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66" r:id="rId2"/>
    <p:sldId id="332" r:id="rId3"/>
    <p:sldId id="422" r:id="rId4"/>
    <p:sldId id="423" r:id="rId5"/>
    <p:sldId id="424" r:id="rId6"/>
    <p:sldId id="420" r:id="rId7"/>
    <p:sldId id="425" r:id="rId8"/>
    <p:sldId id="426" r:id="rId9"/>
    <p:sldId id="427" r:id="rId10"/>
    <p:sldId id="428" r:id="rId11"/>
  </p:sldIdLst>
  <p:sldSz cx="12192000" cy="6858000"/>
  <p:notesSz cx="6858000" cy="9144000"/>
  <p:defaultTextStyle>
    <a:defPPr>
      <a:defRPr lang="ar-S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99" autoAdjust="0"/>
    <p:restoredTop sz="94660"/>
  </p:normalViewPr>
  <p:slideViewPr>
    <p:cSldViewPr snapToGrid="0" showGuides="1">
      <p:cViewPr>
        <p:scale>
          <a:sx n="66" d="100"/>
          <a:sy n="66" d="100"/>
        </p:scale>
        <p:origin x="-462" y="-198"/>
      </p:cViewPr>
      <p:guideLst>
        <p:guide orient="horz" pos="968"/>
        <p:guide pos="308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Y"/>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71D47AA-5F88-4B47-B90A-BF95136B105C}" type="datetimeFigureOut">
              <a:rPr lang="ar-SY" smtClean="0"/>
              <a:t>13/11/1442</a:t>
            </a:fld>
            <a:endParaRPr lang="ar-SY"/>
          </a:p>
        </p:txBody>
      </p:sp>
      <p:sp>
        <p:nvSpPr>
          <p:cNvPr id="4" name="عنصر نائب لصورة الشريحة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1" anchor="ctr"/>
          <a:lstStyle/>
          <a:p>
            <a:endParaRPr lang="ar-SY"/>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Y"/>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55134DA-7167-437C-98FD-917C517D0D25}" type="slidenum">
              <a:rPr lang="ar-SY" smtClean="0"/>
              <a:t>‹#›</a:t>
            </a:fld>
            <a:endParaRPr lang="ar-SY"/>
          </a:p>
        </p:txBody>
      </p:sp>
    </p:spTree>
    <p:extLst>
      <p:ext uri="{BB962C8B-B14F-4D97-AF65-F5344CB8AC3E}">
        <p14:creationId xmlns:p14="http://schemas.microsoft.com/office/powerpoint/2010/main" val="149702178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F83A0D-B48D-4F64-A17C-39919DBF77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r-SY"/>
          </a:p>
        </p:txBody>
      </p:sp>
      <p:sp>
        <p:nvSpPr>
          <p:cNvPr id="3" name="Subtitle 2">
            <a:extLst>
              <a:ext uri="{FF2B5EF4-FFF2-40B4-BE49-F238E27FC236}">
                <a16:creationId xmlns="" xmlns:a16="http://schemas.microsoft.com/office/drawing/2014/main" id="{7D887A26-4B77-4461-89DF-F56A13C41B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r-SY"/>
          </a:p>
        </p:txBody>
      </p:sp>
      <p:sp>
        <p:nvSpPr>
          <p:cNvPr id="4" name="Date Placeholder 3">
            <a:extLst>
              <a:ext uri="{FF2B5EF4-FFF2-40B4-BE49-F238E27FC236}">
                <a16:creationId xmlns="" xmlns:a16="http://schemas.microsoft.com/office/drawing/2014/main" id="{DB510252-8039-4AC8-A6B8-43289F83EA84}"/>
              </a:ext>
            </a:extLst>
          </p:cNvPr>
          <p:cNvSpPr>
            <a:spLocks noGrp="1"/>
          </p:cNvSpPr>
          <p:nvPr>
            <p:ph type="dt" sz="half" idx="10"/>
          </p:nvPr>
        </p:nvSpPr>
        <p:spPr/>
        <p:txBody>
          <a:bodyPr/>
          <a:lstStyle/>
          <a:p>
            <a:fld id="{C37EDB44-B60D-4498-963B-2AF8D005F55C}" type="datetimeFigureOut">
              <a:rPr lang="ar-SY" smtClean="0"/>
              <a:t>13/11/1442</a:t>
            </a:fld>
            <a:endParaRPr lang="ar-SY"/>
          </a:p>
        </p:txBody>
      </p:sp>
      <p:sp>
        <p:nvSpPr>
          <p:cNvPr id="5" name="Footer Placeholder 4">
            <a:extLst>
              <a:ext uri="{FF2B5EF4-FFF2-40B4-BE49-F238E27FC236}">
                <a16:creationId xmlns="" xmlns:a16="http://schemas.microsoft.com/office/drawing/2014/main" id="{011930A1-E8AE-4DCA-9C46-4575C2F0691F}"/>
              </a:ext>
            </a:extLst>
          </p:cNvPr>
          <p:cNvSpPr>
            <a:spLocks noGrp="1"/>
          </p:cNvSpPr>
          <p:nvPr>
            <p:ph type="ftr" sz="quarter" idx="11"/>
          </p:nvPr>
        </p:nvSpPr>
        <p:spPr/>
        <p:txBody>
          <a:bodyPr/>
          <a:lstStyle/>
          <a:p>
            <a:endParaRPr lang="ar-SY"/>
          </a:p>
        </p:txBody>
      </p:sp>
      <p:sp>
        <p:nvSpPr>
          <p:cNvPr id="6" name="Slide Number Placeholder 5">
            <a:extLst>
              <a:ext uri="{FF2B5EF4-FFF2-40B4-BE49-F238E27FC236}">
                <a16:creationId xmlns="" xmlns:a16="http://schemas.microsoft.com/office/drawing/2014/main" id="{07B02FA2-A50B-40C3-A2E7-56D58F9674AB}"/>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1744993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9C65DE-D598-43F8-9293-94FFA9CDA00E}"/>
              </a:ext>
            </a:extLst>
          </p:cNvPr>
          <p:cNvSpPr>
            <a:spLocks noGrp="1"/>
          </p:cNvSpPr>
          <p:nvPr>
            <p:ph type="title"/>
          </p:nvPr>
        </p:nvSpPr>
        <p:spPr/>
        <p:txBody>
          <a:bodyPr/>
          <a:lstStyle/>
          <a:p>
            <a:r>
              <a:rPr lang="en-US"/>
              <a:t>Click to edit Master title style</a:t>
            </a:r>
            <a:endParaRPr lang="ar-SY"/>
          </a:p>
        </p:txBody>
      </p:sp>
      <p:sp>
        <p:nvSpPr>
          <p:cNvPr id="3" name="Vertical Text Placeholder 2">
            <a:extLst>
              <a:ext uri="{FF2B5EF4-FFF2-40B4-BE49-F238E27FC236}">
                <a16:creationId xmlns="" xmlns:a16="http://schemas.microsoft.com/office/drawing/2014/main" id="{94CEA87D-672A-4F7A-8A8C-6A7567DEEB0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Date Placeholder 3">
            <a:extLst>
              <a:ext uri="{FF2B5EF4-FFF2-40B4-BE49-F238E27FC236}">
                <a16:creationId xmlns="" xmlns:a16="http://schemas.microsoft.com/office/drawing/2014/main" id="{2153E91D-6A0E-4BEC-8AA5-4DF6F853E51A}"/>
              </a:ext>
            </a:extLst>
          </p:cNvPr>
          <p:cNvSpPr>
            <a:spLocks noGrp="1"/>
          </p:cNvSpPr>
          <p:nvPr>
            <p:ph type="dt" sz="half" idx="10"/>
          </p:nvPr>
        </p:nvSpPr>
        <p:spPr/>
        <p:txBody>
          <a:bodyPr/>
          <a:lstStyle/>
          <a:p>
            <a:fld id="{C37EDB44-B60D-4498-963B-2AF8D005F55C}" type="datetimeFigureOut">
              <a:rPr lang="ar-SY" smtClean="0"/>
              <a:t>13/11/1442</a:t>
            </a:fld>
            <a:endParaRPr lang="ar-SY"/>
          </a:p>
        </p:txBody>
      </p:sp>
      <p:sp>
        <p:nvSpPr>
          <p:cNvPr id="5" name="Footer Placeholder 4">
            <a:extLst>
              <a:ext uri="{FF2B5EF4-FFF2-40B4-BE49-F238E27FC236}">
                <a16:creationId xmlns="" xmlns:a16="http://schemas.microsoft.com/office/drawing/2014/main" id="{79FE5220-721E-489B-85BB-33DBD18DA989}"/>
              </a:ext>
            </a:extLst>
          </p:cNvPr>
          <p:cNvSpPr>
            <a:spLocks noGrp="1"/>
          </p:cNvSpPr>
          <p:nvPr>
            <p:ph type="ftr" sz="quarter" idx="11"/>
          </p:nvPr>
        </p:nvSpPr>
        <p:spPr/>
        <p:txBody>
          <a:bodyPr/>
          <a:lstStyle/>
          <a:p>
            <a:endParaRPr lang="ar-SY"/>
          </a:p>
        </p:txBody>
      </p:sp>
      <p:sp>
        <p:nvSpPr>
          <p:cNvPr id="6" name="Slide Number Placeholder 5">
            <a:extLst>
              <a:ext uri="{FF2B5EF4-FFF2-40B4-BE49-F238E27FC236}">
                <a16:creationId xmlns="" xmlns:a16="http://schemas.microsoft.com/office/drawing/2014/main" id="{D2748850-2CEF-4B7C-81FD-471F40CFD520}"/>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2098125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619B5CA8-7C82-4053-BE16-50F3108E372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ar-SY"/>
          </a:p>
        </p:txBody>
      </p:sp>
      <p:sp>
        <p:nvSpPr>
          <p:cNvPr id="3" name="Vertical Text Placeholder 2">
            <a:extLst>
              <a:ext uri="{FF2B5EF4-FFF2-40B4-BE49-F238E27FC236}">
                <a16:creationId xmlns="" xmlns:a16="http://schemas.microsoft.com/office/drawing/2014/main" id="{9B6E2322-4D67-4AD4-94A4-F7F20C109A5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Date Placeholder 3">
            <a:extLst>
              <a:ext uri="{FF2B5EF4-FFF2-40B4-BE49-F238E27FC236}">
                <a16:creationId xmlns="" xmlns:a16="http://schemas.microsoft.com/office/drawing/2014/main" id="{62D00F9B-61D6-4EA5-A5E6-1870D5A182DA}"/>
              </a:ext>
            </a:extLst>
          </p:cNvPr>
          <p:cNvSpPr>
            <a:spLocks noGrp="1"/>
          </p:cNvSpPr>
          <p:nvPr>
            <p:ph type="dt" sz="half" idx="10"/>
          </p:nvPr>
        </p:nvSpPr>
        <p:spPr/>
        <p:txBody>
          <a:bodyPr/>
          <a:lstStyle/>
          <a:p>
            <a:fld id="{C37EDB44-B60D-4498-963B-2AF8D005F55C}" type="datetimeFigureOut">
              <a:rPr lang="ar-SY" smtClean="0"/>
              <a:t>13/11/1442</a:t>
            </a:fld>
            <a:endParaRPr lang="ar-SY"/>
          </a:p>
        </p:txBody>
      </p:sp>
      <p:sp>
        <p:nvSpPr>
          <p:cNvPr id="5" name="Footer Placeholder 4">
            <a:extLst>
              <a:ext uri="{FF2B5EF4-FFF2-40B4-BE49-F238E27FC236}">
                <a16:creationId xmlns="" xmlns:a16="http://schemas.microsoft.com/office/drawing/2014/main" id="{B05DC9AB-C04D-4C12-8CC1-F6372D76707F}"/>
              </a:ext>
            </a:extLst>
          </p:cNvPr>
          <p:cNvSpPr>
            <a:spLocks noGrp="1"/>
          </p:cNvSpPr>
          <p:nvPr>
            <p:ph type="ftr" sz="quarter" idx="11"/>
          </p:nvPr>
        </p:nvSpPr>
        <p:spPr/>
        <p:txBody>
          <a:bodyPr/>
          <a:lstStyle/>
          <a:p>
            <a:endParaRPr lang="ar-SY"/>
          </a:p>
        </p:txBody>
      </p:sp>
      <p:sp>
        <p:nvSpPr>
          <p:cNvPr id="6" name="Slide Number Placeholder 5">
            <a:extLst>
              <a:ext uri="{FF2B5EF4-FFF2-40B4-BE49-F238E27FC236}">
                <a16:creationId xmlns="" xmlns:a16="http://schemas.microsoft.com/office/drawing/2014/main" id="{32326653-BDC5-4AA2-ADA0-17835B65204F}"/>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1012295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286AB24-4E8E-4A94-85C1-D5A9ED2D4787}"/>
              </a:ext>
            </a:extLst>
          </p:cNvPr>
          <p:cNvSpPr>
            <a:spLocks noGrp="1"/>
          </p:cNvSpPr>
          <p:nvPr>
            <p:ph type="title"/>
          </p:nvPr>
        </p:nvSpPr>
        <p:spPr/>
        <p:txBody>
          <a:bodyPr/>
          <a:lstStyle/>
          <a:p>
            <a:r>
              <a:rPr lang="en-US"/>
              <a:t>Click to edit Master title style</a:t>
            </a:r>
            <a:endParaRPr lang="ar-SY"/>
          </a:p>
        </p:txBody>
      </p:sp>
      <p:sp>
        <p:nvSpPr>
          <p:cNvPr id="3" name="Content Placeholder 2">
            <a:extLst>
              <a:ext uri="{FF2B5EF4-FFF2-40B4-BE49-F238E27FC236}">
                <a16:creationId xmlns="" xmlns:a16="http://schemas.microsoft.com/office/drawing/2014/main" id="{857AA61E-808A-476C-9EB2-B54D5FC540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Date Placeholder 3">
            <a:extLst>
              <a:ext uri="{FF2B5EF4-FFF2-40B4-BE49-F238E27FC236}">
                <a16:creationId xmlns="" xmlns:a16="http://schemas.microsoft.com/office/drawing/2014/main" id="{BD118884-A403-4D0F-8D5B-D485827CCAD6}"/>
              </a:ext>
            </a:extLst>
          </p:cNvPr>
          <p:cNvSpPr>
            <a:spLocks noGrp="1"/>
          </p:cNvSpPr>
          <p:nvPr>
            <p:ph type="dt" sz="half" idx="10"/>
          </p:nvPr>
        </p:nvSpPr>
        <p:spPr/>
        <p:txBody>
          <a:bodyPr/>
          <a:lstStyle/>
          <a:p>
            <a:fld id="{C37EDB44-B60D-4498-963B-2AF8D005F55C}" type="datetimeFigureOut">
              <a:rPr lang="ar-SY" smtClean="0"/>
              <a:t>13/11/1442</a:t>
            </a:fld>
            <a:endParaRPr lang="ar-SY"/>
          </a:p>
        </p:txBody>
      </p:sp>
      <p:sp>
        <p:nvSpPr>
          <p:cNvPr id="5" name="Footer Placeholder 4">
            <a:extLst>
              <a:ext uri="{FF2B5EF4-FFF2-40B4-BE49-F238E27FC236}">
                <a16:creationId xmlns="" xmlns:a16="http://schemas.microsoft.com/office/drawing/2014/main" id="{E1E4D4BF-D6AF-4841-99D1-237AA7BF2BF3}"/>
              </a:ext>
            </a:extLst>
          </p:cNvPr>
          <p:cNvSpPr>
            <a:spLocks noGrp="1"/>
          </p:cNvSpPr>
          <p:nvPr>
            <p:ph type="ftr" sz="quarter" idx="11"/>
          </p:nvPr>
        </p:nvSpPr>
        <p:spPr/>
        <p:txBody>
          <a:bodyPr/>
          <a:lstStyle/>
          <a:p>
            <a:endParaRPr lang="ar-SY"/>
          </a:p>
        </p:txBody>
      </p:sp>
      <p:sp>
        <p:nvSpPr>
          <p:cNvPr id="6" name="Slide Number Placeholder 5">
            <a:extLst>
              <a:ext uri="{FF2B5EF4-FFF2-40B4-BE49-F238E27FC236}">
                <a16:creationId xmlns="" xmlns:a16="http://schemas.microsoft.com/office/drawing/2014/main" id="{55DB0517-CE0B-4824-B698-2DDB73FE89E4}"/>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289498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3AAD1D5-245D-4875-9F87-6B1B55542F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r-SY"/>
          </a:p>
        </p:txBody>
      </p:sp>
      <p:sp>
        <p:nvSpPr>
          <p:cNvPr id="3" name="Text Placeholder 2">
            <a:extLst>
              <a:ext uri="{FF2B5EF4-FFF2-40B4-BE49-F238E27FC236}">
                <a16:creationId xmlns="" xmlns:a16="http://schemas.microsoft.com/office/drawing/2014/main" id="{F7083B4E-5E4B-4B70-8C34-FCDDFE1DB2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F88558AF-8634-41A3-B1C8-A3832A2A920D}"/>
              </a:ext>
            </a:extLst>
          </p:cNvPr>
          <p:cNvSpPr>
            <a:spLocks noGrp="1"/>
          </p:cNvSpPr>
          <p:nvPr>
            <p:ph type="dt" sz="half" idx="10"/>
          </p:nvPr>
        </p:nvSpPr>
        <p:spPr/>
        <p:txBody>
          <a:bodyPr/>
          <a:lstStyle/>
          <a:p>
            <a:fld id="{C37EDB44-B60D-4498-963B-2AF8D005F55C}" type="datetimeFigureOut">
              <a:rPr lang="ar-SY" smtClean="0"/>
              <a:t>13/11/1442</a:t>
            </a:fld>
            <a:endParaRPr lang="ar-SY"/>
          </a:p>
        </p:txBody>
      </p:sp>
      <p:sp>
        <p:nvSpPr>
          <p:cNvPr id="5" name="Footer Placeholder 4">
            <a:extLst>
              <a:ext uri="{FF2B5EF4-FFF2-40B4-BE49-F238E27FC236}">
                <a16:creationId xmlns="" xmlns:a16="http://schemas.microsoft.com/office/drawing/2014/main" id="{3D7204F2-EC1F-4E4F-ADBC-B2DB592D7306}"/>
              </a:ext>
            </a:extLst>
          </p:cNvPr>
          <p:cNvSpPr>
            <a:spLocks noGrp="1"/>
          </p:cNvSpPr>
          <p:nvPr>
            <p:ph type="ftr" sz="quarter" idx="11"/>
          </p:nvPr>
        </p:nvSpPr>
        <p:spPr/>
        <p:txBody>
          <a:bodyPr/>
          <a:lstStyle/>
          <a:p>
            <a:endParaRPr lang="ar-SY"/>
          </a:p>
        </p:txBody>
      </p:sp>
      <p:sp>
        <p:nvSpPr>
          <p:cNvPr id="6" name="Slide Number Placeholder 5">
            <a:extLst>
              <a:ext uri="{FF2B5EF4-FFF2-40B4-BE49-F238E27FC236}">
                <a16:creationId xmlns="" xmlns:a16="http://schemas.microsoft.com/office/drawing/2014/main" id="{BF35D509-2871-4AFE-A32D-F1542AB74555}"/>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1210590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4373057-0C91-4501-A0EC-44C381762966}"/>
              </a:ext>
            </a:extLst>
          </p:cNvPr>
          <p:cNvSpPr>
            <a:spLocks noGrp="1"/>
          </p:cNvSpPr>
          <p:nvPr>
            <p:ph type="title"/>
          </p:nvPr>
        </p:nvSpPr>
        <p:spPr/>
        <p:txBody>
          <a:bodyPr/>
          <a:lstStyle/>
          <a:p>
            <a:r>
              <a:rPr lang="en-US"/>
              <a:t>Click to edit Master title style</a:t>
            </a:r>
            <a:endParaRPr lang="ar-SY"/>
          </a:p>
        </p:txBody>
      </p:sp>
      <p:sp>
        <p:nvSpPr>
          <p:cNvPr id="3" name="Content Placeholder 2">
            <a:extLst>
              <a:ext uri="{FF2B5EF4-FFF2-40B4-BE49-F238E27FC236}">
                <a16:creationId xmlns="" xmlns:a16="http://schemas.microsoft.com/office/drawing/2014/main" id="{E2424076-B2CC-4BFF-8C8B-33986691413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Content Placeholder 3">
            <a:extLst>
              <a:ext uri="{FF2B5EF4-FFF2-40B4-BE49-F238E27FC236}">
                <a16:creationId xmlns="" xmlns:a16="http://schemas.microsoft.com/office/drawing/2014/main" id="{FF7B2A10-9D9A-4F1B-AE84-D9B03EF432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5" name="Date Placeholder 4">
            <a:extLst>
              <a:ext uri="{FF2B5EF4-FFF2-40B4-BE49-F238E27FC236}">
                <a16:creationId xmlns="" xmlns:a16="http://schemas.microsoft.com/office/drawing/2014/main" id="{41D58DF2-8B75-41D7-BAA5-954C0DFB87AB}"/>
              </a:ext>
            </a:extLst>
          </p:cNvPr>
          <p:cNvSpPr>
            <a:spLocks noGrp="1"/>
          </p:cNvSpPr>
          <p:nvPr>
            <p:ph type="dt" sz="half" idx="10"/>
          </p:nvPr>
        </p:nvSpPr>
        <p:spPr/>
        <p:txBody>
          <a:bodyPr/>
          <a:lstStyle/>
          <a:p>
            <a:fld id="{C37EDB44-B60D-4498-963B-2AF8D005F55C}" type="datetimeFigureOut">
              <a:rPr lang="ar-SY" smtClean="0"/>
              <a:t>13/11/1442</a:t>
            </a:fld>
            <a:endParaRPr lang="ar-SY"/>
          </a:p>
        </p:txBody>
      </p:sp>
      <p:sp>
        <p:nvSpPr>
          <p:cNvPr id="6" name="Footer Placeholder 5">
            <a:extLst>
              <a:ext uri="{FF2B5EF4-FFF2-40B4-BE49-F238E27FC236}">
                <a16:creationId xmlns="" xmlns:a16="http://schemas.microsoft.com/office/drawing/2014/main" id="{F984891A-CDE6-4A3C-B4B9-19AB6233DACE}"/>
              </a:ext>
            </a:extLst>
          </p:cNvPr>
          <p:cNvSpPr>
            <a:spLocks noGrp="1"/>
          </p:cNvSpPr>
          <p:nvPr>
            <p:ph type="ftr" sz="quarter" idx="11"/>
          </p:nvPr>
        </p:nvSpPr>
        <p:spPr/>
        <p:txBody>
          <a:bodyPr/>
          <a:lstStyle/>
          <a:p>
            <a:endParaRPr lang="ar-SY"/>
          </a:p>
        </p:txBody>
      </p:sp>
      <p:sp>
        <p:nvSpPr>
          <p:cNvPr id="7" name="Slide Number Placeholder 6">
            <a:extLst>
              <a:ext uri="{FF2B5EF4-FFF2-40B4-BE49-F238E27FC236}">
                <a16:creationId xmlns="" xmlns:a16="http://schemas.microsoft.com/office/drawing/2014/main" id="{15F25D58-1C47-48A8-8A25-28E082705AEC}"/>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3843362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B8323D-7C67-4CA0-8696-A798B3637FF2}"/>
              </a:ext>
            </a:extLst>
          </p:cNvPr>
          <p:cNvSpPr>
            <a:spLocks noGrp="1"/>
          </p:cNvSpPr>
          <p:nvPr>
            <p:ph type="title"/>
          </p:nvPr>
        </p:nvSpPr>
        <p:spPr>
          <a:xfrm>
            <a:off x="839788" y="365125"/>
            <a:ext cx="10515600" cy="1325563"/>
          </a:xfrm>
        </p:spPr>
        <p:txBody>
          <a:bodyPr/>
          <a:lstStyle/>
          <a:p>
            <a:r>
              <a:rPr lang="en-US"/>
              <a:t>Click to edit Master title style</a:t>
            </a:r>
            <a:endParaRPr lang="ar-SY"/>
          </a:p>
        </p:txBody>
      </p:sp>
      <p:sp>
        <p:nvSpPr>
          <p:cNvPr id="3" name="Text Placeholder 2">
            <a:extLst>
              <a:ext uri="{FF2B5EF4-FFF2-40B4-BE49-F238E27FC236}">
                <a16:creationId xmlns="" xmlns:a16="http://schemas.microsoft.com/office/drawing/2014/main" id="{EC09C6D9-B0C4-4042-BA22-46EA066C24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E0EB8EF0-FD10-4D4B-8F2F-17D3F4C4E4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5" name="Text Placeholder 4">
            <a:extLst>
              <a:ext uri="{FF2B5EF4-FFF2-40B4-BE49-F238E27FC236}">
                <a16:creationId xmlns="" xmlns:a16="http://schemas.microsoft.com/office/drawing/2014/main" id="{603F840B-9503-421F-8D2A-1DD895FFFE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CCF2DA90-7F1F-4D2A-9C09-15CF736F140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7" name="Date Placeholder 6">
            <a:extLst>
              <a:ext uri="{FF2B5EF4-FFF2-40B4-BE49-F238E27FC236}">
                <a16:creationId xmlns="" xmlns:a16="http://schemas.microsoft.com/office/drawing/2014/main" id="{AC4657FD-93CC-4A8D-9F5E-63BF6AD63A85}"/>
              </a:ext>
            </a:extLst>
          </p:cNvPr>
          <p:cNvSpPr>
            <a:spLocks noGrp="1"/>
          </p:cNvSpPr>
          <p:nvPr>
            <p:ph type="dt" sz="half" idx="10"/>
          </p:nvPr>
        </p:nvSpPr>
        <p:spPr/>
        <p:txBody>
          <a:bodyPr/>
          <a:lstStyle/>
          <a:p>
            <a:fld id="{C37EDB44-B60D-4498-963B-2AF8D005F55C}" type="datetimeFigureOut">
              <a:rPr lang="ar-SY" smtClean="0"/>
              <a:t>13/11/1442</a:t>
            </a:fld>
            <a:endParaRPr lang="ar-SY"/>
          </a:p>
        </p:txBody>
      </p:sp>
      <p:sp>
        <p:nvSpPr>
          <p:cNvPr id="8" name="Footer Placeholder 7">
            <a:extLst>
              <a:ext uri="{FF2B5EF4-FFF2-40B4-BE49-F238E27FC236}">
                <a16:creationId xmlns="" xmlns:a16="http://schemas.microsoft.com/office/drawing/2014/main" id="{64F5E378-A480-45BA-B7DA-2D5D0036FE0B}"/>
              </a:ext>
            </a:extLst>
          </p:cNvPr>
          <p:cNvSpPr>
            <a:spLocks noGrp="1"/>
          </p:cNvSpPr>
          <p:nvPr>
            <p:ph type="ftr" sz="quarter" idx="11"/>
          </p:nvPr>
        </p:nvSpPr>
        <p:spPr/>
        <p:txBody>
          <a:bodyPr/>
          <a:lstStyle/>
          <a:p>
            <a:endParaRPr lang="ar-SY"/>
          </a:p>
        </p:txBody>
      </p:sp>
      <p:sp>
        <p:nvSpPr>
          <p:cNvPr id="9" name="Slide Number Placeholder 8">
            <a:extLst>
              <a:ext uri="{FF2B5EF4-FFF2-40B4-BE49-F238E27FC236}">
                <a16:creationId xmlns="" xmlns:a16="http://schemas.microsoft.com/office/drawing/2014/main" id="{E62D3B63-74C7-418D-BD23-7E0524A5883B}"/>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1110377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A715FF9-947A-406E-8895-4A1632C0AEF4}"/>
              </a:ext>
            </a:extLst>
          </p:cNvPr>
          <p:cNvSpPr>
            <a:spLocks noGrp="1"/>
          </p:cNvSpPr>
          <p:nvPr>
            <p:ph type="title"/>
          </p:nvPr>
        </p:nvSpPr>
        <p:spPr/>
        <p:txBody>
          <a:bodyPr/>
          <a:lstStyle/>
          <a:p>
            <a:r>
              <a:rPr lang="en-US"/>
              <a:t>Click to edit Master title style</a:t>
            </a:r>
            <a:endParaRPr lang="ar-SY"/>
          </a:p>
        </p:txBody>
      </p:sp>
      <p:sp>
        <p:nvSpPr>
          <p:cNvPr id="3" name="Date Placeholder 2">
            <a:extLst>
              <a:ext uri="{FF2B5EF4-FFF2-40B4-BE49-F238E27FC236}">
                <a16:creationId xmlns="" xmlns:a16="http://schemas.microsoft.com/office/drawing/2014/main" id="{AE0401D4-32C6-4DCF-B19A-1915FA7DA0A2}"/>
              </a:ext>
            </a:extLst>
          </p:cNvPr>
          <p:cNvSpPr>
            <a:spLocks noGrp="1"/>
          </p:cNvSpPr>
          <p:nvPr>
            <p:ph type="dt" sz="half" idx="10"/>
          </p:nvPr>
        </p:nvSpPr>
        <p:spPr/>
        <p:txBody>
          <a:bodyPr/>
          <a:lstStyle/>
          <a:p>
            <a:fld id="{C37EDB44-B60D-4498-963B-2AF8D005F55C}" type="datetimeFigureOut">
              <a:rPr lang="ar-SY" smtClean="0"/>
              <a:t>13/11/1442</a:t>
            </a:fld>
            <a:endParaRPr lang="ar-SY"/>
          </a:p>
        </p:txBody>
      </p:sp>
      <p:sp>
        <p:nvSpPr>
          <p:cNvPr id="4" name="Footer Placeholder 3">
            <a:extLst>
              <a:ext uri="{FF2B5EF4-FFF2-40B4-BE49-F238E27FC236}">
                <a16:creationId xmlns="" xmlns:a16="http://schemas.microsoft.com/office/drawing/2014/main" id="{E6774DDF-8F91-4464-9770-0218658113B3}"/>
              </a:ext>
            </a:extLst>
          </p:cNvPr>
          <p:cNvSpPr>
            <a:spLocks noGrp="1"/>
          </p:cNvSpPr>
          <p:nvPr>
            <p:ph type="ftr" sz="quarter" idx="11"/>
          </p:nvPr>
        </p:nvSpPr>
        <p:spPr/>
        <p:txBody>
          <a:bodyPr/>
          <a:lstStyle/>
          <a:p>
            <a:endParaRPr lang="ar-SY"/>
          </a:p>
        </p:txBody>
      </p:sp>
      <p:sp>
        <p:nvSpPr>
          <p:cNvPr id="5" name="Slide Number Placeholder 4">
            <a:extLst>
              <a:ext uri="{FF2B5EF4-FFF2-40B4-BE49-F238E27FC236}">
                <a16:creationId xmlns="" xmlns:a16="http://schemas.microsoft.com/office/drawing/2014/main" id="{28D72D68-265D-4CDD-B282-74EC208B4C51}"/>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2667772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D2D07601-9B59-4C1C-92AA-7946533091B5}"/>
              </a:ext>
            </a:extLst>
          </p:cNvPr>
          <p:cNvSpPr>
            <a:spLocks noGrp="1"/>
          </p:cNvSpPr>
          <p:nvPr>
            <p:ph type="dt" sz="half" idx="10"/>
          </p:nvPr>
        </p:nvSpPr>
        <p:spPr/>
        <p:txBody>
          <a:bodyPr/>
          <a:lstStyle/>
          <a:p>
            <a:fld id="{C37EDB44-B60D-4498-963B-2AF8D005F55C}" type="datetimeFigureOut">
              <a:rPr lang="ar-SY" smtClean="0"/>
              <a:t>13/11/1442</a:t>
            </a:fld>
            <a:endParaRPr lang="ar-SY"/>
          </a:p>
        </p:txBody>
      </p:sp>
      <p:sp>
        <p:nvSpPr>
          <p:cNvPr id="3" name="Footer Placeholder 2">
            <a:extLst>
              <a:ext uri="{FF2B5EF4-FFF2-40B4-BE49-F238E27FC236}">
                <a16:creationId xmlns="" xmlns:a16="http://schemas.microsoft.com/office/drawing/2014/main" id="{868B81AE-5BFC-4AD1-8596-30127A7E75F7}"/>
              </a:ext>
            </a:extLst>
          </p:cNvPr>
          <p:cNvSpPr>
            <a:spLocks noGrp="1"/>
          </p:cNvSpPr>
          <p:nvPr>
            <p:ph type="ftr" sz="quarter" idx="11"/>
          </p:nvPr>
        </p:nvSpPr>
        <p:spPr/>
        <p:txBody>
          <a:bodyPr/>
          <a:lstStyle/>
          <a:p>
            <a:endParaRPr lang="ar-SY"/>
          </a:p>
        </p:txBody>
      </p:sp>
      <p:sp>
        <p:nvSpPr>
          <p:cNvPr id="4" name="Slide Number Placeholder 3">
            <a:extLst>
              <a:ext uri="{FF2B5EF4-FFF2-40B4-BE49-F238E27FC236}">
                <a16:creationId xmlns="" xmlns:a16="http://schemas.microsoft.com/office/drawing/2014/main" id="{22DCABFD-6770-4C50-B41F-AFAA0B32E64A}"/>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3936609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62270E-7D24-4DD1-9131-9433BACB38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SY"/>
          </a:p>
        </p:txBody>
      </p:sp>
      <p:sp>
        <p:nvSpPr>
          <p:cNvPr id="3" name="Content Placeholder 2">
            <a:extLst>
              <a:ext uri="{FF2B5EF4-FFF2-40B4-BE49-F238E27FC236}">
                <a16:creationId xmlns="" xmlns:a16="http://schemas.microsoft.com/office/drawing/2014/main" id="{30E8952B-CD89-4EA0-9887-F824DC50A6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Text Placeholder 3">
            <a:extLst>
              <a:ext uri="{FF2B5EF4-FFF2-40B4-BE49-F238E27FC236}">
                <a16:creationId xmlns="" xmlns:a16="http://schemas.microsoft.com/office/drawing/2014/main" id="{72D24E29-EDB2-4056-AD3A-D2EFC7DD1F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61FB215F-4109-41DB-A86F-1CF21D45D63C}"/>
              </a:ext>
            </a:extLst>
          </p:cNvPr>
          <p:cNvSpPr>
            <a:spLocks noGrp="1"/>
          </p:cNvSpPr>
          <p:nvPr>
            <p:ph type="dt" sz="half" idx="10"/>
          </p:nvPr>
        </p:nvSpPr>
        <p:spPr/>
        <p:txBody>
          <a:bodyPr/>
          <a:lstStyle/>
          <a:p>
            <a:fld id="{C37EDB44-B60D-4498-963B-2AF8D005F55C}" type="datetimeFigureOut">
              <a:rPr lang="ar-SY" smtClean="0"/>
              <a:t>13/11/1442</a:t>
            </a:fld>
            <a:endParaRPr lang="ar-SY"/>
          </a:p>
        </p:txBody>
      </p:sp>
      <p:sp>
        <p:nvSpPr>
          <p:cNvPr id="6" name="Footer Placeholder 5">
            <a:extLst>
              <a:ext uri="{FF2B5EF4-FFF2-40B4-BE49-F238E27FC236}">
                <a16:creationId xmlns="" xmlns:a16="http://schemas.microsoft.com/office/drawing/2014/main" id="{2A275B44-3288-4A1F-B5A0-688F3C74509C}"/>
              </a:ext>
            </a:extLst>
          </p:cNvPr>
          <p:cNvSpPr>
            <a:spLocks noGrp="1"/>
          </p:cNvSpPr>
          <p:nvPr>
            <p:ph type="ftr" sz="quarter" idx="11"/>
          </p:nvPr>
        </p:nvSpPr>
        <p:spPr/>
        <p:txBody>
          <a:bodyPr/>
          <a:lstStyle/>
          <a:p>
            <a:endParaRPr lang="ar-SY"/>
          </a:p>
        </p:txBody>
      </p:sp>
      <p:sp>
        <p:nvSpPr>
          <p:cNvPr id="7" name="Slide Number Placeholder 6">
            <a:extLst>
              <a:ext uri="{FF2B5EF4-FFF2-40B4-BE49-F238E27FC236}">
                <a16:creationId xmlns="" xmlns:a16="http://schemas.microsoft.com/office/drawing/2014/main" id="{51C33DBA-3A47-4C6D-9B27-5D5E97FA5C6A}"/>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3086361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AB7D2BD-45BC-4B4E-844A-91DBE0B2BF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SY"/>
          </a:p>
        </p:txBody>
      </p:sp>
      <p:sp>
        <p:nvSpPr>
          <p:cNvPr id="3" name="Picture Placeholder 2">
            <a:extLst>
              <a:ext uri="{FF2B5EF4-FFF2-40B4-BE49-F238E27FC236}">
                <a16:creationId xmlns="" xmlns:a16="http://schemas.microsoft.com/office/drawing/2014/main" id="{0462BEB4-01FB-4C82-AC82-507BCCD22B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Y"/>
          </a:p>
        </p:txBody>
      </p:sp>
      <p:sp>
        <p:nvSpPr>
          <p:cNvPr id="4" name="Text Placeholder 3">
            <a:extLst>
              <a:ext uri="{FF2B5EF4-FFF2-40B4-BE49-F238E27FC236}">
                <a16:creationId xmlns="" xmlns:a16="http://schemas.microsoft.com/office/drawing/2014/main" id="{CDB95F76-E121-4774-B6C7-253B248970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0ABA99A4-50D8-4406-AC84-F4C4ED2F6441}"/>
              </a:ext>
            </a:extLst>
          </p:cNvPr>
          <p:cNvSpPr>
            <a:spLocks noGrp="1"/>
          </p:cNvSpPr>
          <p:nvPr>
            <p:ph type="dt" sz="half" idx="10"/>
          </p:nvPr>
        </p:nvSpPr>
        <p:spPr/>
        <p:txBody>
          <a:bodyPr/>
          <a:lstStyle/>
          <a:p>
            <a:fld id="{C37EDB44-B60D-4498-963B-2AF8D005F55C}" type="datetimeFigureOut">
              <a:rPr lang="ar-SY" smtClean="0"/>
              <a:t>13/11/1442</a:t>
            </a:fld>
            <a:endParaRPr lang="ar-SY"/>
          </a:p>
        </p:txBody>
      </p:sp>
      <p:sp>
        <p:nvSpPr>
          <p:cNvPr id="6" name="Footer Placeholder 5">
            <a:extLst>
              <a:ext uri="{FF2B5EF4-FFF2-40B4-BE49-F238E27FC236}">
                <a16:creationId xmlns="" xmlns:a16="http://schemas.microsoft.com/office/drawing/2014/main" id="{C55B3A3F-2B49-4C3E-A74C-8939F2EBF142}"/>
              </a:ext>
            </a:extLst>
          </p:cNvPr>
          <p:cNvSpPr>
            <a:spLocks noGrp="1"/>
          </p:cNvSpPr>
          <p:nvPr>
            <p:ph type="ftr" sz="quarter" idx="11"/>
          </p:nvPr>
        </p:nvSpPr>
        <p:spPr/>
        <p:txBody>
          <a:bodyPr/>
          <a:lstStyle/>
          <a:p>
            <a:endParaRPr lang="ar-SY"/>
          </a:p>
        </p:txBody>
      </p:sp>
      <p:sp>
        <p:nvSpPr>
          <p:cNvPr id="7" name="Slide Number Placeholder 6">
            <a:extLst>
              <a:ext uri="{FF2B5EF4-FFF2-40B4-BE49-F238E27FC236}">
                <a16:creationId xmlns="" xmlns:a16="http://schemas.microsoft.com/office/drawing/2014/main" id="{52EEFC22-CEE7-4638-A70A-86A04525EA2B}"/>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1849281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B4082126-0589-4B08-9177-8BB1E9A75B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ar-SY"/>
          </a:p>
        </p:txBody>
      </p:sp>
      <p:sp>
        <p:nvSpPr>
          <p:cNvPr id="3" name="Text Placeholder 2">
            <a:extLst>
              <a:ext uri="{FF2B5EF4-FFF2-40B4-BE49-F238E27FC236}">
                <a16:creationId xmlns="" xmlns:a16="http://schemas.microsoft.com/office/drawing/2014/main" id="{BDA39409-730B-4CF9-A249-09D1D98613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Date Placeholder 3">
            <a:extLst>
              <a:ext uri="{FF2B5EF4-FFF2-40B4-BE49-F238E27FC236}">
                <a16:creationId xmlns="" xmlns:a16="http://schemas.microsoft.com/office/drawing/2014/main" id="{655E56DD-CEDE-42BD-A4D1-602159115B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7EDB44-B60D-4498-963B-2AF8D005F55C}" type="datetimeFigureOut">
              <a:rPr lang="ar-SY" smtClean="0"/>
              <a:t>13/11/1442</a:t>
            </a:fld>
            <a:endParaRPr lang="ar-SY"/>
          </a:p>
        </p:txBody>
      </p:sp>
      <p:sp>
        <p:nvSpPr>
          <p:cNvPr id="5" name="Footer Placeholder 4">
            <a:extLst>
              <a:ext uri="{FF2B5EF4-FFF2-40B4-BE49-F238E27FC236}">
                <a16:creationId xmlns="" xmlns:a16="http://schemas.microsoft.com/office/drawing/2014/main" id="{34582D66-112D-4659-BC1F-A6AE074E58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SY"/>
          </a:p>
        </p:txBody>
      </p:sp>
      <p:sp>
        <p:nvSpPr>
          <p:cNvPr id="6" name="Slide Number Placeholder 5">
            <a:extLst>
              <a:ext uri="{FF2B5EF4-FFF2-40B4-BE49-F238E27FC236}">
                <a16:creationId xmlns="" xmlns:a16="http://schemas.microsoft.com/office/drawing/2014/main" id="{555F410F-E040-40F6-B044-0FCF3F9300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B32FDB-2389-45D1-A7B7-E1019A81BE9F}" type="slidenum">
              <a:rPr lang="ar-SY" smtClean="0"/>
              <a:t>‹#›</a:t>
            </a:fld>
            <a:endParaRPr lang="ar-SY"/>
          </a:p>
        </p:txBody>
      </p:sp>
    </p:spTree>
    <p:extLst>
      <p:ext uri="{BB962C8B-B14F-4D97-AF65-F5344CB8AC3E}">
        <p14:creationId xmlns:p14="http://schemas.microsoft.com/office/powerpoint/2010/main" val="1276388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3.png"/><Relationship Id="rId7" Type="http://schemas.openxmlformats.org/officeDocument/2006/relationships/image" Target="../media/image6.svg"/><Relationship Id="rId12" Type="http://schemas.openxmlformats.org/officeDocument/2006/relationships/image" Target="../media/image2.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3.png"/><Relationship Id="rId7" Type="http://schemas.openxmlformats.org/officeDocument/2006/relationships/image" Target="../media/image6.svg"/><Relationship Id="rId12" Type="http://schemas.openxmlformats.org/officeDocument/2006/relationships/image" Target="../media/image2.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6.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3.png"/><Relationship Id="rId7" Type="http://schemas.openxmlformats.org/officeDocument/2006/relationships/image" Target="../media/image6.svg"/><Relationship Id="rId2" Type="http://schemas.openxmlformats.org/officeDocument/2006/relationships/image" Target="../media/image2.png"/><Relationship Id="rId1" Type="http://schemas.openxmlformats.org/officeDocument/2006/relationships/slideLayout" Target="../slideLayouts/slideLayout1.xml"/><Relationship Id="rId10" Type="http://schemas.openxmlformats.org/officeDocument/2006/relationships/image" Target="../media/image6.png"/><Relationship Id="rId9" Type="http://schemas.openxmlformats.org/officeDocument/2006/relationships/image" Target="../media/image6.svg"/></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3.png"/><Relationship Id="rId7" Type="http://schemas.openxmlformats.org/officeDocument/2006/relationships/image" Target="../media/image6.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6.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3.png"/><Relationship Id="rId7" Type="http://schemas.openxmlformats.org/officeDocument/2006/relationships/image" Target="../media/image6.svg"/><Relationship Id="rId2" Type="http://schemas.openxmlformats.org/officeDocument/2006/relationships/image" Target="../media/image2.png"/><Relationship Id="rId1" Type="http://schemas.openxmlformats.org/officeDocument/2006/relationships/slideLayout" Target="../slideLayouts/slideLayout1.xml"/><Relationship Id="rId11" Type="http://schemas.microsoft.com/office/2007/relationships/hdphoto" Target="../media/hdphoto1.wdp"/><Relationship Id="rId10" Type="http://schemas.openxmlformats.org/officeDocument/2006/relationships/image" Target="../media/image9.png"/><Relationship Id="rId9" Type="http://schemas.openxmlformats.org/officeDocument/2006/relationships/image" Target="../media/image6.svg"/></Relationships>
</file>

<file path=ppt/slides/_rels/slide9.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3.png"/><Relationship Id="rId7" Type="http://schemas.openxmlformats.org/officeDocument/2006/relationships/image" Target="../media/image6.svg"/><Relationship Id="rId2" Type="http://schemas.openxmlformats.org/officeDocument/2006/relationships/image" Target="../media/image2.png"/><Relationship Id="rId1" Type="http://schemas.openxmlformats.org/officeDocument/2006/relationships/slideLayout" Target="../slideLayouts/slideLayout1.xml"/><Relationship Id="rId10" Type="http://schemas.openxmlformats.org/officeDocument/2006/relationships/image" Target="../media/image10.png"/><Relationship Id="rId9" Type="http://schemas.openxmlformats.org/officeDocument/2006/relationships/image" Target="../media/image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a:extLst>
              <a:ext uri="{FF2B5EF4-FFF2-40B4-BE49-F238E27FC236}">
                <a16:creationId xmlns="" xmlns:a16="http://schemas.microsoft.com/office/drawing/2014/main" id="{250E7897-69CF-43F3-9F8E-1CB0605F53D7}"/>
              </a:ext>
            </a:extLst>
          </p:cNvPr>
          <p:cNvSpPr/>
          <p:nvPr/>
        </p:nvSpPr>
        <p:spPr>
          <a:xfrm>
            <a:off x="0" y="0"/>
            <a:ext cx="12192000" cy="6858000"/>
          </a:xfrm>
          <a:prstGeom prst="rect">
            <a:avLst/>
          </a:prstGeom>
          <a:gradFill>
            <a:gsLst>
              <a:gs pos="0">
                <a:srgbClr val="FF3300">
                  <a:alpha val="74000"/>
                </a:srgbClr>
              </a:gs>
              <a:gs pos="91000">
                <a:srgbClr val="E11532">
                  <a:alpha val="89000"/>
                </a:srgb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Top Corners Rounded 48">
            <a:extLst>
              <a:ext uri="{FF2B5EF4-FFF2-40B4-BE49-F238E27FC236}">
                <a16:creationId xmlns="" xmlns:a16="http://schemas.microsoft.com/office/drawing/2014/main" id="{AF239901-94CF-4ABE-BBCE-0880166EF05C}"/>
              </a:ext>
            </a:extLst>
          </p:cNvPr>
          <p:cNvSpPr/>
          <p:nvPr/>
        </p:nvSpPr>
        <p:spPr>
          <a:xfrm rot="2700000">
            <a:off x="3516408" y="22136"/>
            <a:ext cx="488470" cy="2849452"/>
          </a:xfrm>
          <a:prstGeom prst="round2SameRect">
            <a:avLst>
              <a:gd name="adj1" fmla="val 50000"/>
              <a:gd name="adj2" fmla="val 0"/>
            </a:avLst>
          </a:prstGeom>
          <a:gradFill flip="none" rotWithShape="1">
            <a:gsLst>
              <a:gs pos="0">
                <a:srgbClr val="FFFF00"/>
              </a:gs>
              <a:gs pos="88496">
                <a:srgbClr val="FFC000">
                  <a:alpha val="0"/>
                </a:srgbClr>
              </a:gs>
              <a:gs pos="46000">
                <a:srgbClr val="FFC000">
                  <a:alpha val="43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0" name="Rectangle: Top Corners Rounded 49">
            <a:extLst>
              <a:ext uri="{FF2B5EF4-FFF2-40B4-BE49-F238E27FC236}">
                <a16:creationId xmlns="" xmlns:a16="http://schemas.microsoft.com/office/drawing/2014/main" id="{E73ABF64-45C7-4486-B5FD-16691C00E47C}"/>
              </a:ext>
            </a:extLst>
          </p:cNvPr>
          <p:cNvSpPr/>
          <p:nvPr/>
        </p:nvSpPr>
        <p:spPr>
          <a:xfrm rot="2700000">
            <a:off x="7243827" y="103716"/>
            <a:ext cx="257727" cy="2849452"/>
          </a:xfrm>
          <a:prstGeom prst="round2SameRect">
            <a:avLst>
              <a:gd name="adj1" fmla="val 50000"/>
              <a:gd name="adj2" fmla="val 0"/>
            </a:avLst>
          </a:prstGeom>
          <a:gradFill flip="none" rotWithShape="1">
            <a:gsLst>
              <a:gs pos="0">
                <a:srgbClr val="FFFF00"/>
              </a:gs>
              <a:gs pos="88496">
                <a:srgbClr val="FFC000">
                  <a:alpha val="0"/>
                </a:srgbClr>
              </a:gs>
              <a:gs pos="46000">
                <a:srgbClr val="FFC000">
                  <a:alpha val="43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1" name="Rectangle: Top Corners Rounded 50">
            <a:extLst>
              <a:ext uri="{FF2B5EF4-FFF2-40B4-BE49-F238E27FC236}">
                <a16:creationId xmlns="" xmlns:a16="http://schemas.microsoft.com/office/drawing/2014/main" id="{4A875B98-0151-4C03-B2EB-BD359068FDE6}"/>
              </a:ext>
            </a:extLst>
          </p:cNvPr>
          <p:cNvSpPr/>
          <p:nvPr/>
        </p:nvSpPr>
        <p:spPr>
          <a:xfrm rot="2700000">
            <a:off x="3538267" y="2261454"/>
            <a:ext cx="369080" cy="2849452"/>
          </a:xfrm>
          <a:prstGeom prst="round2SameRect">
            <a:avLst>
              <a:gd name="adj1" fmla="val 50000"/>
              <a:gd name="adj2" fmla="val 0"/>
            </a:avLst>
          </a:prstGeom>
          <a:gradFill flip="none" rotWithShape="1">
            <a:gsLst>
              <a:gs pos="0">
                <a:srgbClr val="FFFF00"/>
              </a:gs>
              <a:gs pos="88496">
                <a:srgbClr val="FFC000">
                  <a:alpha val="0"/>
                </a:srgbClr>
              </a:gs>
              <a:gs pos="46000">
                <a:srgbClr val="FFC000">
                  <a:alpha val="43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2" name="Rectangle: Top Corners Rounded 51">
            <a:extLst>
              <a:ext uri="{FF2B5EF4-FFF2-40B4-BE49-F238E27FC236}">
                <a16:creationId xmlns="" xmlns:a16="http://schemas.microsoft.com/office/drawing/2014/main" id="{FF013AC9-1AAB-4AB8-8994-AD801E568F46}"/>
              </a:ext>
            </a:extLst>
          </p:cNvPr>
          <p:cNvSpPr/>
          <p:nvPr/>
        </p:nvSpPr>
        <p:spPr>
          <a:xfrm rot="2700000" flipH="1" flipV="1">
            <a:off x="8652333" y="4171802"/>
            <a:ext cx="430637" cy="2849452"/>
          </a:xfrm>
          <a:prstGeom prst="round2SameRect">
            <a:avLst>
              <a:gd name="adj1" fmla="val 50000"/>
              <a:gd name="adj2" fmla="val 0"/>
            </a:avLst>
          </a:prstGeom>
          <a:gradFill flip="none" rotWithShape="1">
            <a:gsLst>
              <a:gs pos="0">
                <a:srgbClr val="FFFF00"/>
              </a:gs>
              <a:gs pos="88496">
                <a:srgbClr val="FFC000">
                  <a:alpha val="0"/>
                </a:srgbClr>
              </a:gs>
              <a:gs pos="46000">
                <a:srgbClr val="FFC000">
                  <a:alpha val="43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3" name="Rectangle: Top Corners Rounded 52">
            <a:extLst>
              <a:ext uri="{FF2B5EF4-FFF2-40B4-BE49-F238E27FC236}">
                <a16:creationId xmlns="" xmlns:a16="http://schemas.microsoft.com/office/drawing/2014/main" id="{1A9D2E4F-ACE1-495C-9123-13B9CA198E8A}"/>
              </a:ext>
            </a:extLst>
          </p:cNvPr>
          <p:cNvSpPr/>
          <p:nvPr/>
        </p:nvSpPr>
        <p:spPr>
          <a:xfrm rot="2700000" flipH="1" flipV="1">
            <a:off x="8792713" y="1606253"/>
            <a:ext cx="257727" cy="2849452"/>
          </a:xfrm>
          <a:prstGeom prst="round2SameRect">
            <a:avLst>
              <a:gd name="adj1" fmla="val 50000"/>
              <a:gd name="adj2" fmla="val 0"/>
            </a:avLst>
          </a:prstGeom>
          <a:gradFill flip="none" rotWithShape="1">
            <a:gsLst>
              <a:gs pos="0">
                <a:srgbClr val="FFFF00"/>
              </a:gs>
              <a:gs pos="88496">
                <a:srgbClr val="FFC000">
                  <a:alpha val="0"/>
                </a:srgbClr>
              </a:gs>
              <a:gs pos="46000">
                <a:srgbClr val="FFC000">
                  <a:alpha val="43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54" name="Rectangle: Top Corners Rounded 53">
            <a:extLst>
              <a:ext uri="{FF2B5EF4-FFF2-40B4-BE49-F238E27FC236}">
                <a16:creationId xmlns="" xmlns:a16="http://schemas.microsoft.com/office/drawing/2014/main" id="{321412B4-0D31-4CA2-87AF-37A70ECE7324}"/>
              </a:ext>
            </a:extLst>
          </p:cNvPr>
          <p:cNvSpPr/>
          <p:nvPr/>
        </p:nvSpPr>
        <p:spPr>
          <a:xfrm rot="2700000" flipH="1" flipV="1">
            <a:off x="3780337" y="4192273"/>
            <a:ext cx="507570" cy="2849452"/>
          </a:xfrm>
          <a:prstGeom prst="round2SameRect">
            <a:avLst>
              <a:gd name="adj1" fmla="val 50000"/>
              <a:gd name="adj2" fmla="val 0"/>
            </a:avLst>
          </a:prstGeom>
          <a:gradFill flip="none" rotWithShape="1">
            <a:gsLst>
              <a:gs pos="0">
                <a:srgbClr val="FFFF00"/>
              </a:gs>
              <a:gs pos="88496">
                <a:srgbClr val="FFC000">
                  <a:alpha val="0"/>
                </a:srgbClr>
              </a:gs>
              <a:gs pos="46000">
                <a:srgbClr val="FFC000">
                  <a:alpha val="43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5" name="Rectangle: Top Corners Rounded 54">
            <a:extLst>
              <a:ext uri="{FF2B5EF4-FFF2-40B4-BE49-F238E27FC236}">
                <a16:creationId xmlns="" xmlns:a16="http://schemas.microsoft.com/office/drawing/2014/main" id="{C72E0D7B-05B4-4538-AA2D-22CCE081E27F}"/>
              </a:ext>
            </a:extLst>
          </p:cNvPr>
          <p:cNvSpPr/>
          <p:nvPr/>
        </p:nvSpPr>
        <p:spPr>
          <a:xfrm rot="2700000">
            <a:off x="5933750" y="129943"/>
            <a:ext cx="189663" cy="1665697"/>
          </a:xfrm>
          <a:prstGeom prst="round2SameRect">
            <a:avLst>
              <a:gd name="adj1" fmla="val 50000"/>
              <a:gd name="adj2" fmla="val 0"/>
            </a:avLst>
          </a:prstGeom>
          <a:gradFill flip="none" rotWithShape="1">
            <a:gsLst>
              <a:gs pos="0">
                <a:srgbClr val="FFFF00"/>
              </a:gs>
              <a:gs pos="88496">
                <a:srgbClr val="FFC000">
                  <a:alpha val="0"/>
                </a:srgbClr>
              </a:gs>
              <a:gs pos="46000">
                <a:srgbClr val="FFC000">
                  <a:alpha val="43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6" name="Rectangle: Top Corners Rounded 55">
            <a:extLst>
              <a:ext uri="{FF2B5EF4-FFF2-40B4-BE49-F238E27FC236}">
                <a16:creationId xmlns="" xmlns:a16="http://schemas.microsoft.com/office/drawing/2014/main" id="{BC9F75B3-A49D-4958-8730-6E30CA4D11FF}"/>
              </a:ext>
            </a:extLst>
          </p:cNvPr>
          <p:cNvSpPr/>
          <p:nvPr/>
        </p:nvSpPr>
        <p:spPr>
          <a:xfrm rot="2700000" flipH="1" flipV="1">
            <a:off x="5717377" y="5192002"/>
            <a:ext cx="189663" cy="1665697"/>
          </a:xfrm>
          <a:prstGeom prst="round2SameRect">
            <a:avLst>
              <a:gd name="adj1" fmla="val 50000"/>
              <a:gd name="adj2" fmla="val 0"/>
            </a:avLst>
          </a:prstGeom>
          <a:gradFill flip="none" rotWithShape="1">
            <a:gsLst>
              <a:gs pos="0">
                <a:srgbClr val="FFFF00"/>
              </a:gs>
              <a:gs pos="88496">
                <a:srgbClr val="FFC000">
                  <a:alpha val="0"/>
                </a:srgbClr>
              </a:gs>
              <a:gs pos="46000">
                <a:srgbClr val="FFC000">
                  <a:alpha val="43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7" name="Freeform: Shape 56">
            <a:extLst>
              <a:ext uri="{FF2B5EF4-FFF2-40B4-BE49-F238E27FC236}">
                <a16:creationId xmlns="" xmlns:a16="http://schemas.microsoft.com/office/drawing/2014/main" id="{C1CB3B1C-AB75-4093-B107-5E821FE62F56}"/>
              </a:ext>
            </a:extLst>
          </p:cNvPr>
          <p:cNvSpPr/>
          <p:nvPr/>
        </p:nvSpPr>
        <p:spPr>
          <a:xfrm>
            <a:off x="10737492" y="295602"/>
            <a:ext cx="1454508" cy="1968197"/>
          </a:xfrm>
          <a:custGeom>
            <a:avLst/>
            <a:gdLst>
              <a:gd name="connsiteX0" fmla="*/ 1454508 w 1454508"/>
              <a:gd name="connsiteY0" fmla="*/ 0 h 1968197"/>
              <a:gd name="connsiteX1" fmla="*/ 1454508 w 1454508"/>
              <a:gd name="connsiteY1" fmla="*/ 1027378 h 1968197"/>
              <a:gd name="connsiteX2" fmla="*/ 620078 w 1454508"/>
              <a:gd name="connsiteY2" fmla="*/ 1861808 h 1968197"/>
              <a:gd name="connsiteX3" fmla="*/ 106389 w 1454508"/>
              <a:gd name="connsiteY3" fmla="*/ 1861808 h 1968197"/>
              <a:gd name="connsiteX4" fmla="*/ 106389 w 1454508"/>
              <a:gd name="connsiteY4" fmla="*/ 1348119 h 1968197"/>
              <a:gd name="connsiteX5" fmla="*/ 1454508 w 1454508"/>
              <a:gd name="connsiteY5" fmla="*/ 0 h 1968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4508" h="1968197">
                <a:moveTo>
                  <a:pt x="1454508" y="0"/>
                </a:moveTo>
                <a:lnTo>
                  <a:pt x="1454508" y="1027378"/>
                </a:lnTo>
                <a:lnTo>
                  <a:pt x="620078" y="1861808"/>
                </a:lnTo>
                <a:cubicBezTo>
                  <a:pt x="478227" y="2003660"/>
                  <a:pt x="248240" y="2003660"/>
                  <a:pt x="106389" y="1861808"/>
                </a:cubicBezTo>
                <a:cubicBezTo>
                  <a:pt x="-35462" y="1719957"/>
                  <a:pt x="-35462" y="1489970"/>
                  <a:pt x="106389" y="1348119"/>
                </a:cubicBezTo>
                <a:lnTo>
                  <a:pt x="1454508" y="0"/>
                </a:lnTo>
                <a:close/>
              </a:path>
            </a:pathLst>
          </a:custGeom>
          <a:gradFill flip="none" rotWithShape="1">
            <a:gsLst>
              <a:gs pos="0">
                <a:srgbClr val="FFFF00"/>
              </a:gs>
              <a:gs pos="88496">
                <a:srgbClr val="FFC000">
                  <a:alpha val="0"/>
                </a:srgbClr>
              </a:gs>
              <a:gs pos="46000">
                <a:srgbClr val="FFC000">
                  <a:alpha val="4300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8" name="Freeform: Shape 57">
            <a:extLst>
              <a:ext uri="{FF2B5EF4-FFF2-40B4-BE49-F238E27FC236}">
                <a16:creationId xmlns="" xmlns:a16="http://schemas.microsoft.com/office/drawing/2014/main" id="{139B3FC7-C104-48E3-A936-E0D36DBBE924}"/>
              </a:ext>
            </a:extLst>
          </p:cNvPr>
          <p:cNvSpPr/>
          <p:nvPr/>
        </p:nvSpPr>
        <p:spPr>
          <a:xfrm>
            <a:off x="0" y="923048"/>
            <a:ext cx="1991880" cy="2747432"/>
          </a:xfrm>
          <a:custGeom>
            <a:avLst/>
            <a:gdLst>
              <a:gd name="connsiteX0" fmla="*/ 1457624 w 1991880"/>
              <a:gd name="connsiteY0" fmla="*/ 0 h 2747432"/>
              <a:gd name="connsiteX1" fmla="*/ 1835400 w 1991880"/>
              <a:gd name="connsiteY1" fmla="*/ 156479 h 2747432"/>
              <a:gd name="connsiteX2" fmla="*/ 1835400 w 1991880"/>
              <a:gd name="connsiteY2" fmla="*/ 912031 h 2747432"/>
              <a:gd name="connsiteX3" fmla="*/ 0 w 1991880"/>
              <a:gd name="connsiteY3" fmla="*/ 2747432 h 2747432"/>
              <a:gd name="connsiteX4" fmla="*/ 0 w 1991880"/>
              <a:gd name="connsiteY4" fmla="*/ 1236328 h 2747432"/>
              <a:gd name="connsiteX5" fmla="*/ 1079848 w 1991880"/>
              <a:gd name="connsiteY5" fmla="*/ 156479 h 2747432"/>
              <a:gd name="connsiteX6" fmla="*/ 1457624 w 1991880"/>
              <a:gd name="connsiteY6" fmla="*/ 0 h 274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91880" h="2747432">
                <a:moveTo>
                  <a:pt x="1457624" y="0"/>
                </a:moveTo>
                <a:cubicBezTo>
                  <a:pt x="1594353" y="0"/>
                  <a:pt x="1731081" y="52160"/>
                  <a:pt x="1835400" y="156479"/>
                </a:cubicBezTo>
                <a:cubicBezTo>
                  <a:pt x="2044040" y="365119"/>
                  <a:pt x="2044040" y="703392"/>
                  <a:pt x="1835400" y="912031"/>
                </a:cubicBezTo>
                <a:lnTo>
                  <a:pt x="0" y="2747432"/>
                </a:lnTo>
                <a:lnTo>
                  <a:pt x="0" y="1236328"/>
                </a:lnTo>
                <a:lnTo>
                  <a:pt x="1079848" y="156479"/>
                </a:lnTo>
                <a:cubicBezTo>
                  <a:pt x="1184168" y="52160"/>
                  <a:pt x="1320896" y="0"/>
                  <a:pt x="1457624" y="0"/>
                </a:cubicBezTo>
                <a:close/>
              </a:path>
            </a:pathLst>
          </a:custGeom>
          <a:gradFill flip="none" rotWithShape="1">
            <a:gsLst>
              <a:gs pos="0">
                <a:srgbClr val="FFFF00"/>
              </a:gs>
              <a:gs pos="88496">
                <a:srgbClr val="FFC000">
                  <a:alpha val="0"/>
                </a:srgbClr>
              </a:gs>
              <a:gs pos="46000">
                <a:srgbClr val="FFC000">
                  <a:alpha val="43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 xmlns:a16="http://schemas.microsoft.com/office/drawing/2014/main" id="{F796F4F0-4829-4647-83C3-A88700989A8B}"/>
              </a:ext>
            </a:extLst>
          </p:cNvPr>
          <p:cNvSpPr/>
          <p:nvPr/>
        </p:nvSpPr>
        <p:spPr>
          <a:xfrm>
            <a:off x="10020130" y="3084511"/>
            <a:ext cx="2171870" cy="2927423"/>
          </a:xfrm>
          <a:custGeom>
            <a:avLst/>
            <a:gdLst>
              <a:gd name="connsiteX0" fmla="*/ 2171870 w 2171870"/>
              <a:gd name="connsiteY0" fmla="*/ 0 h 2927423"/>
              <a:gd name="connsiteX1" fmla="*/ 2171870 w 2171870"/>
              <a:gd name="connsiteY1" fmla="*/ 1511105 h 2927423"/>
              <a:gd name="connsiteX2" fmla="*/ 912032 w 2171870"/>
              <a:gd name="connsiteY2" fmla="*/ 2770943 h 2927423"/>
              <a:gd name="connsiteX3" fmla="*/ 156480 w 2171870"/>
              <a:gd name="connsiteY3" fmla="*/ 2770943 h 2927423"/>
              <a:gd name="connsiteX4" fmla="*/ 156480 w 2171870"/>
              <a:gd name="connsiteY4" fmla="*/ 2015391 h 2927423"/>
              <a:gd name="connsiteX5" fmla="*/ 2171870 w 2171870"/>
              <a:gd name="connsiteY5" fmla="*/ 0 h 2927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71870" h="2927423">
                <a:moveTo>
                  <a:pt x="2171870" y="0"/>
                </a:moveTo>
                <a:lnTo>
                  <a:pt x="2171870" y="1511105"/>
                </a:lnTo>
                <a:lnTo>
                  <a:pt x="912032" y="2770943"/>
                </a:lnTo>
                <a:cubicBezTo>
                  <a:pt x="703392" y="2979583"/>
                  <a:pt x="365119" y="2979583"/>
                  <a:pt x="156480" y="2770943"/>
                </a:cubicBezTo>
                <a:cubicBezTo>
                  <a:pt x="-52160" y="2562303"/>
                  <a:pt x="-52160" y="2224031"/>
                  <a:pt x="156480" y="2015391"/>
                </a:cubicBezTo>
                <a:lnTo>
                  <a:pt x="2171870" y="0"/>
                </a:lnTo>
                <a:close/>
              </a:path>
            </a:pathLst>
          </a:custGeom>
          <a:gradFill flip="none" rotWithShape="1">
            <a:gsLst>
              <a:gs pos="0">
                <a:srgbClr val="FFFF00"/>
              </a:gs>
              <a:gs pos="88496">
                <a:srgbClr val="FFC000">
                  <a:alpha val="0"/>
                </a:srgbClr>
              </a:gs>
              <a:gs pos="46000">
                <a:srgbClr val="FFC000">
                  <a:alpha val="4300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0" name="Freeform: Shape 59">
            <a:extLst>
              <a:ext uri="{FF2B5EF4-FFF2-40B4-BE49-F238E27FC236}">
                <a16:creationId xmlns="" xmlns:a16="http://schemas.microsoft.com/office/drawing/2014/main" id="{40489BC6-9B9F-4D28-8670-9A9F68D5BB8F}"/>
              </a:ext>
            </a:extLst>
          </p:cNvPr>
          <p:cNvSpPr/>
          <p:nvPr/>
        </p:nvSpPr>
        <p:spPr>
          <a:xfrm>
            <a:off x="0" y="4834030"/>
            <a:ext cx="1120108" cy="1633797"/>
          </a:xfrm>
          <a:custGeom>
            <a:avLst/>
            <a:gdLst>
              <a:gd name="connsiteX0" fmla="*/ 756876 w 1120108"/>
              <a:gd name="connsiteY0" fmla="*/ 0 h 1633797"/>
              <a:gd name="connsiteX1" fmla="*/ 1013720 w 1120108"/>
              <a:gd name="connsiteY1" fmla="*/ 106388 h 1633797"/>
              <a:gd name="connsiteX2" fmla="*/ 1013720 w 1120108"/>
              <a:gd name="connsiteY2" fmla="*/ 620077 h 1633797"/>
              <a:gd name="connsiteX3" fmla="*/ 0 w 1120108"/>
              <a:gd name="connsiteY3" fmla="*/ 1633797 h 1633797"/>
              <a:gd name="connsiteX4" fmla="*/ 0 w 1120108"/>
              <a:gd name="connsiteY4" fmla="*/ 606419 h 1633797"/>
              <a:gd name="connsiteX5" fmla="*/ 500031 w 1120108"/>
              <a:gd name="connsiteY5" fmla="*/ 106388 h 1633797"/>
              <a:gd name="connsiteX6" fmla="*/ 756876 w 1120108"/>
              <a:gd name="connsiteY6" fmla="*/ 0 h 1633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0108" h="1633797">
                <a:moveTo>
                  <a:pt x="756876" y="0"/>
                </a:moveTo>
                <a:cubicBezTo>
                  <a:pt x="849835" y="0"/>
                  <a:pt x="942795" y="35463"/>
                  <a:pt x="1013720" y="106388"/>
                </a:cubicBezTo>
                <a:cubicBezTo>
                  <a:pt x="1155571" y="248239"/>
                  <a:pt x="1155571" y="478226"/>
                  <a:pt x="1013720" y="620077"/>
                </a:cubicBezTo>
                <a:lnTo>
                  <a:pt x="0" y="1633797"/>
                </a:lnTo>
                <a:lnTo>
                  <a:pt x="0" y="606419"/>
                </a:lnTo>
                <a:lnTo>
                  <a:pt x="500031" y="106388"/>
                </a:lnTo>
                <a:cubicBezTo>
                  <a:pt x="570957" y="35463"/>
                  <a:pt x="663916" y="0"/>
                  <a:pt x="756876" y="0"/>
                </a:cubicBezTo>
                <a:close/>
              </a:path>
            </a:pathLst>
          </a:custGeom>
          <a:gradFill flip="none" rotWithShape="1">
            <a:gsLst>
              <a:gs pos="0">
                <a:srgbClr val="FFFF00"/>
              </a:gs>
              <a:gs pos="88496">
                <a:srgbClr val="FFC000">
                  <a:alpha val="0"/>
                </a:srgbClr>
              </a:gs>
              <a:gs pos="46000">
                <a:srgbClr val="FFC000">
                  <a:alpha val="43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cxnSp>
        <p:nvCxnSpPr>
          <p:cNvPr id="61" name="Straight Connector 60">
            <a:extLst>
              <a:ext uri="{FF2B5EF4-FFF2-40B4-BE49-F238E27FC236}">
                <a16:creationId xmlns="" xmlns:a16="http://schemas.microsoft.com/office/drawing/2014/main" id="{2C1D329A-6758-465A-882F-4F99C7551023}"/>
              </a:ext>
            </a:extLst>
          </p:cNvPr>
          <p:cNvCxnSpPr/>
          <p:nvPr/>
        </p:nvCxnSpPr>
        <p:spPr>
          <a:xfrm flipV="1">
            <a:off x="952500" y="1618761"/>
            <a:ext cx="1894735" cy="1810239"/>
          </a:xfrm>
          <a:prstGeom prst="line">
            <a:avLst/>
          </a:prstGeom>
          <a:ln>
            <a:gradFill>
              <a:gsLst>
                <a:gs pos="0">
                  <a:srgbClr val="FFC000">
                    <a:alpha val="0"/>
                  </a:srgbClr>
                </a:gs>
                <a:gs pos="100000">
                  <a:srgbClr val="FFFF00"/>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 xmlns:a16="http://schemas.microsoft.com/office/drawing/2014/main" id="{AF880A37-9DB6-458F-B77E-B4C38D7191DE}"/>
              </a:ext>
            </a:extLst>
          </p:cNvPr>
          <p:cNvCxnSpPr/>
          <p:nvPr/>
        </p:nvCxnSpPr>
        <p:spPr>
          <a:xfrm flipV="1">
            <a:off x="3477877" y="744813"/>
            <a:ext cx="1894735" cy="1810239"/>
          </a:xfrm>
          <a:prstGeom prst="line">
            <a:avLst/>
          </a:prstGeom>
          <a:ln>
            <a:gradFill>
              <a:gsLst>
                <a:gs pos="0">
                  <a:srgbClr val="FFC000">
                    <a:alpha val="0"/>
                  </a:srgbClr>
                </a:gs>
                <a:gs pos="100000">
                  <a:srgbClr val="FFFF00"/>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 xmlns:a16="http://schemas.microsoft.com/office/drawing/2014/main" id="{9CBED65B-6C3F-4924-BDC5-BB03199A17F4}"/>
              </a:ext>
            </a:extLst>
          </p:cNvPr>
          <p:cNvCxnSpPr/>
          <p:nvPr/>
        </p:nvCxnSpPr>
        <p:spPr>
          <a:xfrm flipV="1">
            <a:off x="995940" y="4502056"/>
            <a:ext cx="1894735" cy="1810239"/>
          </a:xfrm>
          <a:prstGeom prst="line">
            <a:avLst/>
          </a:prstGeom>
          <a:ln>
            <a:gradFill>
              <a:gsLst>
                <a:gs pos="0">
                  <a:srgbClr val="FFC000">
                    <a:alpha val="0"/>
                  </a:srgbClr>
                </a:gs>
                <a:gs pos="100000">
                  <a:srgbClr val="FFFF00"/>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 xmlns:a16="http://schemas.microsoft.com/office/drawing/2014/main" id="{047821DD-9E38-4A7B-B8A2-1D9B3E9ADEC4}"/>
              </a:ext>
            </a:extLst>
          </p:cNvPr>
          <p:cNvCxnSpPr/>
          <p:nvPr/>
        </p:nvCxnSpPr>
        <p:spPr>
          <a:xfrm flipV="1">
            <a:off x="5893860" y="1661190"/>
            <a:ext cx="1894735" cy="1810239"/>
          </a:xfrm>
          <a:prstGeom prst="line">
            <a:avLst/>
          </a:prstGeom>
          <a:ln>
            <a:gradFill>
              <a:gsLst>
                <a:gs pos="0">
                  <a:srgbClr val="FFC000">
                    <a:alpha val="0"/>
                  </a:srgbClr>
                </a:gs>
                <a:gs pos="100000">
                  <a:srgbClr val="FFFF00"/>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 xmlns:a16="http://schemas.microsoft.com/office/drawing/2014/main" id="{18EBFCA4-C10A-4B14-9677-0AE9D51D5819}"/>
              </a:ext>
            </a:extLst>
          </p:cNvPr>
          <p:cNvCxnSpPr>
            <a:cxnSpLocks/>
          </p:cNvCxnSpPr>
          <p:nvPr/>
        </p:nvCxnSpPr>
        <p:spPr>
          <a:xfrm flipV="1">
            <a:off x="5078269" y="1110294"/>
            <a:ext cx="1306048" cy="1278187"/>
          </a:xfrm>
          <a:prstGeom prst="line">
            <a:avLst/>
          </a:prstGeom>
          <a:ln>
            <a:gradFill>
              <a:gsLst>
                <a:gs pos="0">
                  <a:srgbClr val="FFC000">
                    <a:alpha val="0"/>
                  </a:srgbClr>
                </a:gs>
                <a:gs pos="100000">
                  <a:srgbClr val="FFFF00"/>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 xmlns:a16="http://schemas.microsoft.com/office/drawing/2014/main" id="{CE0053A8-93C6-40C3-897E-D0192859409F}"/>
              </a:ext>
            </a:extLst>
          </p:cNvPr>
          <p:cNvCxnSpPr>
            <a:cxnSpLocks/>
          </p:cNvCxnSpPr>
          <p:nvPr/>
        </p:nvCxnSpPr>
        <p:spPr>
          <a:xfrm flipH="1">
            <a:off x="9868133" y="812466"/>
            <a:ext cx="1306048" cy="1278187"/>
          </a:xfrm>
          <a:prstGeom prst="line">
            <a:avLst/>
          </a:prstGeom>
          <a:ln>
            <a:gradFill>
              <a:gsLst>
                <a:gs pos="0">
                  <a:srgbClr val="FFC000">
                    <a:alpha val="0"/>
                  </a:srgbClr>
                </a:gs>
                <a:gs pos="100000">
                  <a:srgbClr val="FFFF00"/>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 xmlns:a16="http://schemas.microsoft.com/office/drawing/2014/main" id="{45C9DAD0-0B9B-4C29-834B-3107202367B7}"/>
              </a:ext>
            </a:extLst>
          </p:cNvPr>
          <p:cNvCxnSpPr>
            <a:cxnSpLocks/>
          </p:cNvCxnSpPr>
          <p:nvPr/>
        </p:nvCxnSpPr>
        <p:spPr>
          <a:xfrm flipH="1">
            <a:off x="10355596" y="2782099"/>
            <a:ext cx="1306048" cy="1278187"/>
          </a:xfrm>
          <a:prstGeom prst="line">
            <a:avLst/>
          </a:prstGeom>
          <a:ln>
            <a:gradFill>
              <a:gsLst>
                <a:gs pos="0">
                  <a:srgbClr val="FFC000">
                    <a:alpha val="0"/>
                  </a:srgbClr>
                </a:gs>
                <a:gs pos="100000">
                  <a:srgbClr val="FFFF00"/>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 xmlns:a16="http://schemas.microsoft.com/office/drawing/2014/main" id="{E326AA14-AFF0-48F2-86A2-3DF0C80DCBE4}"/>
              </a:ext>
            </a:extLst>
          </p:cNvPr>
          <p:cNvCxnSpPr>
            <a:cxnSpLocks/>
          </p:cNvCxnSpPr>
          <p:nvPr/>
        </p:nvCxnSpPr>
        <p:spPr>
          <a:xfrm flipH="1">
            <a:off x="8691741" y="5368882"/>
            <a:ext cx="1306048" cy="1278187"/>
          </a:xfrm>
          <a:prstGeom prst="line">
            <a:avLst/>
          </a:prstGeom>
          <a:ln>
            <a:gradFill>
              <a:gsLst>
                <a:gs pos="0">
                  <a:srgbClr val="FFC000">
                    <a:alpha val="0"/>
                  </a:srgbClr>
                </a:gs>
                <a:gs pos="100000">
                  <a:srgbClr val="FFFF00"/>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 xmlns:a16="http://schemas.microsoft.com/office/drawing/2014/main" id="{162B3518-6DB0-43A5-B617-8A230ED6EC08}"/>
              </a:ext>
            </a:extLst>
          </p:cNvPr>
          <p:cNvCxnSpPr>
            <a:cxnSpLocks/>
          </p:cNvCxnSpPr>
          <p:nvPr/>
        </p:nvCxnSpPr>
        <p:spPr>
          <a:xfrm flipH="1">
            <a:off x="6314521" y="5325580"/>
            <a:ext cx="1306048" cy="1278187"/>
          </a:xfrm>
          <a:prstGeom prst="line">
            <a:avLst/>
          </a:prstGeom>
          <a:ln>
            <a:gradFill>
              <a:gsLst>
                <a:gs pos="0">
                  <a:srgbClr val="FFC000">
                    <a:alpha val="0"/>
                  </a:srgbClr>
                </a:gs>
                <a:gs pos="100000">
                  <a:srgbClr val="FFFF00"/>
                </a:gs>
              </a:gsLst>
              <a:lin ang="5400000" scaled="1"/>
            </a:gradFill>
          </a:ln>
        </p:spPr>
        <p:style>
          <a:lnRef idx="1">
            <a:schemeClr val="accent1"/>
          </a:lnRef>
          <a:fillRef idx="0">
            <a:schemeClr val="accent1"/>
          </a:fillRef>
          <a:effectRef idx="0">
            <a:schemeClr val="accent1"/>
          </a:effectRef>
          <a:fontRef idx="minor">
            <a:schemeClr val="tx1"/>
          </a:fontRef>
        </p:style>
      </p:cxnSp>
      <p:sp>
        <p:nvSpPr>
          <p:cNvPr id="70" name="Oval 69">
            <a:extLst>
              <a:ext uri="{FF2B5EF4-FFF2-40B4-BE49-F238E27FC236}">
                <a16:creationId xmlns="" xmlns:a16="http://schemas.microsoft.com/office/drawing/2014/main" id="{CE9A6CD7-A388-4049-8ADB-FB623D3289EF}"/>
              </a:ext>
            </a:extLst>
          </p:cNvPr>
          <p:cNvSpPr/>
          <p:nvPr/>
        </p:nvSpPr>
        <p:spPr>
          <a:xfrm rot="18900000" flipV="1">
            <a:off x="2347991" y="4709011"/>
            <a:ext cx="2749630" cy="84877"/>
          </a:xfrm>
          <a:prstGeom prst="ellipse">
            <a:avLst/>
          </a:prstGeom>
          <a:gradFill flip="none" rotWithShape="1">
            <a:gsLst>
              <a:gs pos="0">
                <a:srgbClr val="FFFF00"/>
              </a:gs>
              <a:gs pos="100000">
                <a:srgbClr val="FF3300">
                  <a:alpha val="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a:extLst>
              <a:ext uri="{FF2B5EF4-FFF2-40B4-BE49-F238E27FC236}">
                <a16:creationId xmlns="" xmlns:a16="http://schemas.microsoft.com/office/drawing/2014/main" id="{4B27541F-E6EE-46A8-A29B-A6581E48909D}"/>
              </a:ext>
            </a:extLst>
          </p:cNvPr>
          <p:cNvSpPr/>
          <p:nvPr/>
        </p:nvSpPr>
        <p:spPr>
          <a:xfrm rot="18900000" flipV="1">
            <a:off x="4544413" y="5019998"/>
            <a:ext cx="2749630" cy="84877"/>
          </a:xfrm>
          <a:prstGeom prst="ellipse">
            <a:avLst/>
          </a:prstGeom>
          <a:gradFill flip="none" rotWithShape="1">
            <a:gsLst>
              <a:gs pos="0">
                <a:srgbClr val="FFFF00"/>
              </a:gs>
              <a:gs pos="100000">
                <a:srgbClr val="FF3300">
                  <a:alpha val="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 xmlns:a16="http://schemas.microsoft.com/office/drawing/2014/main" id="{CFF0EA65-D1A6-433B-8CDD-116E99E90F70}"/>
              </a:ext>
            </a:extLst>
          </p:cNvPr>
          <p:cNvSpPr/>
          <p:nvPr/>
        </p:nvSpPr>
        <p:spPr>
          <a:xfrm rot="18900000" flipV="1">
            <a:off x="8062915" y="955041"/>
            <a:ext cx="2749630" cy="84877"/>
          </a:xfrm>
          <a:prstGeom prst="ellipse">
            <a:avLst/>
          </a:prstGeom>
          <a:gradFill flip="none" rotWithShape="1">
            <a:gsLst>
              <a:gs pos="0">
                <a:srgbClr val="FFFF00"/>
              </a:gs>
              <a:gs pos="100000">
                <a:srgbClr val="FF3300">
                  <a:alpha val="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 xmlns:a16="http://schemas.microsoft.com/office/drawing/2014/main" id="{B1BE2E9E-694C-4717-822B-3A763FC22EE0}"/>
              </a:ext>
            </a:extLst>
          </p:cNvPr>
          <p:cNvSpPr/>
          <p:nvPr/>
        </p:nvSpPr>
        <p:spPr>
          <a:xfrm rot="18900000" flipV="1">
            <a:off x="7997953" y="3101421"/>
            <a:ext cx="2749630" cy="84877"/>
          </a:xfrm>
          <a:prstGeom prst="ellipse">
            <a:avLst/>
          </a:prstGeom>
          <a:gradFill flip="none" rotWithShape="1">
            <a:gsLst>
              <a:gs pos="0">
                <a:srgbClr val="FFFF00"/>
              </a:gs>
              <a:gs pos="100000">
                <a:srgbClr val="FF3300">
                  <a:alpha val="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 xmlns:a16="http://schemas.microsoft.com/office/drawing/2014/main" id="{CA146700-903F-4552-944F-2E47DB8E230B}"/>
              </a:ext>
            </a:extLst>
          </p:cNvPr>
          <p:cNvSpPr/>
          <p:nvPr/>
        </p:nvSpPr>
        <p:spPr>
          <a:xfrm rot="18900000" flipV="1">
            <a:off x="-167312" y="3900894"/>
            <a:ext cx="2749630" cy="84877"/>
          </a:xfrm>
          <a:prstGeom prst="ellipse">
            <a:avLst/>
          </a:prstGeom>
          <a:gradFill flip="none" rotWithShape="1">
            <a:gsLst>
              <a:gs pos="0">
                <a:srgbClr val="FFFF00"/>
              </a:gs>
              <a:gs pos="100000">
                <a:srgbClr val="FF3300">
                  <a:alpha val="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 xmlns:a16="http://schemas.microsoft.com/office/drawing/2014/main" id="{DCEFA7F5-A0B8-4239-9E17-D718E833BECD}"/>
              </a:ext>
            </a:extLst>
          </p:cNvPr>
          <p:cNvSpPr/>
          <p:nvPr/>
        </p:nvSpPr>
        <p:spPr>
          <a:xfrm>
            <a:off x="2630782" y="844646"/>
            <a:ext cx="375231" cy="375231"/>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a:extLst>
              <a:ext uri="{FF2B5EF4-FFF2-40B4-BE49-F238E27FC236}">
                <a16:creationId xmlns="" xmlns:a16="http://schemas.microsoft.com/office/drawing/2014/main" id="{39E309A8-AC60-4B13-B6EB-B02903C6817F}"/>
              </a:ext>
            </a:extLst>
          </p:cNvPr>
          <p:cNvSpPr/>
          <p:nvPr/>
        </p:nvSpPr>
        <p:spPr>
          <a:xfrm>
            <a:off x="5221009" y="262769"/>
            <a:ext cx="308397" cy="308397"/>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a:extLst>
              <a:ext uri="{FF2B5EF4-FFF2-40B4-BE49-F238E27FC236}">
                <a16:creationId xmlns="" xmlns:a16="http://schemas.microsoft.com/office/drawing/2014/main" id="{BF5E21A8-BFA9-4AD2-94EA-D9B6294512B3}"/>
              </a:ext>
            </a:extLst>
          </p:cNvPr>
          <p:cNvSpPr/>
          <p:nvPr/>
        </p:nvSpPr>
        <p:spPr>
          <a:xfrm>
            <a:off x="2623515" y="2908496"/>
            <a:ext cx="487782" cy="487782"/>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 xmlns:a16="http://schemas.microsoft.com/office/drawing/2014/main" id="{B59435F0-370F-41A2-BA32-76936D67262F}"/>
              </a:ext>
            </a:extLst>
          </p:cNvPr>
          <p:cNvSpPr/>
          <p:nvPr/>
        </p:nvSpPr>
        <p:spPr>
          <a:xfrm>
            <a:off x="4796668" y="2956271"/>
            <a:ext cx="235682" cy="235682"/>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a:extLst>
              <a:ext uri="{FF2B5EF4-FFF2-40B4-BE49-F238E27FC236}">
                <a16:creationId xmlns="" xmlns:a16="http://schemas.microsoft.com/office/drawing/2014/main" id="{77BA2C2E-DC7B-4A87-AEB4-F04DBA7C141C}"/>
              </a:ext>
            </a:extLst>
          </p:cNvPr>
          <p:cNvSpPr/>
          <p:nvPr/>
        </p:nvSpPr>
        <p:spPr>
          <a:xfrm>
            <a:off x="6882603" y="3200548"/>
            <a:ext cx="235682" cy="235682"/>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 xmlns:a16="http://schemas.microsoft.com/office/drawing/2014/main" id="{59933B1B-D33C-4766-BBA5-3D5EBE253EFA}"/>
              </a:ext>
            </a:extLst>
          </p:cNvPr>
          <p:cNvSpPr/>
          <p:nvPr/>
        </p:nvSpPr>
        <p:spPr>
          <a:xfrm>
            <a:off x="8094806" y="1481799"/>
            <a:ext cx="235682" cy="235682"/>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a:extLst>
              <a:ext uri="{FF2B5EF4-FFF2-40B4-BE49-F238E27FC236}">
                <a16:creationId xmlns="" xmlns:a16="http://schemas.microsoft.com/office/drawing/2014/main" id="{4B7E9BBB-6CE5-4C7E-B301-8CF81AFE84F2}"/>
              </a:ext>
            </a:extLst>
          </p:cNvPr>
          <p:cNvSpPr/>
          <p:nvPr/>
        </p:nvSpPr>
        <p:spPr>
          <a:xfrm>
            <a:off x="5308404" y="4754039"/>
            <a:ext cx="308397" cy="308397"/>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a:extLst>
              <a:ext uri="{FF2B5EF4-FFF2-40B4-BE49-F238E27FC236}">
                <a16:creationId xmlns="" xmlns:a16="http://schemas.microsoft.com/office/drawing/2014/main" id="{10838A26-006A-435F-A47D-24C4F6BA618A}"/>
              </a:ext>
            </a:extLst>
          </p:cNvPr>
          <p:cNvSpPr/>
          <p:nvPr/>
        </p:nvSpPr>
        <p:spPr>
          <a:xfrm>
            <a:off x="1675274" y="6159430"/>
            <a:ext cx="308397" cy="308397"/>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a:extLst>
              <a:ext uri="{FF2B5EF4-FFF2-40B4-BE49-F238E27FC236}">
                <a16:creationId xmlns="" xmlns:a16="http://schemas.microsoft.com/office/drawing/2014/main" id="{E3B73D62-7115-4CD9-9673-6E6354221951}"/>
              </a:ext>
            </a:extLst>
          </p:cNvPr>
          <p:cNvSpPr/>
          <p:nvPr/>
        </p:nvSpPr>
        <p:spPr>
          <a:xfrm>
            <a:off x="7590123" y="4903827"/>
            <a:ext cx="167520" cy="167520"/>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a:extLst>
              <a:ext uri="{FF2B5EF4-FFF2-40B4-BE49-F238E27FC236}">
                <a16:creationId xmlns="" xmlns:a16="http://schemas.microsoft.com/office/drawing/2014/main" id="{CA1D21CD-8A9E-4341-A251-986E894D8876}"/>
              </a:ext>
            </a:extLst>
          </p:cNvPr>
          <p:cNvSpPr/>
          <p:nvPr/>
        </p:nvSpPr>
        <p:spPr>
          <a:xfrm>
            <a:off x="9913057" y="3318389"/>
            <a:ext cx="167520" cy="167520"/>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a:extLst>
              <a:ext uri="{FF2B5EF4-FFF2-40B4-BE49-F238E27FC236}">
                <a16:creationId xmlns="" xmlns:a16="http://schemas.microsoft.com/office/drawing/2014/main" id="{C8CD62BD-D546-4C11-B09C-DA014C64E70A}"/>
              </a:ext>
            </a:extLst>
          </p:cNvPr>
          <p:cNvSpPr/>
          <p:nvPr/>
        </p:nvSpPr>
        <p:spPr>
          <a:xfrm>
            <a:off x="11706317" y="2242134"/>
            <a:ext cx="235682" cy="235682"/>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 xmlns:a16="http://schemas.microsoft.com/office/drawing/2014/main" id="{C9C567AB-CB2A-4E4C-9F92-D2E4B3593475}"/>
              </a:ext>
            </a:extLst>
          </p:cNvPr>
          <p:cNvSpPr/>
          <p:nvPr/>
        </p:nvSpPr>
        <p:spPr>
          <a:xfrm>
            <a:off x="9615498" y="6194454"/>
            <a:ext cx="235682" cy="235682"/>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a:extLst>
              <a:ext uri="{FF2B5EF4-FFF2-40B4-BE49-F238E27FC236}">
                <a16:creationId xmlns="" xmlns:a16="http://schemas.microsoft.com/office/drawing/2014/main" id="{FE0D65D0-4C83-4B8F-B3C4-EB5BB76C45FB}"/>
              </a:ext>
            </a:extLst>
          </p:cNvPr>
          <p:cNvSpPr/>
          <p:nvPr/>
        </p:nvSpPr>
        <p:spPr>
          <a:xfrm>
            <a:off x="11538797" y="6026934"/>
            <a:ext cx="167520" cy="167520"/>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 xmlns:a16="http://schemas.microsoft.com/office/drawing/2014/main" id="{5D8A1893-495C-49DD-B6A7-D819EBB19F06}"/>
              </a:ext>
            </a:extLst>
          </p:cNvPr>
          <p:cNvSpPr/>
          <p:nvPr/>
        </p:nvSpPr>
        <p:spPr>
          <a:xfrm>
            <a:off x="570597" y="3311686"/>
            <a:ext cx="235682" cy="235682"/>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 xmlns:a16="http://schemas.microsoft.com/office/drawing/2014/main" id="{66585B35-D45F-49FB-96DB-4EF46384E20E}"/>
              </a:ext>
            </a:extLst>
          </p:cNvPr>
          <p:cNvSpPr/>
          <p:nvPr/>
        </p:nvSpPr>
        <p:spPr>
          <a:xfrm>
            <a:off x="6133125" y="1983803"/>
            <a:ext cx="167520" cy="167520"/>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a:extLst>
              <a:ext uri="{FF2B5EF4-FFF2-40B4-BE49-F238E27FC236}">
                <a16:creationId xmlns="" xmlns:a16="http://schemas.microsoft.com/office/drawing/2014/main" id="{84E2ED9C-BF23-4916-BF84-87747CD11667}"/>
              </a:ext>
            </a:extLst>
          </p:cNvPr>
          <p:cNvSpPr/>
          <p:nvPr/>
        </p:nvSpPr>
        <p:spPr>
          <a:xfrm>
            <a:off x="3950362" y="4828052"/>
            <a:ext cx="167520" cy="167520"/>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a:extLst>
              <a:ext uri="{FF2B5EF4-FFF2-40B4-BE49-F238E27FC236}">
                <a16:creationId xmlns="" xmlns:a16="http://schemas.microsoft.com/office/drawing/2014/main" id="{F5E20094-4607-44F8-ADA1-95B5522344CA}"/>
              </a:ext>
            </a:extLst>
          </p:cNvPr>
          <p:cNvSpPr/>
          <p:nvPr/>
        </p:nvSpPr>
        <p:spPr>
          <a:xfrm>
            <a:off x="8663921" y="2523880"/>
            <a:ext cx="167520" cy="167520"/>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a:extLst>
              <a:ext uri="{FF2B5EF4-FFF2-40B4-BE49-F238E27FC236}">
                <a16:creationId xmlns="" xmlns:a16="http://schemas.microsoft.com/office/drawing/2014/main" id="{3830387B-4673-46C0-BADF-0BF3FB6D41F1}"/>
              </a:ext>
            </a:extLst>
          </p:cNvPr>
          <p:cNvSpPr/>
          <p:nvPr/>
        </p:nvSpPr>
        <p:spPr>
          <a:xfrm>
            <a:off x="10337406" y="565502"/>
            <a:ext cx="167520" cy="167520"/>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a:extLst>
              <a:ext uri="{FF2B5EF4-FFF2-40B4-BE49-F238E27FC236}">
                <a16:creationId xmlns="" xmlns:a16="http://schemas.microsoft.com/office/drawing/2014/main" id="{9E382AEB-E7BF-44DF-8D7C-F84006A33278}"/>
              </a:ext>
            </a:extLst>
          </p:cNvPr>
          <p:cNvSpPr/>
          <p:nvPr/>
        </p:nvSpPr>
        <p:spPr>
          <a:xfrm>
            <a:off x="2984500" y="3125148"/>
            <a:ext cx="5679421" cy="584775"/>
          </a:xfrm>
          <a:prstGeom prst="rect">
            <a:avLst/>
          </a:prstGeom>
        </p:spPr>
        <p:txBody>
          <a:bodyPr wrap="square">
            <a:spAutoFit/>
          </a:bodyPr>
          <a:lstStyle/>
          <a:p>
            <a:pPr algn="ctr"/>
            <a:r>
              <a:rPr lang="ar-SY" sz="3200" b="1" dirty="0" smtClean="0">
                <a:latin typeface="Economica" panose="02000506040000020004" pitchFamily="2" charset="0"/>
              </a:rPr>
              <a:t>( كتابة </a:t>
            </a:r>
            <a:r>
              <a:rPr lang="ar-SY" sz="3200" b="1" dirty="0">
                <a:latin typeface="Economica" panose="02000506040000020004" pitchFamily="2" charset="0"/>
              </a:rPr>
              <a:t>خطبة </a:t>
            </a:r>
            <a:r>
              <a:rPr lang="ar-SY" sz="3200" b="1" dirty="0" smtClean="0">
                <a:latin typeface="Economica" panose="02000506040000020004" pitchFamily="2" charset="0"/>
              </a:rPr>
              <a:t>محفلية )</a:t>
            </a:r>
            <a:endParaRPr lang="ar-SY" sz="3200" b="1" dirty="0">
              <a:latin typeface="Economica" panose="02000506040000020004" pitchFamily="2" charset="0"/>
            </a:endParaRPr>
          </a:p>
        </p:txBody>
      </p:sp>
    </p:spTree>
    <p:extLst>
      <p:ext uri="{BB962C8B-B14F-4D97-AF65-F5344CB8AC3E}">
        <p14:creationId xmlns:p14="http://schemas.microsoft.com/office/powerpoint/2010/main" val="21086470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a:extLst>
              <a:ext uri="{FF2B5EF4-FFF2-40B4-BE49-F238E27FC236}">
                <a16:creationId xmlns="" xmlns:a16="http://schemas.microsoft.com/office/drawing/2014/main" id="{250E7897-69CF-43F3-9F8E-1CB0605F53D7}"/>
              </a:ext>
            </a:extLst>
          </p:cNvPr>
          <p:cNvSpPr/>
          <p:nvPr/>
        </p:nvSpPr>
        <p:spPr>
          <a:xfrm>
            <a:off x="0" y="0"/>
            <a:ext cx="12192000" cy="6858000"/>
          </a:xfrm>
          <a:prstGeom prst="rect">
            <a:avLst/>
          </a:prstGeom>
          <a:gradFill>
            <a:gsLst>
              <a:gs pos="0">
                <a:srgbClr val="FF3300">
                  <a:alpha val="74000"/>
                </a:srgbClr>
              </a:gs>
              <a:gs pos="91000">
                <a:srgbClr val="E11532">
                  <a:alpha val="89000"/>
                </a:srgb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Top Corners Rounded 48">
            <a:extLst>
              <a:ext uri="{FF2B5EF4-FFF2-40B4-BE49-F238E27FC236}">
                <a16:creationId xmlns="" xmlns:a16="http://schemas.microsoft.com/office/drawing/2014/main" id="{AF239901-94CF-4ABE-BBCE-0880166EF05C}"/>
              </a:ext>
            </a:extLst>
          </p:cNvPr>
          <p:cNvSpPr/>
          <p:nvPr/>
        </p:nvSpPr>
        <p:spPr>
          <a:xfrm rot="2700000">
            <a:off x="3516408" y="22136"/>
            <a:ext cx="488470" cy="2849452"/>
          </a:xfrm>
          <a:prstGeom prst="round2SameRect">
            <a:avLst>
              <a:gd name="adj1" fmla="val 50000"/>
              <a:gd name="adj2" fmla="val 0"/>
            </a:avLst>
          </a:prstGeom>
          <a:gradFill flip="none" rotWithShape="1">
            <a:gsLst>
              <a:gs pos="0">
                <a:srgbClr val="FFFF00"/>
              </a:gs>
              <a:gs pos="88496">
                <a:srgbClr val="FFC000">
                  <a:alpha val="0"/>
                </a:srgbClr>
              </a:gs>
              <a:gs pos="46000">
                <a:srgbClr val="FFC000">
                  <a:alpha val="43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0" name="Rectangle: Top Corners Rounded 49">
            <a:extLst>
              <a:ext uri="{FF2B5EF4-FFF2-40B4-BE49-F238E27FC236}">
                <a16:creationId xmlns="" xmlns:a16="http://schemas.microsoft.com/office/drawing/2014/main" id="{E73ABF64-45C7-4486-B5FD-16691C00E47C}"/>
              </a:ext>
            </a:extLst>
          </p:cNvPr>
          <p:cNvSpPr/>
          <p:nvPr/>
        </p:nvSpPr>
        <p:spPr>
          <a:xfrm rot="2700000">
            <a:off x="7243827" y="103716"/>
            <a:ext cx="257727" cy="2849452"/>
          </a:xfrm>
          <a:prstGeom prst="round2SameRect">
            <a:avLst>
              <a:gd name="adj1" fmla="val 50000"/>
              <a:gd name="adj2" fmla="val 0"/>
            </a:avLst>
          </a:prstGeom>
          <a:gradFill flip="none" rotWithShape="1">
            <a:gsLst>
              <a:gs pos="0">
                <a:srgbClr val="FFFF00"/>
              </a:gs>
              <a:gs pos="88496">
                <a:srgbClr val="FFC000">
                  <a:alpha val="0"/>
                </a:srgbClr>
              </a:gs>
              <a:gs pos="46000">
                <a:srgbClr val="FFC000">
                  <a:alpha val="43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1" name="Rectangle: Top Corners Rounded 50">
            <a:extLst>
              <a:ext uri="{FF2B5EF4-FFF2-40B4-BE49-F238E27FC236}">
                <a16:creationId xmlns="" xmlns:a16="http://schemas.microsoft.com/office/drawing/2014/main" id="{4A875B98-0151-4C03-B2EB-BD359068FDE6}"/>
              </a:ext>
            </a:extLst>
          </p:cNvPr>
          <p:cNvSpPr/>
          <p:nvPr/>
        </p:nvSpPr>
        <p:spPr>
          <a:xfrm rot="2700000">
            <a:off x="3538267" y="2261454"/>
            <a:ext cx="369080" cy="2849452"/>
          </a:xfrm>
          <a:prstGeom prst="round2SameRect">
            <a:avLst>
              <a:gd name="adj1" fmla="val 50000"/>
              <a:gd name="adj2" fmla="val 0"/>
            </a:avLst>
          </a:prstGeom>
          <a:gradFill flip="none" rotWithShape="1">
            <a:gsLst>
              <a:gs pos="0">
                <a:srgbClr val="FFFF00"/>
              </a:gs>
              <a:gs pos="88496">
                <a:srgbClr val="FFC000">
                  <a:alpha val="0"/>
                </a:srgbClr>
              </a:gs>
              <a:gs pos="46000">
                <a:srgbClr val="FFC000">
                  <a:alpha val="43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2" name="Rectangle: Top Corners Rounded 51">
            <a:extLst>
              <a:ext uri="{FF2B5EF4-FFF2-40B4-BE49-F238E27FC236}">
                <a16:creationId xmlns="" xmlns:a16="http://schemas.microsoft.com/office/drawing/2014/main" id="{FF013AC9-1AAB-4AB8-8994-AD801E568F46}"/>
              </a:ext>
            </a:extLst>
          </p:cNvPr>
          <p:cNvSpPr/>
          <p:nvPr/>
        </p:nvSpPr>
        <p:spPr>
          <a:xfrm rot="2700000" flipH="1" flipV="1">
            <a:off x="8652333" y="4171802"/>
            <a:ext cx="430637" cy="2849452"/>
          </a:xfrm>
          <a:prstGeom prst="round2SameRect">
            <a:avLst>
              <a:gd name="adj1" fmla="val 50000"/>
              <a:gd name="adj2" fmla="val 0"/>
            </a:avLst>
          </a:prstGeom>
          <a:gradFill flip="none" rotWithShape="1">
            <a:gsLst>
              <a:gs pos="0">
                <a:srgbClr val="FFFF00"/>
              </a:gs>
              <a:gs pos="88496">
                <a:srgbClr val="FFC000">
                  <a:alpha val="0"/>
                </a:srgbClr>
              </a:gs>
              <a:gs pos="46000">
                <a:srgbClr val="FFC000">
                  <a:alpha val="43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3" name="Rectangle: Top Corners Rounded 52">
            <a:extLst>
              <a:ext uri="{FF2B5EF4-FFF2-40B4-BE49-F238E27FC236}">
                <a16:creationId xmlns="" xmlns:a16="http://schemas.microsoft.com/office/drawing/2014/main" id="{1A9D2E4F-ACE1-495C-9123-13B9CA198E8A}"/>
              </a:ext>
            </a:extLst>
          </p:cNvPr>
          <p:cNvSpPr/>
          <p:nvPr/>
        </p:nvSpPr>
        <p:spPr>
          <a:xfrm rot="2700000" flipH="1" flipV="1">
            <a:off x="8792713" y="1606253"/>
            <a:ext cx="257727" cy="2849452"/>
          </a:xfrm>
          <a:prstGeom prst="round2SameRect">
            <a:avLst>
              <a:gd name="adj1" fmla="val 50000"/>
              <a:gd name="adj2" fmla="val 0"/>
            </a:avLst>
          </a:prstGeom>
          <a:gradFill flip="none" rotWithShape="1">
            <a:gsLst>
              <a:gs pos="0">
                <a:srgbClr val="FFFF00"/>
              </a:gs>
              <a:gs pos="88496">
                <a:srgbClr val="FFC000">
                  <a:alpha val="0"/>
                </a:srgbClr>
              </a:gs>
              <a:gs pos="46000">
                <a:srgbClr val="FFC000">
                  <a:alpha val="43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54" name="Rectangle: Top Corners Rounded 53">
            <a:extLst>
              <a:ext uri="{FF2B5EF4-FFF2-40B4-BE49-F238E27FC236}">
                <a16:creationId xmlns="" xmlns:a16="http://schemas.microsoft.com/office/drawing/2014/main" id="{321412B4-0D31-4CA2-87AF-37A70ECE7324}"/>
              </a:ext>
            </a:extLst>
          </p:cNvPr>
          <p:cNvSpPr/>
          <p:nvPr/>
        </p:nvSpPr>
        <p:spPr>
          <a:xfrm rot="2700000" flipH="1" flipV="1">
            <a:off x="3780337" y="4192273"/>
            <a:ext cx="507570" cy="2849452"/>
          </a:xfrm>
          <a:prstGeom prst="round2SameRect">
            <a:avLst>
              <a:gd name="adj1" fmla="val 50000"/>
              <a:gd name="adj2" fmla="val 0"/>
            </a:avLst>
          </a:prstGeom>
          <a:gradFill flip="none" rotWithShape="1">
            <a:gsLst>
              <a:gs pos="0">
                <a:srgbClr val="FFFF00"/>
              </a:gs>
              <a:gs pos="88496">
                <a:srgbClr val="FFC000">
                  <a:alpha val="0"/>
                </a:srgbClr>
              </a:gs>
              <a:gs pos="46000">
                <a:srgbClr val="FFC000">
                  <a:alpha val="43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5" name="Rectangle: Top Corners Rounded 54">
            <a:extLst>
              <a:ext uri="{FF2B5EF4-FFF2-40B4-BE49-F238E27FC236}">
                <a16:creationId xmlns="" xmlns:a16="http://schemas.microsoft.com/office/drawing/2014/main" id="{C72E0D7B-05B4-4538-AA2D-22CCE081E27F}"/>
              </a:ext>
            </a:extLst>
          </p:cNvPr>
          <p:cNvSpPr/>
          <p:nvPr/>
        </p:nvSpPr>
        <p:spPr>
          <a:xfrm rot="2700000">
            <a:off x="5933750" y="129943"/>
            <a:ext cx="189663" cy="1665697"/>
          </a:xfrm>
          <a:prstGeom prst="round2SameRect">
            <a:avLst>
              <a:gd name="adj1" fmla="val 50000"/>
              <a:gd name="adj2" fmla="val 0"/>
            </a:avLst>
          </a:prstGeom>
          <a:gradFill flip="none" rotWithShape="1">
            <a:gsLst>
              <a:gs pos="0">
                <a:srgbClr val="FFFF00"/>
              </a:gs>
              <a:gs pos="88496">
                <a:srgbClr val="FFC000">
                  <a:alpha val="0"/>
                </a:srgbClr>
              </a:gs>
              <a:gs pos="46000">
                <a:srgbClr val="FFC000">
                  <a:alpha val="43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6" name="Rectangle: Top Corners Rounded 55">
            <a:extLst>
              <a:ext uri="{FF2B5EF4-FFF2-40B4-BE49-F238E27FC236}">
                <a16:creationId xmlns="" xmlns:a16="http://schemas.microsoft.com/office/drawing/2014/main" id="{BC9F75B3-A49D-4958-8730-6E30CA4D11FF}"/>
              </a:ext>
            </a:extLst>
          </p:cNvPr>
          <p:cNvSpPr/>
          <p:nvPr/>
        </p:nvSpPr>
        <p:spPr>
          <a:xfrm rot="2700000" flipH="1" flipV="1">
            <a:off x="5717377" y="5192002"/>
            <a:ext cx="189663" cy="1665697"/>
          </a:xfrm>
          <a:prstGeom prst="round2SameRect">
            <a:avLst>
              <a:gd name="adj1" fmla="val 50000"/>
              <a:gd name="adj2" fmla="val 0"/>
            </a:avLst>
          </a:prstGeom>
          <a:gradFill flip="none" rotWithShape="1">
            <a:gsLst>
              <a:gs pos="0">
                <a:srgbClr val="FFFF00"/>
              </a:gs>
              <a:gs pos="88496">
                <a:srgbClr val="FFC000">
                  <a:alpha val="0"/>
                </a:srgbClr>
              </a:gs>
              <a:gs pos="46000">
                <a:srgbClr val="FFC000">
                  <a:alpha val="43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7" name="Freeform: Shape 56">
            <a:extLst>
              <a:ext uri="{FF2B5EF4-FFF2-40B4-BE49-F238E27FC236}">
                <a16:creationId xmlns="" xmlns:a16="http://schemas.microsoft.com/office/drawing/2014/main" id="{C1CB3B1C-AB75-4093-B107-5E821FE62F56}"/>
              </a:ext>
            </a:extLst>
          </p:cNvPr>
          <p:cNvSpPr/>
          <p:nvPr/>
        </p:nvSpPr>
        <p:spPr>
          <a:xfrm>
            <a:off x="10737492" y="295602"/>
            <a:ext cx="1454508" cy="1968197"/>
          </a:xfrm>
          <a:custGeom>
            <a:avLst/>
            <a:gdLst>
              <a:gd name="connsiteX0" fmla="*/ 1454508 w 1454508"/>
              <a:gd name="connsiteY0" fmla="*/ 0 h 1968197"/>
              <a:gd name="connsiteX1" fmla="*/ 1454508 w 1454508"/>
              <a:gd name="connsiteY1" fmla="*/ 1027378 h 1968197"/>
              <a:gd name="connsiteX2" fmla="*/ 620078 w 1454508"/>
              <a:gd name="connsiteY2" fmla="*/ 1861808 h 1968197"/>
              <a:gd name="connsiteX3" fmla="*/ 106389 w 1454508"/>
              <a:gd name="connsiteY3" fmla="*/ 1861808 h 1968197"/>
              <a:gd name="connsiteX4" fmla="*/ 106389 w 1454508"/>
              <a:gd name="connsiteY4" fmla="*/ 1348119 h 1968197"/>
              <a:gd name="connsiteX5" fmla="*/ 1454508 w 1454508"/>
              <a:gd name="connsiteY5" fmla="*/ 0 h 1968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4508" h="1968197">
                <a:moveTo>
                  <a:pt x="1454508" y="0"/>
                </a:moveTo>
                <a:lnTo>
                  <a:pt x="1454508" y="1027378"/>
                </a:lnTo>
                <a:lnTo>
                  <a:pt x="620078" y="1861808"/>
                </a:lnTo>
                <a:cubicBezTo>
                  <a:pt x="478227" y="2003660"/>
                  <a:pt x="248240" y="2003660"/>
                  <a:pt x="106389" y="1861808"/>
                </a:cubicBezTo>
                <a:cubicBezTo>
                  <a:pt x="-35462" y="1719957"/>
                  <a:pt x="-35462" y="1489970"/>
                  <a:pt x="106389" y="1348119"/>
                </a:cubicBezTo>
                <a:lnTo>
                  <a:pt x="1454508" y="0"/>
                </a:lnTo>
                <a:close/>
              </a:path>
            </a:pathLst>
          </a:custGeom>
          <a:gradFill flip="none" rotWithShape="1">
            <a:gsLst>
              <a:gs pos="0">
                <a:srgbClr val="FFFF00"/>
              </a:gs>
              <a:gs pos="88496">
                <a:srgbClr val="FFC000">
                  <a:alpha val="0"/>
                </a:srgbClr>
              </a:gs>
              <a:gs pos="46000">
                <a:srgbClr val="FFC000">
                  <a:alpha val="4300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8" name="Freeform: Shape 57">
            <a:extLst>
              <a:ext uri="{FF2B5EF4-FFF2-40B4-BE49-F238E27FC236}">
                <a16:creationId xmlns="" xmlns:a16="http://schemas.microsoft.com/office/drawing/2014/main" id="{139B3FC7-C104-48E3-A936-E0D36DBBE924}"/>
              </a:ext>
            </a:extLst>
          </p:cNvPr>
          <p:cNvSpPr/>
          <p:nvPr/>
        </p:nvSpPr>
        <p:spPr>
          <a:xfrm>
            <a:off x="0" y="923048"/>
            <a:ext cx="1991880" cy="2747432"/>
          </a:xfrm>
          <a:custGeom>
            <a:avLst/>
            <a:gdLst>
              <a:gd name="connsiteX0" fmla="*/ 1457624 w 1991880"/>
              <a:gd name="connsiteY0" fmla="*/ 0 h 2747432"/>
              <a:gd name="connsiteX1" fmla="*/ 1835400 w 1991880"/>
              <a:gd name="connsiteY1" fmla="*/ 156479 h 2747432"/>
              <a:gd name="connsiteX2" fmla="*/ 1835400 w 1991880"/>
              <a:gd name="connsiteY2" fmla="*/ 912031 h 2747432"/>
              <a:gd name="connsiteX3" fmla="*/ 0 w 1991880"/>
              <a:gd name="connsiteY3" fmla="*/ 2747432 h 2747432"/>
              <a:gd name="connsiteX4" fmla="*/ 0 w 1991880"/>
              <a:gd name="connsiteY4" fmla="*/ 1236328 h 2747432"/>
              <a:gd name="connsiteX5" fmla="*/ 1079848 w 1991880"/>
              <a:gd name="connsiteY5" fmla="*/ 156479 h 2747432"/>
              <a:gd name="connsiteX6" fmla="*/ 1457624 w 1991880"/>
              <a:gd name="connsiteY6" fmla="*/ 0 h 274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91880" h="2747432">
                <a:moveTo>
                  <a:pt x="1457624" y="0"/>
                </a:moveTo>
                <a:cubicBezTo>
                  <a:pt x="1594353" y="0"/>
                  <a:pt x="1731081" y="52160"/>
                  <a:pt x="1835400" y="156479"/>
                </a:cubicBezTo>
                <a:cubicBezTo>
                  <a:pt x="2044040" y="365119"/>
                  <a:pt x="2044040" y="703392"/>
                  <a:pt x="1835400" y="912031"/>
                </a:cubicBezTo>
                <a:lnTo>
                  <a:pt x="0" y="2747432"/>
                </a:lnTo>
                <a:lnTo>
                  <a:pt x="0" y="1236328"/>
                </a:lnTo>
                <a:lnTo>
                  <a:pt x="1079848" y="156479"/>
                </a:lnTo>
                <a:cubicBezTo>
                  <a:pt x="1184168" y="52160"/>
                  <a:pt x="1320896" y="0"/>
                  <a:pt x="1457624" y="0"/>
                </a:cubicBezTo>
                <a:close/>
              </a:path>
            </a:pathLst>
          </a:custGeom>
          <a:gradFill flip="none" rotWithShape="1">
            <a:gsLst>
              <a:gs pos="0">
                <a:srgbClr val="FFFF00"/>
              </a:gs>
              <a:gs pos="88496">
                <a:srgbClr val="FFC000">
                  <a:alpha val="0"/>
                </a:srgbClr>
              </a:gs>
              <a:gs pos="46000">
                <a:srgbClr val="FFC000">
                  <a:alpha val="43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 xmlns:a16="http://schemas.microsoft.com/office/drawing/2014/main" id="{F796F4F0-4829-4647-83C3-A88700989A8B}"/>
              </a:ext>
            </a:extLst>
          </p:cNvPr>
          <p:cNvSpPr/>
          <p:nvPr/>
        </p:nvSpPr>
        <p:spPr>
          <a:xfrm>
            <a:off x="10020130" y="3084511"/>
            <a:ext cx="2171870" cy="2927423"/>
          </a:xfrm>
          <a:custGeom>
            <a:avLst/>
            <a:gdLst>
              <a:gd name="connsiteX0" fmla="*/ 2171870 w 2171870"/>
              <a:gd name="connsiteY0" fmla="*/ 0 h 2927423"/>
              <a:gd name="connsiteX1" fmla="*/ 2171870 w 2171870"/>
              <a:gd name="connsiteY1" fmla="*/ 1511105 h 2927423"/>
              <a:gd name="connsiteX2" fmla="*/ 912032 w 2171870"/>
              <a:gd name="connsiteY2" fmla="*/ 2770943 h 2927423"/>
              <a:gd name="connsiteX3" fmla="*/ 156480 w 2171870"/>
              <a:gd name="connsiteY3" fmla="*/ 2770943 h 2927423"/>
              <a:gd name="connsiteX4" fmla="*/ 156480 w 2171870"/>
              <a:gd name="connsiteY4" fmla="*/ 2015391 h 2927423"/>
              <a:gd name="connsiteX5" fmla="*/ 2171870 w 2171870"/>
              <a:gd name="connsiteY5" fmla="*/ 0 h 2927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71870" h="2927423">
                <a:moveTo>
                  <a:pt x="2171870" y="0"/>
                </a:moveTo>
                <a:lnTo>
                  <a:pt x="2171870" y="1511105"/>
                </a:lnTo>
                <a:lnTo>
                  <a:pt x="912032" y="2770943"/>
                </a:lnTo>
                <a:cubicBezTo>
                  <a:pt x="703392" y="2979583"/>
                  <a:pt x="365119" y="2979583"/>
                  <a:pt x="156480" y="2770943"/>
                </a:cubicBezTo>
                <a:cubicBezTo>
                  <a:pt x="-52160" y="2562303"/>
                  <a:pt x="-52160" y="2224031"/>
                  <a:pt x="156480" y="2015391"/>
                </a:cubicBezTo>
                <a:lnTo>
                  <a:pt x="2171870" y="0"/>
                </a:lnTo>
                <a:close/>
              </a:path>
            </a:pathLst>
          </a:custGeom>
          <a:gradFill flip="none" rotWithShape="1">
            <a:gsLst>
              <a:gs pos="0">
                <a:srgbClr val="FFFF00"/>
              </a:gs>
              <a:gs pos="88496">
                <a:srgbClr val="FFC000">
                  <a:alpha val="0"/>
                </a:srgbClr>
              </a:gs>
              <a:gs pos="46000">
                <a:srgbClr val="FFC000">
                  <a:alpha val="4300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0" name="Freeform: Shape 59">
            <a:extLst>
              <a:ext uri="{FF2B5EF4-FFF2-40B4-BE49-F238E27FC236}">
                <a16:creationId xmlns="" xmlns:a16="http://schemas.microsoft.com/office/drawing/2014/main" id="{40489BC6-9B9F-4D28-8670-9A9F68D5BB8F}"/>
              </a:ext>
            </a:extLst>
          </p:cNvPr>
          <p:cNvSpPr/>
          <p:nvPr/>
        </p:nvSpPr>
        <p:spPr>
          <a:xfrm>
            <a:off x="0" y="4834030"/>
            <a:ext cx="1120108" cy="1633797"/>
          </a:xfrm>
          <a:custGeom>
            <a:avLst/>
            <a:gdLst>
              <a:gd name="connsiteX0" fmla="*/ 756876 w 1120108"/>
              <a:gd name="connsiteY0" fmla="*/ 0 h 1633797"/>
              <a:gd name="connsiteX1" fmla="*/ 1013720 w 1120108"/>
              <a:gd name="connsiteY1" fmla="*/ 106388 h 1633797"/>
              <a:gd name="connsiteX2" fmla="*/ 1013720 w 1120108"/>
              <a:gd name="connsiteY2" fmla="*/ 620077 h 1633797"/>
              <a:gd name="connsiteX3" fmla="*/ 0 w 1120108"/>
              <a:gd name="connsiteY3" fmla="*/ 1633797 h 1633797"/>
              <a:gd name="connsiteX4" fmla="*/ 0 w 1120108"/>
              <a:gd name="connsiteY4" fmla="*/ 606419 h 1633797"/>
              <a:gd name="connsiteX5" fmla="*/ 500031 w 1120108"/>
              <a:gd name="connsiteY5" fmla="*/ 106388 h 1633797"/>
              <a:gd name="connsiteX6" fmla="*/ 756876 w 1120108"/>
              <a:gd name="connsiteY6" fmla="*/ 0 h 1633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0108" h="1633797">
                <a:moveTo>
                  <a:pt x="756876" y="0"/>
                </a:moveTo>
                <a:cubicBezTo>
                  <a:pt x="849835" y="0"/>
                  <a:pt x="942795" y="35463"/>
                  <a:pt x="1013720" y="106388"/>
                </a:cubicBezTo>
                <a:cubicBezTo>
                  <a:pt x="1155571" y="248239"/>
                  <a:pt x="1155571" y="478226"/>
                  <a:pt x="1013720" y="620077"/>
                </a:cubicBezTo>
                <a:lnTo>
                  <a:pt x="0" y="1633797"/>
                </a:lnTo>
                <a:lnTo>
                  <a:pt x="0" y="606419"/>
                </a:lnTo>
                <a:lnTo>
                  <a:pt x="500031" y="106388"/>
                </a:lnTo>
                <a:cubicBezTo>
                  <a:pt x="570957" y="35463"/>
                  <a:pt x="663916" y="0"/>
                  <a:pt x="756876" y="0"/>
                </a:cubicBezTo>
                <a:close/>
              </a:path>
            </a:pathLst>
          </a:custGeom>
          <a:gradFill flip="none" rotWithShape="1">
            <a:gsLst>
              <a:gs pos="0">
                <a:srgbClr val="FFFF00"/>
              </a:gs>
              <a:gs pos="88496">
                <a:srgbClr val="FFC000">
                  <a:alpha val="0"/>
                </a:srgbClr>
              </a:gs>
              <a:gs pos="46000">
                <a:srgbClr val="FFC000">
                  <a:alpha val="43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cxnSp>
        <p:nvCxnSpPr>
          <p:cNvPr id="61" name="Straight Connector 60">
            <a:extLst>
              <a:ext uri="{FF2B5EF4-FFF2-40B4-BE49-F238E27FC236}">
                <a16:creationId xmlns="" xmlns:a16="http://schemas.microsoft.com/office/drawing/2014/main" id="{2C1D329A-6758-465A-882F-4F99C7551023}"/>
              </a:ext>
            </a:extLst>
          </p:cNvPr>
          <p:cNvCxnSpPr/>
          <p:nvPr/>
        </p:nvCxnSpPr>
        <p:spPr>
          <a:xfrm flipV="1">
            <a:off x="952500" y="1618761"/>
            <a:ext cx="1894735" cy="1810239"/>
          </a:xfrm>
          <a:prstGeom prst="line">
            <a:avLst/>
          </a:prstGeom>
          <a:ln>
            <a:gradFill>
              <a:gsLst>
                <a:gs pos="0">
                  <a:srgbClr val="FFC000">
                    <a:alpha val="0"/>
                  </a:srgbClr>
                </a:gs>
                <a:gs pos="100000">
                  <a:srgbClr val="FFFF00"/>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 xmlns:a16="http://schemas.microsoft.com/office/drawing/2014/main" id="{AF880A37-9DB6-458F-B77E-B4C38D7191DE}"/>
              </a:ext>
            </a:extLst>
          </p:cNvPr>
          <p:cNvCxnSpPr/>
          <p:nvPr/>
        </p:nvCxnSpPr>
        <p:spPr>
          <a:xfrm flipV="1">
            <a:off x="3477877" y="744813"/>
            <a:ext cx="1894735" cy="1810239"/>
          </a:xfrm>
          <a:prstGeom prst="line">
            <a:avLst/>
          </a:prstGeom>
          <a:ln>
            <a:gradFill>
              <a:gsLst>
                <a:gs pos="0">
                  <a:srgbClr val="FFC000">
                    <a:alpha val="0"/>
                  </a:srgbClr>
                </a:gs>
                <a:gs pos="100000">
                  <a:srgbClr val="FFFF00"/>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 xmlns:a16="http://schemas.microsoft.com/office/drawing/2014/main" id="{9CBED65B-6C3F-4924-BDC5-BB03199A17F4}"/>
              </a:ext>
            </a:extLst>
          </p:cNvPr>
          <p:cNvCxnSpPr/>
          <p:nvPr/>
        </p:nvCxnSpPr>
        <p:spPr>
          <a:xfrm flipV="1">
            <a:off x="995940" y="4502056"/>
            <a:ext cx="1894735" cy="1810239"/>
          </a:xfrm>
          <a:prstGeom prst="line">
            <a:avLst/>
          </a:prstGeom>
          <a:ln>
            <a:gradFill>
              <a:gsLst>
                <a:gs pos="0">
                  <a:srgbClr val="FFC000">
                    <a:alpha val="0"/>
                  </a:srgbClr>
                </a:gs>
                <a:gs pos="100000">
                  <a:srgbClr val="FFFF00"/>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 xmlns:a16="http://schemas.microsoft.com/office/drawing/2014/main" id="{047821DD-9E38-4A7B-B8A2-1D9B3E9ADEC4}"/>
              </a:ext>
            </a:extLst>
          </p:cNvPr>
          <p:cNvCxnSpPr/>
          <p:nvPr/>
        </p:nvCxnSpPr>
        <p:spPr>
          <a:xfrm flipV="1">
            <a:off x="5893860" y="1661190"/>
            <a:ext cx="1894735" cy="1810239"/>
          </a:xfrm>
          <a:prstGeom prst="line">
            <a:avLst/>
          </a:prstGeom>
          <a:ln>
            <a:gradFill>
              <a:gsLst>
                <a:gs pos="0">
                  <a:srgbClr val="FFC000">
                    <a:alpha val="0"/>
                  </a:srgbClr>
                </a:gs>
                <a:gs pos="100000">
                  <a:srgbClr val="FFFF00"/>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 xmlns:a16="http://schemas.microsoft.com/office/drawing/2014/main" id="{18EBFCA4-C10A-4B14-9677-0AE9D51D5819}"/>
              </a:ext>
            </a:extLst>
          </p:cNvPr>
          <p:cNvCxnSpPr>
            <a:cxnSpLocks/>
          </p:cNvCxnSpPr>
          <p:nvPr/>
        </p:nvCxnSpPr>
        <p:spPr>
          <a:xfrm flipV="1">
            <a:off x="5078269" y="1110294"/>
            <a:ext cx="1306048" cy="1278187"/>
          </a:xfrm>
          <a:prstGeom prst="line">
            <a:avLst/>
          </a:prstGeom>
          <a:ln>
            <a:gradFill>
              <a:gsLst>
                <a:gs pos="0">
                  <a:srgbClr val="FFC000">
                    <a:alpha val="0"/>
                  </a:srgbClr>
                </a:gs>
                <a:gs pos="100000">
                  <a:srgbClr val="FFFF00"/>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 xmlns:a16="http://schemas.microsoft.com/office/drawing/2014/main" id="{CE0053A8-93C6-40C3-897E-D0192859409F}"/>
              </a:ext>
            </a:extLst>
          </p:cNvPr>
          <p:cNvCxnSpPr>
            <a:cxnSpLocks/>
          </p:cNvCxnSpPr>
          <p:nvPr/>
        </p:nvCxnSpPr>
        <p:spPr>
          <a:xfrm flipH="1">
            <a:off x="9868133" y="812466"/>
            <a:ext cx="1306048" cy="1278187"/>
          </a:xfrm>
          <a:prstGeom prst="line">
            <a:avLst/>
          </a:prstGeom>
          <a:ln>
            <a:gradFill>
              <a:gsLst>
                <a:gs pos="0">
                  <a:srgbClr val="FFC000">
                    <a:alpha val="0"/>
                  </a:srgbClr>
                </a:gs>
                <a:gs pos="100000">
                  <a:srgbClr val="FFFF00"/>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 xmlns:a16="http://schemas.microsoft.com/office/drawing/2014/main" id="{45C9DAD0-0B9B-4C29-834B-3107202367B7}"/>
              </a:ext>
            </a:extLst>
          </p:cNvPr>
          <p:cNvCxnSpPr>
            <a:cxnSpLocks/>
          </p:cNvCxnSpPr>
          <p:nvPr/>
        </p:nvCxnSpPr>
        <p:spPr>
          <a:xfrm flipH="1">
            <a:off x="10355596" y="2782099"/>
            <a:ext cx="1306048" cy="1278187"/>
          </a:xfrm>
          <a:prstGeom prst="line">
            <a:avLst/>
          </a:prstGeom>
          <a:ln>
            <a:gradFill>
              <a:gsLst>
                <a:gs pos="0">
                  <a:srgbClr val="FFC000">
                    <a:alpha val="0"/>
                  </a:srgbClr>
                </a:gs>
                <a:gs pos="100000">
                  <a:srgbClr val="FFFF00"/>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 xmlns:a16="http://schemas.microsoft.com/office/drawing/2014/main" id="{E326AA14-AFF0-48F2-86A2-3DF0C80DCBE4}"/>
              </a:ext>
            </a:extLst>
          </p:cNvPr>
          <p:cNvCxnSpPr>
            <a:cxnSpLocks/>
          </p:cNvCxnSpPr>
          <p:nvPr/>
        </p:nvCxnSpPr>
        <p:spPr>
          <a:xfrm flipH="1">
            <a:off x="8691741" y="5368882"/>
            <a:ext cx="1306048" cy="1278187"/>
          </a:xfrm>
          <a:prstGeom prst="line">
            <a:avLst/>
          </a:prstGeom>
          <a:ln>
            <a:gradFill>
              <a:gsLst>
                <a:gs pos="0">
                  <a:srgbClr val="FFC000">
                    <a:alpha val="0"/>
                  </a:srgbClr>
                </a:gs>
                <a:gs pos="100000">
                  <a:srgbClr val="FFFF00"/>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 xmlns:a16="http://schemas.microsoft.com/office/drawing/2014/main" id="{162B3518-6DB0-43A5-B617-8A230ED6EC08}"/>
              </a:ext>
            </a:extLst>
          </p:cNvPr>
          <p:cNvCxnSpPr>
            <a:cxnSpLocks/>
          </p:cNvCxnSpPr>
          <p:nvPr/>
        </p:nvCxnSpPr>
        <p:spPr>
          <a:xfrm flipH="1">
            <a:off x="6314521" y="5325580"/>
            <a:ext cx="1306048" cy="1278187"/>
          </a:xfrm>
          <a:prstGeom prst="line">
            <a:avLst/>
          </a:prstGeom>
          <a:ln>
            <a:gradFill>
              <a:gsLst>
                <a:gs pos="0">
                  <a:srgbClr val="FFC000">
                    <a:alpha val="0"/>
                  </a:srgbClr>
                </a:gs>
                <a:gs pos="100000">
                  <a:srgbClr val="FFFF00"/>
                </a:gs>
              </a:gsLst>
              <a:lin ang="5400000" scaled="1"/>
            </a:gradFill>
          </a:ln>
        </p:spPr>
        <p:style>
          <a:lnRef idx="1">
            <a:schemeClr val="accent1"/>
          </a:lnRef>
          <a:fillRef idx="0">
            <a:schemeClr val="accent1"/>
          </a:fillRef>
          <a:effectRef idx="0">
            <a:schemeClr val="accent1"/>
          </a:effectRef>
          <a:fontRef idx="minor">
            <a:schemeClr val="tx1"/>
          </a:fontRef>
        </p:style>
      </p:cxnSp>
      <p:sp>
        <p:nvSpPr>
          <p:cNvPr id="70" name="Oval 69">
            <a:extLst>
              <a:ext uri="{FF2B5EF4-FFF2-40B4-BE49-F238E27FC236}">
                <a16:creationId xmlns="" xmlns:a16="http://schemas.microsoft.com/office/drawing/2014/main" id="{CE9A6CD7-A388-4049-8ADB-FB623D3289EF}"/>
              </a:ext>
            </a:extLst>
          </p:cNvPr>
          <p:cNvSpPr/>
          <p:nvPr/>
        </p:nvSpPr>
        <p:spPr>
          <a:xfrm rot="18900000" flipV="1">
            <a:off x="2347991" y="4709011"/>
            <a:ext cx="2749630" cy="84877"/>
          </a:xfrm>
          <a:prstGeom prst="ellipse">
            <a:avLst/>
          </a:prstGeom>
          <a:gradFill flip="none" rotWithShape="1">
            <a:gsLst>
              <a:gs pos="0">
                <a:srgbClr val="FFFF00"/>
              </a:gs>
              <a:gs pos="100000">
                <a:srgbClr val="FF3300">
                  <a:alpha val="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a:extLst>
              <a:ext uri="{FF2B5EF4-FFF2-40B4-BE49-F238E27FC236}">
                <a16:creationId xmlns="" xmlns:a16="http://schemas.microsoft.com/office/drawing/2014/main" id="{4B27541F-E6EE-46A8-A29B-A6581E48909D}"/>
              </a:ext>
            </a:extLst>
          </p:cNvPr>
          <p:cNvSpPr/>
          <p:nvPr/>
        </p:nvSpPr>
        <p:spPr>
          <a:xfrm rot="18900000" flipV="1">
            <a:off x="4544413" y="5019998"/>
            <a:ext cx="2749630" cy="84877"/>
          </a:xfrm>
          <a:prstGeom prst="ellipse">
            <a:avLst/>
          </a:prstGeom>
          <a:gradFill flip="none" rotWithShape="1">
            <a:gsLst>
              <a:gs pos="0">
                <a:srgbClr val="FFFF00"/>
              </a:gs>
              <a:gs pos="100000">
                <a:srgbClr val="FF3300">
                  <a:alpha val="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 xmlns:a16="http://schemas.microsoft.com/office/drawing/2014/main" id="{CFF0EA65-D1A6-433B-8CDD-116E99E90F70}"/>
              </a:ext>
            </a:extLst>
          </p:cNvPr>
          <p:cNvSpPr/>
          <p:nvPr/>
        </p:nvSpPr>
        <p:spPr>
          <a:xfrm rot="18900000" flipV="1">
            <a:off x="8062915" y="955041"/>
            <a:ext cx="2749630" cy="84877"/>
          </a:xfrm>
          <a:prstGeom prst="ellipse">
            <a:avLst/>
          </a:prstGeom>
          <a:gradFill flip="none" rotWithShape="1">
            <a:gsLst>
              <a:gs pos="0">
                <a:srgbClr val="FFFF00"/>
              </a:gs>
              <a:gs pos="100000">
                <a:srgbClr val="FF3300">
                  <a:alpha val="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 xmlns:a16="http://schemas.microsoft.com/office/drawing/2014/main" id="{B1BE2E9E-694C-4717-822B-3A763FC22EE0}"/>
              </a:ext>
            </a:extLst>
          </p:cNvPr>
          <p:cNvSpPr/>
          <p:nvPr/>
        </p:nvSpPr>
        <p:spPr>
          <a:xfrm rot="18900000" flipV="1">
            <a:off x="7997953" y="3101421"/>
            <a:ext cx="2749630" cy="84877"/>
          </a:xfrm>
          <a:prstGeom prst="ellipse">
            <a:avLst/>
          </a:prstGeom>
          <a:gradFill flip="none" rotWithShape="1">
            <a:gsLst>
              <a:gs pos="0">
                <a:srgbClr val="FFFF00"/>
              </a:gs>
              <a:gs pos="100000">
                <a:srgbClr val="FF3300">
                  <a:alpha val="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 xmlns:a16="http://schemas.microsoft.com/office/drawing/2014/main" id="{CA146700-903F-4552-944F-2E47DB8E230B}"/>
              </a:ext>
            </a:extLst>
          </p:cNvPr>
          <p:cNvSpPr/>
          <p:nvPr/>
        </p:nvSpPr>
        <p:spPr>
          <a:xfrm rot="18900000" flipV="1">
            <a:off x="-167312" y="3900894"/>
            <a:ext cx="2749630" cy="84877"/>
          </a:xfrm>
          <a:prstGeom prst="ellipse">
            <a:avLst/>
          </a:prstGeom>
          <a:gradFill flip="none" rotWithShape="1">
            <a:gsLst>
              <a:gs pos="0">
                <a:srgbClr val="FFFF00"/>
              </a:gs>
              <a:gs pos="100000">
                <a:srgbClr val="FF3300">
                  <a:alpha val="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 xmlns:a16="http://schemas.microsoft.com/office/drawing/2014/main" id="{DCEFA7F5-A0B8-4239-9E17-D718E833BECD}"/>
              </a:ext>
            </a:extLst>
          </p:cNvPr>
          <p:cNvSpPr/>
          <p:nvPr/>
        </p:nvSpPr>
        <p:spPr>
          <a:xfrm>
            <a:off x="2630782" y="844646"/>
            <a:ext cx="375231" cy="375231"/>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a:extLst>
              <a:ext uri="{FF2B5EF4-FFF2-40B4-BE49-F238E27FC236}">
                <a16:creationId xmlns="" xmlns:a16="http://schemas.microsoft.com/office/drawing/2014/main" id="{39E309A8-AC60-4B13-B6EB-B02903C6817F}"/>
              </a:ext>
            </a:extLst>
          </p:cNvPr>
          <p:cNvSpPr/>
          <p:nvPr/>
        </p:nvSpPr>
        <p:spPr>
          <a:xfrm>
            <a:off x="5221009" y="262769"/>
            <a:ext cx="308397" cy="308397"/>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a:extLst>
              <a:ext uri="{FF2B5EF4-FFF2-40B4-BE49-F238E27FC236}">
                <a16:creationId xmlns="" xmlns:a16="http://schemas.microsoft.com/office/drawing/2014/main" id="{BF5E21A8-BFA9-4AD2-94EA-D9B6294512B3}"/>
              </a:ext>
            </a:extLst>
          </p:cNvPr>
          <p:cNvSpPr/>
          <p:nvPr/>
        </p:nvSpPr>
        <p:spPr>
          <a:xfrm>
            <a:off x="2623515" y="2908496"/>
            <a:ext cx="487782" cy="487782"/>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 xmlns:a16="http://schemas.microsoft.com/office/drawing/2014/main" id="{B59435F0-370F-41A2-BA32-76936D67262F}"/>
              </a:ext>
            </a:extLst>
          </p:cNvPr>
          <p:cNvSpPr/>
          <p:nvPr/>
        </p:nvSpPr>
        <p:spPr>
          <a:xfrm>
            <a:off x="4796668" y="2956271"/>
            <a:ext cx="235682" cy="235682"/>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a:extLst>
              <a:ext uri="{FF2B5EF4-FFF2-40B4-BE49-F238E27FC236}">
                <a16:creationId xmlns="" xmlns:a16="http://schemas.microsoft.com/office/drawing/2014/main" id="{77BA2C2E-DC7B-4A87-AEB4-F04DBA7C141C}"/>
              </a:ext>
            </a:extLst>
          </p:cNvPr>
          <p:cNvSpPr/>
          <p:nvPr/>
        </p:nvSpPr>
        <p:spPr>
          <a:xfrm>
            <a:off x="6882603" y="3200548"/>
            <a:ext cx="235682" cy="235682"/>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 xmlns:a16="http://schemas.microsoft.com/office/drawing/2014/main" id="{59933B1B-D33C-4766-BBA5-3D5EBE253EFA}"/>
              </a:ext>
            </a:extLst>
          </p:cNvPr>
          <p:cNvSpPr/>
          <p:nvPr/>
        </p:nvSpPr>
        <p:spPr>
          <a:xfrm>
            <a:off x="8094806" y="1481799"/>
            <a:ext cx="235682" cy="235682"/>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a:extLst>
              <a:ext uri="{FF2B5EF4-FFF2-40B4-BE49-F238E27FC236}">
                <a16:creationId xmlns="" xmlns:a16="http://schemas.microsoft.com/office/drawing/2014/main" id="{4B7E9BBB-6CE5-4C7E-B301-8CF81AFE84F2}"/>
              </a:ext>
            </a:extLst>
          </p:cNvPr>
          <p:cNvSpPr/>
          <p:nvPr/>
        </p:nvSpPr>
        <p:spPr>
          <a:xfrm>
            <a:off x="5308404" y="4754039"/>
            <a:ext cx="308397" cy="308397"/>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a:extLst>
              <a:ext uri="{FF2B5EF4-FFF2-40B4-BE49-F238E27FC236}">
                <a16:creationId xmlns="" xmlns:a16="http://schemas.microsoft.com/office/drawing/2014/main" id="{10838A26-006A-435F-A47D-24C4F6BA618A}"/>
              </a:ext>
            </a:extLst>
          </p:cNvPr>
          <p:cNvSpPr/>
          <p:nvPr/>
        </p:nvSpPr>
        <p:spPr>
          <a:xfrm>
            <a:off x="1675274" y="6159430"/>
            <a:ext cx="308397" cy="308397"/>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a:extLst>
              <a:ext uri="{FF2B5EF4-FFF2-40B4-BE49-F238E27FC236}">
                <a16:creationId xmlns="" xmlns:a16="http://schemas.microsoft.com/office/drawing/2014/main" id="{E3B73D62-7115-4CD9-9673-6E6354221951}"/>
              </a:ext>
            </a:extLst>
          </p:cNvPr>
          <p:cNvSpPr/>
          <p:nvPr/>
        </p:nvSpPr>
        <p:spPr>
          <a:xfrm>
            <a:off x="7590123" y="4903827"/>
            <a:ext cx="167520" cy="167520"/>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a:extLst>
              <a:ext uri="{FF2B5EF4-FFF2-40B4-BE49-F238E27FC236}">
                <a16:creationId xmlns="" xmlns:a16="http://schemas.microsoft.com/office/drawing/2014/main" id="{CA1D21CD-8A9E-4341-A251-986E894D8876}"/>
              </a:ext>
            </a:extLst>
          </p:cNvPr>
          <p:cNvSpPr/>
          <p:nvPr/>
        </p:nvSpPr>
        <p:spPr>
          <a:xfrm>
            <a:off x="9913057" y="3318389"/>
            <a:ext cx="167520" cy="167520"/>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a:extLst>
              <a:ext uri="{FF2B5EF4-FFF2-40B4-BE49-F238E27FC236}">
                <a16:creationId xmlns="" xmlns:a16="http://schemas.microsoft.com/office/drawing/2014/main" id="{C8CD62BD-D546-4C11-B09C-DA014C64E70A}"/>
              </a:ext>
            </a:extLst>
          </p:cNvPr>
          <p:cNvSpPr/>
          <p:nvPr/>
        </p:nvSpPr>
        <p:spPr>
          <a:xfrm>
            <a:off x="11706317" y="2242134"/>
            <a:ext cx="235682" cy="235682"/>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 xmlns:a16="http://schemas.microsoft.com/office/drawing/2014/main" id="{C9C567AB-CB2A-4E4C-9F92-D2E4B3593475}"/>
              </a:ext>
            </a:extLst>
          </p:cNvPr>
          <p:cNvSpPr/>
          <p:nvPr/>
        </p:nvSpPr>
        <p:spPr>
          <a:xfrm>
            <a:off x="9615498" y="6194454"/>
            <a:ext cx="235682" cy="235682"/>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a:extLst>
              <a:ext uri="{FF2B5EF4-FFF2-40B4-BE49-F238E27FC236}">
                <a16:creationId xmlns="" xmlns:a16="http://schemas.microsoft.com/office/drawing/2014/main" id="{FE0D65D0-4C83-4B8F-B3C4-EB5BB76C45FB}"/>
              </a:ext>
            </a:extLst>
          </p:cNvPr>
          <p:cNvSpPr/>
          <p:nvPr/>
        </p:nvSpPr>
        <p:spPr>
          <a:xfrm>
            <a:off x="11538797" y="6026934"/>
            <a:ext cx="167520" cy="167520"/>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 xmlns:a16="http://schemas.microsoft.com/office/drawing/2014/main" id="{5D8A1893-495C-49DD-B6A7-D819EBB19F06}"/>
              </a:ext>
            </a:extLst>
          </p:cNvPr>
          <p:cNvSpPr/>
          <p:nvPr/>
        </p:nvSpPr>
        <p:spPr>
          <a:xfrm>
            <a:off x="570597" y="3311686"/>
            <a:ext cx="235682" cy="235682"/>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 xmlns:a16="http://schemas.microsoft.com/office/drawing/2014/main" id="{66585B35-D45F-49FB-96DB-4EF46384E20E}"/>
              </a:ext>
            </a:extLst>
          </p:cNvPr>
          <p:cNvSpPr/>
          <p:nvPr/>
        </p:nvSpPr>
        <p:spPr>
          <a:xfrm>
            <a:off x="6133125" y="1983803"/>
            <a:ext cx="167520" cy="167520"/>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a:extLst>
              <a:ext uri="{FF2B5EF4-FFF2-40B4-BE49-F238E27FC236}">
                <a16:creationId xmlns="" xmlns:a16="http://schemas.microsoft.com/office/drawing/2014/main" id="{84E2ED9C-BF23-4916-BF84-87747CD11667}"/>
              </a:ext>
            </a:extLst>
          </p:cNvPr>
          <p:cNvSpPr/>
          <p:nvPr/>
        </p:nvSpPr>
        <p:spPr>
          <a:xfrm>
            <a:off x="3950362" y="4828052"/>
            <a:ext cx="167520" cy="167520"/>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a:extLst>
              <a:ext uri="{FF2B5EF4-FFF2-40B4-BE49-F238E27FC236}">
                <a16:creationId xmlns="" xmlns:a16="http://schemas.microsoft.com/office/drawing/2014/main" id="{F5E20094-4607-44F8-ADA1-95B5522344CA}"/>
              </a:ext>
            </a:extLst>
          </p:cNvPr>
          <p:cNvSpPr/>
          <p:nvPr/>
        </p:nvSpPr>
        <p:spPr>
          <a:xfrm>
            <a:off x="8663921" y="2523880"/>
            <a:ext cx="167520" cy="167520"/>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a:extLst>
              <a:ext uri="{FF2B5EF4-FFF2-40B4-BE49-F238E27FC236}">
                <a16:creationId xmlns="" xmlns:a16="http://schemas.microsoft.com/office/drawing/2014/main" id="{3830387B-4673-46C0-BADF-0BF3FB6D41F1}"/>
              </a:ext>
            </a:extLst>
          </p:cNvPr>
          <p:cNvSpPr/>
          <p:nvPr/>
        </p:nvSpPr>
        <p:spPr>
          <a:xfrm>
            <a:off x="10337406" y="565502"/>
            <a:ext cx="167520" cy="167520"/>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a:extLst>
              <a:ext uri="{FF2B5EF4-FFF2-40B4-BE49-F238E27FC236}">
                <a16:creationId xmlns="" xmlns:a16="http://schemas.microsoft.com/office/drawing/2014/main" id="{9E382AEB-E7BF-44DF-8D7C-F84006A33278}"/>
              </a:ext>
            </a:extLst>
          </p:cNvPr>
          <p:cNvSpPr/>
          <p:nvPr/>
        </p:nvSpPr>
        <p:spPr>
          <a:xfrm>
            <a:off x="4675013" y="3134668"/>
            <a:ext cx="1899879" cy="584775"/>
          </a:xfrm>
          <a:prstGeom prst="rect">
            <a:avLst/>
          </a:prstGeom>
        </p:spPr>
        <p:txBody>
          <a:bodyPr wrap="none">
            <a:spAutoFit/>
          </a:bodyPr>
          <a:lstStyle/>
          <a:p>
            <a:r>
              <a:rPr lang="ar-SY" sz="3200" b="1" dirty="0" smtClean="0">
                <a:latin typeface="Economica" panose="02000506040000020004" pitchFamily="2" charset="0"/>
              </a:rPr>
              <a:t>انتهى الدرس</a:t>
            </a:r>
            <a:endParaRPr lang="ar-SY" sz="3200" b="1" dirty="0">
              <a:latin typeface="Economica" panose="02000506040000020004" pitchFamily="2" charset="0"/>
            </a:endParaRPr>
          </a:p>
        </p:txBody>
      </p:sp>
    </p:spTree>
    <p:extLst>
      <p:ext uri="{BB962C8B-B14F-4D97-AF65-F5344CB8AC3E}">
        <p14:creationId xmlns:p14="http://schemas.microsoft.com/office/powerpoint/2010/main" val="1113764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8">
            <a:extLst>
              <a:ext uri="{FF2B5EF4-FFF2-40B4-BE49-F238E27FC236}">
                <a16:creationId xmlns:a16="http://schemas.microsoft.com/office/drawing/2014/main" xmlns="" id="{E4118AEC-26BC-4DCF-B290-9395F9C896EF}"/>
              </a:ext>
            </a:extLst>
          </p:cNvPr>
          <p:cNvSpPr/>
          <p:nvPr/>
        </p:nvSpPr>
        <p:spPr>
          <a:xfrm>
            <a:off x="554949" y="1638634"/>
            <a:ext cx="1303383" cy="179251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ight Triangle 10">
            <a:extLst>
              <a:ext uri="{FF2B5EF4-FFF2-40B4-BE49-F238E27FC236}">
                <a16:creationId xmlns:a16="http://schemas.microsoft.com/office/drawing/2014/main" xmlns="" id="{C66FAF7E-8CDD-4926-A0A3-38BBE055ABF3}"/>
              </a:ext>
            </a:extLst>
          </p:cNvPr>
          <p:cNvSpPr/>
          <p:nvPr/>
        </p:nvSpPr>
        <p:spPr>
          <a:xfrm flipH="1">
            <a:off x="87817" y="1638634"/>
            <a:ext cx="467132" cy="1792512"/>
          </a:xfrm>
          <a:prstGeom prst="r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24">
            <a:extLst>
              <a:ext uri="{FF2B5EF4-FFF2-40B4-BE49-F238E27FC236}">
                <a16:creationId xmlns:a16="http://schemas.microsoft.com/office/drawing/2014/main" xmlns="" id="{2031FD8F-C762-45B7-9144-CFCF75B7A842}"/>
              </a:ext>
            </a:extLst>
          </p:cNvPr>
          <p:cNvSpPr/>
          <p:nvPr/>
        </p:nvSpPr>
        <p:spPr>
          <a:xfrm rot="16200000" flipH="1">
            <a:off x="839096" y="-351791"/>
            <a:ext cx="785521" cy="2842979"/>
          </a:xfrm>
          <a:prstGeom prst="ellipse">
            <a:avLst/>
          </a:prstGeom>
          <a:gradFill flip="none" rotWithShape="1">
            <a:gsLst>
              <a:gs pos="71000">
                <a:schemeClr val="bg1"/>
              </a:gs>
              <a:gs pos="77000">
                <a:schemeClr val="tx1">
                  <a:lumMod val="65000"/>
                  <a:lumOff val="35000"/>
                </a:schemeClr>
              </a:gs>
            </a:gsLst>
            <a:lin ang="0" scaled="1"/>
            <a:tileRect/>
          </a:gradFill>
          <a:ln>
            <a:noFill/>
          </a:ln>
          <a:effectLst>
            <a:softEdge rad="177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xmlns="" id="{A557BA40-394C-4DEB-B07B-6482F26A4E82}"/>
              </a:ext>
            </a:extLst>
          </p:cNvPr>
          <p:cNvGrpSpPr/>
          <p:nvPr/>
        </p:nvGrpSpPr>
        <p:grpSpPr>
          <a:xfrm>
            <a:off x="726428" y="1764186"/>
            <a:ext cx="1001486" cy="1186810"/>
            <a:chOff x="3009022" y="4211323"/>
            <a:chExt cx="1001486" cy="1186810"/>
          </a:xfrm>
        </p:grpSpPr>
        <p:sp>
          <p:nvSpPr>
            <p:cNvPr id="18" name="TextBox 1">
              <a:extLst>
                <a:ext uri="{FF2B5EF4-FFF2-40B4-BE49-F238E27FC236}">
                  <a16:creationId xmlns:a16="http://schemas.microsoft.com/office/drawing/2014/main" xmlns="" id="{AA2499F0-511C-43F7-A264-303F54DEFF44}"/>
                </a:ext>
              </a:extLst>
            </p:cNvPr>
            <p:cNvSpPr txBox="1"/>
            <p:nvPr/>
          </p:nvSpPr>
          <p:spPr>
            <a:xfrm>
              <a:off x="3009022" y="4211323"/>
              <a:ext cx="1001486" cy="646331"/>
            </a:xfrm>
            <a:prstGeom prst="rect">
              <a:avLst/>
            </a:prstGeom>
            <a:noFill/>
          </p:spPr>
          <p:txBody>
            <a:bodyPr wrap="square" rtlCol="0">
              <a:spAutoFit/>
            </a:bodyPr>
            <a:lstStyle/>
            <a:p>
              <a:pPr algn="ctr"/>
              <a:r>
                <a:rPr lang="ar-SY" b="1" dirty="0" smtClean="0">
                  <a:solidFill>
                    <a:schemeClr val="bg1"/>
                  </a:solidFill>
                  <a:latin typeface="Oswald" panose="02000503000000000000" pitchFamily="2" charset="0"/>
                </a:rPr>
                <a:t>الوحدة الأولى</a:t>
              </a:r>
              <a:endParaRPr lang="en-US" b="1" dirty="0">
                <a:solidFill>
                  <a:schemeClr val="bg1"/>
                </a:solidFill>
                <a:latin typeface="Oswald" panose="02000503000000000000" pitchFamily="2" charset="0"/>
              </a:endParaRPr>
            </a:p>
          </p:txBody>
        </p:sp>
        <p:sp>
          <p:nvSpPr>
            <p:cNvPr id="19" name="TextBox 2">
              <a:extLst>
                <a:ext uri="{FF2B5EF4-FFF2-40B4-BE49-F238E27FC236}">
                  <a16:creationId xmlns:a16="http://schemas.microsoft.com/office/drawing/2014/main" xmlns="" id="{FEF93B47-867D-41A4-BEEF-0B2046E16230}"/>
                </a:ext>
              </a:extLst>
            </p:cNvPr>
            <p:cNvSpPr txBox="1"/>
            <p:nvPr/>
          </p:nvSpPr>
          <p:spPr>
            <a:xfrm>
              <a:off x="3096473" y="4751802"/>
              <a:ext cx="785521" cy="646331"/>
            </a:xfrm>
            <a:prstGeom prst="rect">
              <a:avLst/>
            </a:prstGeom>
            <a:noFill/>
          </p:spPr>
          <p:txBody>
            <a:bodyPr wrap="square" rtlCol="0">
              <a:spAutoFit/>
            </a:bodyPr>
            <a:lstStyle/>
            <a:p>
              <a:pPr algn="ctr"/>
              <a:r>
                <a:rPr lang="en-US" sz="3600" b="1" dirty="0" smtClean="0">
                  <a:solidFill>
                    <a:schemeClr val="bg1"/>
                  </a:solidFill>
                  <a:effectLst>
                    <a:outerShdw blurRad="38100" dist="38100" dir="2700000" algn="tl">
                      <a:srgbClr val="000000">
                        <a:alpha val="43137"/>
                      </a:srgbClr>
                    </a:outerShdw>
                  </a:effectLst>
                  <a:latin typeface="Oswald" panose="02000503000000000000" pitchFamily="2" charset="0"/>
                </a:rPr>
                <a:t>1</a:t>
              </a:r>
              <a:endParaRPr lang="en-US" sz="3600" b="1" dirty="0">
                <a:solidFill>
                  <a:schemeClr val="bg1"/>
                </a:solidFill>
                <a:effectLst>
                  <a:outerShdw blurRad="38100" dist="38100" dir="2700000" algn="tl">
                    <a:srgbClr val="000000">
                      <a:alpha val="43137"/>
                    </a:srgbClr>
                  </a:outerShdw>
                </a:effectLst>
                <a:latin typeface="Oswald" panose="02000503000000000000" pitchFamily="2" charset="0"/>
              </a:endParaRPr>
            </a:p>
          </p:txBody>
        </p:sp>
      </p:grpSp>
      <p:pic>
        <p:nvPicPr>
          <p:cNvPr id="20" name="Graphic 44">
            <a:extLst>
              <a:ext uri="{FF2B5EF4-FFF2-40B4-BE49-F238E27FC236}">
                <a16:creationId xmlns:a16="http://schemas.microsoft.com/office/drawing/2014/main" xmlns="" id="{3811AB20-2F0F-4BBB-AEEE-982409F9526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9812526">
            <a:off x="1028716" y="2876277"/>
            <a:ext cx="595902" cy="351207"/>
          </a:xfrm>
          <a:prstGeom prst="rect">
            <a:avLst/>
          </a:prstGeom>
          <a:effectLst>
            <a:outerShdw blurRad="50800" dist="38100" dir="2700000" algn="tl" rotWithShape="0">
              <a:prstClr val="black">
                <a:alpha val="40000"/>
              </a:prstClr>
            </a:outerShdw>
          </a:effectLst>
        </p:spPr>
      </p:pic>
      <p:grpSp>
        <p:nvGrpSpPr>
          <p:cNvPr id="21" name="Group 53">
            <a:extLst>
              <a:ext uri="{FF2B5EF4-FFF2-40B4-BE49-F238E27FC236}">
                <a16:creationId xmlns:a16="http://schemas.microsoft.com/office/drawing/2014/main" xmlns="" id="{6A460868-B9FD-412C-A768-ECBAB7A7A540}"/>
              </a:ext>
            </a:extLst>
          </p:cNvPr>
          <p:cNvGrpSpPr/>
          <p:nvPr/>
        </p:nvGrpSpPr>
        <p:grpSpPr>
          <a:xfrm rot="5400000">
            <a:off x="883069" y="-379196"/>
            <a:ext cx="893771" cy="2573916"/>
            <a:chOff x="1248229" y="228529"/>
            <a:chExt cx="893771" cy="2573916"/>
          </a:xfrm>
        </p:grpSpPr>
        <p:sp>
          <p:nvSpPr>
            <p:cNvPr id="22" name="TextBox 51">
              <a:extLst>
                <a:ext uri="{FF2B5EF4-FFF2-40B4-BE49-F238E27FC236}">
                  <a16:creationId xmlns:a16="http://schemas.microsoft.com/office/drawing/2014/main" xmlns="" id="{4E19FC31-64B6-492B-A85A-416820957BD0}"/>
                </a:ext>
              </a:extLst>
            </p:cNvPr>
            <p:cNvSpPr txBox="1"/>
            <p:nvPr/>
          </p:nvSpPr>
          <p:spPr>
            <a:xfrm>
              <a:off x="1248229" y="575526"/>
              <a:ext cx="461665" cy="1886073"/>
            </a:xfrm>
            <a:prstGeom prst="rect">
              <a:avLst/>
            </a:prstGeom>
            <a:noFill/>
          </p:spPr>
          <p:txBody>
            <a:bodyPr vert="vert270" wrap="square" rtlCol="0">
              <a:spAutoFit/>
            </a:bodyPr>
            <a:lstStyle/>
            <a:p>
              <a:pPr algn="ctr"/>
              <a:r>
                <a:rPr lang="ar-SY" b="1" dirty="0">
                  <a:solidFill>
                    <a:srgbClr val="00B0F0"/>
                  </a:solidFill>
                  <a:latin typeface="Oswald" panose="02000503000000000000" pitchFamily="2" charset="0"/>
                </a:rPr>
                <a:t>حقوق و واجبات</a:t>
              </a:r>
            </a:p>
          </p:txBody>
        </p:sp>
        <p:sp>
          <p:nvSpPr>
            <p:cNvPr id="23" name="TextBox 52">
              <a:extLst>
                <a:ext uri="{FF2B5EF4-FFF2-40B4-BE49-F238E27FC236}">
                  <a16:creationId xmlns:a16="http://schemas.microsoft.com/office/drawing/2014/main" xmlns="" id="{626BC3BB-DB17-4728-9BD9-860DBDFEF42C}"/>
                </a:ext>
              </a:extLst>
            </p:cNvPr>
            <p:cNvSpPr txBox="1"/>
            <p:nvPr/>
          </p:nvSpPr>
          <p:spPr>
            <a:xfrm>
              <a:off x="1649557" y="228529"/>
              <a:ext cx="492443" cy="2573916"/>
            </a:xfrm>
            <a:prstGeom prst="rect">
              <a:avLst/>
            </a:prstGeom>
            <a:noFill/>
          </p:spPr>
          <p:txBody>
            <a:bodyPr vert="vert270" wrap="square" rtlCol="0">
              <a:spAutoFit/>
            </a:bodyPr>
            <a:lstStyle/>
            <a:p>
              <a:pPr algn="ctr"/>
              <a:r>
                <a:rPr lang="ar-SY" sz="2000" b="1" dirty="0">
                  <a:latin typeface="Open Sans" panose="020B0606030504020204" pitchFamily="34" charset="0"/>
                  <a:ea typeface="Open Sans" panose="020B0606030504020204" pitchFamily="34" charset="0"/>
                  <a:cs typeface="Open Sans" panose="020B0606030504020204" pitchFamily="34" charset="0"/>
                </a:rPr>
                <a:t>كتابة خطبة </a:t>
              </a:r>
              <a:r>
                <a:rPr lang="ar-SY" sz="2000" b="1" dirty="0" smtClean="0">
                  <a:latin typeface="Open Sans" panose="020B0606030504020204" pitchFamily="34" charset="0"/>
                  <a:ea typeface="Open Sans" panose="020B0606030504020204" pitchFamily="34" charset="0"/>
                  <a:cs typeface="Open Sans" panose="020B0606030504020204" pitchFamily="34" charset="0"/>
                </a:rPr>
                <a:t>محفليّة</a:t>
              </a:r>
              <a:endParaRPr lang="ar-SY" sz="2000" b="1" dirty="0">
                <a:latin typeface="Open Sans" panose="020B0606030504020204" pitchFamily="34" charset="0"/>
                <a:ea typeface="Open Sans" panose="020B0606030504020204" pitchFamily="34" charset="0"/>
                <a:cs typeface="Open Sans" panose="020B0606030504020204" pitchFamily="34" charset="0"/>
              </a:endParaRPr>
            </a:p>
          </p:txBody>
        </p:sp>
      </p:grpSp>
      <p:sp>
        <p:nvSpPr>
          <p:cNvPr id="24" name="Oval 39">
            <a:extLst>
              <a:ext uri="{FF2B5EF4-FFF2-40B4-BE49-F238E27FC236}">
                <a16:creationId xmlns:a16="http://schemas.microsoft.com/office/drawing/2014/main" xmlns="" id="{05335CBB-05C3-40B6-8758-E5BD10E2530B}"/>
              </a:ext>
            </a:extLst>
          </p:cNvPr>
          <p:cNvSpPr/>
          <p:nvPr/>
        </p:nvSpPr>
        <p:spPr>
          <a:xfrm>
            <a:off x="-44488" y="5770784"/>
            <a:ext cx="2543318" cy="445595"/>
          </a:xfrm>
          <a:prstGeom prst="ellipse">
            <a:avLst/>
          </a:prstGeom>
          <a:gradFill flip="none" rotWithShape="1">
            <a:gsLst>
              <a:gs pos="0">
                <a:schemeClr val="tx1">
                  <a:alpha val="69000"/>
                </a:schemeClr>
              </a:gs>
              <a:gs pos="100000">
                <a:srgbClr val="BFBFBF">
                  <a:alpha val="0"/>
                </a:srgbClr>
              </a:gs>
            </a:gsLst>
            <a:path path="circle">
              <a:fillToRect l="50000" t="50000" r="50000" b="50000"/>
            </a:path>
            <a:tileRect/>
          </a:gradFill>
          <a:ln>
            <a:noFill/>
          </a:ln>
          <a:effectLst>
            <a:reflection blurRad="6350" stA="50000" endA="275" endPos="40000" dist="101600" dir="5400000" sy="-100000" algn="bl" rotWithShape="0"/>
            <a:softEdge rad="1143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3">
            <a:extLst>
              <a:ext uri="{FF2B5EF4-FFF2-40B4-BE49-F238E27FC236}">
                <a16:creationId xmlns:a16="http://schemas.microsoft.com/office/drawing/2014/main" xmlns="" id="{7F8FD261-C06C-414F-9E84-B77B161A92D0}"/>
              </a:ext>
            </a:extLst>
          </p:cNvPr>
          <p:cNvSpPr/>
          <p:nvPr/>
        </p:nvSpPr>
        <p:spPr>
          <a:xfrm>
            <a:off x="59218" y="3617007"/>
            <a:ext cx="2335906" cy="2335906"/>
          </a:xfrm>
          <a:prstGeom prst="ellipse">
            <a:avLst/>
          </a:prstGeom>
          <a:solidFill>
            <a:schemeClr val="bg1"/>
          </a:solidFill>
          <a:ln>
            <a:noFill/>
          </a:ln>
          <a:effectLst>
            <a:reflection blurRad="6350" stA="50000" endA="300" endPos="55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47">
            <a:extLst>
              <a:ext uri="{FF2B5EF4-FFF2-40B4-BE49-F238E27FC236}">
                <a16:creationId xmlns:a16="http://schemas.microsoft.com/office/drawing/2014/main" xmlns="" id="{6F6C6184-EE9F-45FC-8A01-E0AD551BADAF}"/>
              </a:ext>
            </a:extLst>
          </p:cNvPr>
          <p:cNvSpPr/>
          <p:nvPr/>
        </p:nvSpPr>
        <p:spPr>
          <a:xfrm>
            <a:off x="1080602" y="3611162"/>
            <a:ext cx="1232067" cy="1475935"/>
          </a:xfrm>
          <a:custGeom>
            <a:avLst/>
            <a:gdLst>
              <a:gd name="connsiteX0" fmla="*/ 103982 w 1232067"/>
              <a:gd name="connsiteY0" fmla="*/ 0 h 1475935"/>
              <a:gd name="connsiteX1" fmla="*/ 1070087 w 1232067"/>
              <a:gd name="connsiteY1" fmla="*/ 880941 h 1475935"/>
              <a:gd name="connsiteX2" fmla="*/ 1073165 w 1232067"/>
              <a:gd name="connsiteY2" fmla="*/ 942535 h 1475935"/>
              <a:gd name="connsiteX3" fmla="*/ 1232067 w 1232067"/>
              <a:gd name="connsiteY3" fmla="*/ 942535 h 1475935"/>
              <a:gd name="connsiteX4" fmla="*/ 790206 w 1232067"/>
              <a:gd name="connsiteY4" fmla="*/ 1475935 h 1475935"/>
              <a:gd name="connsiteX5" fmla="*/ 348344 w 1232067"/>
              <a:gd name="connsiteY5" fmla="*/ 942535 h 1475935"/>
              <a:gd name="connsiteX6" fmla="*/ 566521 w 1232067"/>
              <a:gd name="connsiteY6" fmla="*/ 942535 h 1475935"/>
              <a:gd name="connsiteX7" fmla="*/ 585669 w 1232067"/>
              <a:gd name="connsiteY7" fmla="*/ 876516 h 1475935"/>
              <a:gd name="connsiteX8" fmla="*/ 599516 w 1232067"/>
              <a:gd name="connsiteY8" fmla="*/ 729497 h 1475935"/>
              <a:gd name="connsiteX9" fmla="*/ 55289 w 1232067"/>
              <a:gd name="connsiteY9" fmla="*/ 14821 h 1475935"/>
              <a:gd name="connsiteX10" fmla="*/ 0 w 1232067"/>
              <a:gd name="connsiteY10" fmla="*/ 5790 h 1475935"/>
              <a:gd name="connsiteX11" fmla="*/ 4691 w 1232067"/>
              <a:gd name="connsiteY11" fmla="*/ 5066 h 1475935"/>
              <a:gd name="connsiteX12" fmla="*/ 103982 w 1232067"/>
              <a:gd name="connsiteY12" fmla="*/ 0 h 14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2067" h="1475935">
                <a:moveTo>
                  <a:pt x="103982" y="0"/>
                </a:moveTo>
                <a:cubicBezTo>
                  <a:pt x="606796" y="0"/>
                  <a:pt x="1020356" y="386130"/>
                  <a:pt x="1070087" y="880941"/>
                </a:cubicBezTo>
                <a:lnTo>
                  <a:pt x="1073165" y="942535"/>
                </a:lnTo>
                <a:lnTo>
                  <a:pt x="1232067" y="942535"/>
                </a:lnTo>
                <a:lnTo>
                  <a:pt x="790206" y="1475935"/>
                </a:lnTo>
                <a:lnTo>
                  <a:pt x="348344" y="942535"/>
                </a:lnTo>
                <a:lnTo>
                  <a:pt x="566521" y="942535"/>
                </a:lnTo>
                <a:lnTo>
                  <a:pt x="585669" y="876516"/>
                </a:lnTo>
                <a:cubicBezTo>
                  <a:pt x="594748" y="829028"/>
                  <a:pt x="599516" y="779858"/>
                  <a:pt x="599516" y="729497"/>
                </a:cubicBezTo>
                <a:cubicBezTo>
                  <a:pt x="599516" y="376968"/>
                  <a:pt x="365879" y="82844"/>
                  <a:pt x="55289" y="14821"/>
                </a:cubicBezTo>
                <a:lnTo>
                  <a:pt x="0" y="5790"/>
                </a:lnTo>
                <a:lnTo>
                  <a:pt x="4691" y="5066"/>
                </a:lnTo>
                <a:cubicBezTo>
                  <a:pt x="37337" y="1716"/>
                  <a:pt x="70461" y="0"/>
                  <a:pt x="103982" y="0"/>
                </a:cubicBezTo>
                <a:close/>
              </a:path>
            </a:pathLst>
          </a:custGeom>
          <a:solidFill>
            <a:schemeClr val="tx1">
              <a:alpha val="2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4">
            <a:extLst>
              <a:ext uri="{FF2B5EF4-FFF2-40B4-BE49-F238E27FC236}">
                <a16:creationId xmlns:a16="http://schemas.microsoft.com/office/drawing/2014/main" xmlns="" id="{78328E0F-5909-4689-BCE4-D1C7E00E5E4C}"/>
              </a:ext>
            </a:extLst>
          </p:cNvPr>
          <p:cNvSpPr/>
          <p:nvPr/>
        </p:nvSpPr>
        <p:spPr>
          <a:xfrm>
            <a:off x="1163057" y="3617007"/>
            <a:ext cx="1232067" cy="1475935"/>
          </a:xfrm>
          <a:custGeom>
            <a:avLst/>
            <a:gdLst>
              <a:gd name="connsiteX0" fmla="*/ 103982 w 1232067"/>
              <a:gd name="connsiteY0" fmla="*/ 0 h 1475935"/>
              <a:gd name="connsiteX1" fmla="*/ 1070087 w 1232067"/>
              <a:gd name="connsiteY1" fmla="*/ 880941 h 1475935"/>
              <a:gd name="connsiteX2" fmla="*/ 1073165 w 1232067"/>
              <a:gd name="connsiteY2" fmla="*/ 942535 h 1475935"/>
              <a:gd name="connsiteX3" fmla="*/ 1232067 w 1232067"/>
              <a:gd name="connsiteY3" fmla="*/ 942535 h 1475935"/>
              <a:gd name="connsiteX4" fmla="*/ 790206 w 1232067"/>
              <a:gd name="connsiteY4" fmla="*/ 1475935 h 1475935"/>
              <a:gd name="connsiteX5" fmla="*/ 348344 w 1232067"/>
              <a:gd name="connsiteY5" fmla="*/ 942535 h 1475935"/>
              <a:gd name="connsiteX6" fmla="*/ 566521 w 1232067"/>
              <a:gd name="connsiteY6" fmla="*/ 942535 h 1475935"/>
              <a:gd name="connsiteX7" fmla="*/ 585669 w 1232067"/>
              <a:gd name="connsiteY7" fmla="*/ 876516 h 1475935"/>
              <a:gd name="connsiteX8" fmla="*/ 599516 w 1232067"/>
              <a:gd name="connsiteY8" fmla="*/ 729497 h 1475935"/>
              <a:gd name="connsiteX9" fmla="*/ 55289 w 1232067"/>
              <a:gd name="connsiteY9" fmla="*/ 14821 h 1475935"/>
              <a:gd name="connsiteX10" fmla="*/ 0 w 1232067"/>
              <a:gd name="connsiteY10" fmla="*/ 5790 h 1475935"/>
              <a:gd name="connsiteX11" fmla="*/ 4691 w 1232067"/>
              <a:gd name="connsiteY11" fmla="*/ 5066 h 1475935"/>
              <a:gd name="connsiteX12" fmla="*/ 103982 w 1232067"/>
              <a:gd name="connsiteY12" fmla="*/ 0 h 14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2067" h="1475935">
                <a:moveTo>
                  <a:pt x="103982" y="0"/>
                </a:moveTo>
                <a:cubicBezTo>
                  <a:pt x="606796" y="0"/>
                  <a:pt x="1020356" y="386130"/>
                  <a:pt x="1070087" y="880941"/>
                </a:cubicBezTo>
                <a:lnTo>
                  <a:pt x="1073165" y="942535"/>
                </a:lnTo>
                <a:lnTo>
                  <a:pt x="1232067" y="942535"/>
                </a:lnTo>
                <a:lnTo>
                  <a:pt x="790206" y="1475935"/>
                </a:lnTo>
                <a:lnTo>
                  <a:pt x="348344" y="942535"/>
                </a:lnTo>
                <a:lnTo>
                  <a:pt x="566521" y="942535"/>
                </a:lnTo>
                <a:lnTo>
                  <a:pt x="585669" y="876516"/>
                </a:lnTo>
                <a:cubicBezTo>
                  <a:pt x="594748" y="829028"/>
                  <a:pt x="599516" y="779858"/>
                  <a:pt x="599516" y="729497"/>
                </a:cubicBezTo>
                <a:cubicBezTo>
                  <a:pt x="599516" y="376968"/>
                  <a:pt x="365879" y="82844"/>
                  <a:pt x="55289" y="14821"/>
                </a:cubicBezTo>
                <a:lnTo>
                  <a:pt x="0" y="5790"/>
                </a:lnTo>
                <a:lnTo>
                  <a:pt x="4691" y="5066"/>
                </a:lnTo>
                <a:cubicBezTo>
                  <a:pt x="37337" y="1716"/>
                  <a:pt x="70461" y="0"/>
                  <a:pt x="103982" y="0"/>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5">
            <a:extLst>
              <a:ext uri="{FF2B5EF4-FFF2-40B4-BE49-F238E27FC236}">
                <a16:creationId xmlns:a16="http://schemas.microsoft.com/office/drawing/2014/main" xmlns="" id="{3880956F-289D-44FF-8BE0-B59D43DB10FF}"/>
              </a:ext>
            </a:extLst>
          </p:cNvPr>
          <p:cNvSpPr txBox="1"/>
          <p:nvPr/>
        </p:nvSpPr>
        <p:spPr>
          <a:xfrm>
            <a:off x="1645127" y="4431493"/>
            <a:ext cx="651495" cy="400110"/>
          </a:xfrm>
          <a:prstGeom prst="rect">
            <a:avLst/>
          </a:prstGeom>
          <a:noFill/>
        </p:spPr>
        <p:txBody>
          <a:bodyPr wrap="square" rtlCol="0">
            <a:spAutoFit/>
          </a:bodyPr>
          <a:lstStyle/>
          <a:p>
            <a:pPr algn="ctr"/>
            <a:r>
              <a:rPr lang="en-US" sz="2000" b="1" dirty="0" smtClean="0">
                <a:solidFill>
                  <a:schemeClr val="bg1"/>
                </a:solidFill>
                <a:latin typeface="Century Gothic" panose="020B0502020202020204" pitchFamily="34" charset="0"/>
              </a:rPr>
              <a:t>11</a:t>
            </a:r>
            <a:endParaRPr lang="en-US" sz="2000" b="1" dirty="0">
              <a:solidFill>
                <a:schemeClr val="bg1"/>
              </a:solidFill>
              <a:latin typeface="Century Gothic" panose="020B0502020202020204" pitchFamily="34" charset="0"/>
            </a:endParaRPr>
          </a:p>
        </p:txBody>
      </p:sp>
      <p:pic>
        <p:nvPicPr>
          <p:cNvPr id="29" name="Graphic 26" descr="Lightbulb">
            <a:extLst>
              <a:ext uri="{FF2B5EF4-FFF2-40B4-BE49-F238E27FC236}">
                <a16:creationId xmlns:a16="http://schemas.microsoft.com/office/drawing/2014/main" xmlns="" id="{CB8C1ED7-F581-415F-B310-913BECE7228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rcRect/>
          <a:stretch/>
        </p:blipFill>
        <p:spPr>
          <a:xfrm>
            <a:off x="762463" y="3918934"/>
            <a:ext cx="640080" cy="640080"/>
          </a:xfrm>
          <a:prstGeom prst="rect">
            <a:avLst/>
          </a:prstGeom>
        </p:spPr>
      </p:pic>
      <p:sp>
        <p:nvSpPr>
          <p:cNvPr id="30" name="TextBox 27">
            <a:extLst>
              <a:ext uri="{FF2B5EF4-FFF2-40B4-BE49-F238E27FC236}">
                <a16:creationId xmlns:a16="http://schemas.microsoft.com/office/drawing/2014/main" xmlns="" id="{B607D86F-8A6D-4EAE-8CE6-59024662943A}"/>
              </a:ext>
            </a:extLst>
          </p:cNvPr>
          <p:cNvSpPr txBox="1"/>
          <p:nvPr/>
        </p:nvSpPr>
        <p:spPr>
          <a:xfrm>
            <a:off x="168833" y="4784960"/>
            <a:ext cx="1689499" cy="400110"/>
          </a:xfrm>
          <a:prstGeom prst="rect">
            <a:avLst/>
          </a:prstGeom>
          <a:noFill/>
        </p:spPr>
        <p:txBody>
          <a:bodyPr wrap="square" rtlCol="0">
            <a:spAutoFit/>
          </a:bodyPr>
          <a:lstStyle/>
          <a:p>
            <a:pPr algn="ctr"/>
            <a:r>
              <a:rPr lang="ar-SY" sz="2000" b="1" dirty="0" smtClean="0">
                <a:latin typeface="Century Gothic" panose="020B0502020202020204" pitchFamily="34" charset="0"/>
              </a:rPr>
              <a:t>استراتيجية</a:t>
            </a:r>
            <a:r>
              <a:rPr lang="ar-SY" sz="2000" b="1" dirty="0">
                <a:latin typeface="Century Gothic" panose="020B0502020202020204" pitchFamily="34" charset="0"/>
              </a:rPr>
              <a:t> الكتابة</a:t>
            </a:r>
          </a:p>
        </p:txBody>
      </p:sp>
      <p:sp>
        <p:nvSpPr>
          <p:cNvPr id="31" name="TextBox 43">
            <a:extLst>
              <a:ext uri="{FF2B5EF4-FFF2-40B4-BE49-F238E27FC236}">
                <a16:creationId xmlns:a16="http://schemas.microsoft.com/office/drawing/2014/main" xmlns="" id="{C67D3F12-8A46-4C81-AC2A-7F1A8CB4A7A1}"/>
              </a:ext>
            </a:extLst>
          </p:cNvPr>
          <p:cNvSpPr txBox="1"/>
          <p:nvPr/>
        </p:nvSpPr>
        <p:spPr>
          <a:xfrm>
            <a:off x="453262" y="5332186"/>
            <a:ext cx="1547817" cy="369332"/>
          </a:xfrm>
          <a:prstGeom prst="rect">
            <a:avLst/>
          </a:prstGeom>
          <a:noFill/>
        </p:spPr>
        <p:txBody>
          <a:bodyPr wrap="square" rtlCol="0">
            <a:spAutoFit/>
          </a:bodyPr>
          <a:lstStyle/>
          <a:p>
            <a:pPr algn="ctr"/>
            <a:r>
              <a:rPr lang="ar-SY" b="1" dirty="0" smtClean="0">
                <a:solidFill>
                  <a:srgbClr val="FF0000"/>
                </a:solidFill>
              </a:rPr>
              <a:t>التهيئة</a:t>
            </a:r>
            <a:endParaRPr lang="en-US" b="1" dirty="0">
              <a:solidFill>
                <a:srgbClr val="FF0000"/>
              </a:solidFill>
            </a:endParaRPr>
          </a:p>
        </p:txBody>
      </p:sp>
      <p:sp>
        <p:nvSpPr>
          <p:cNvPr id="128" name="TextBox 40">
            <a:extLst>
              <a:ext uri="{FF2B5EF4-FFF2-40B4-BE49-F238E27FC236}">
                <a16:creationId xmlns:a16="http://schemas.microsoft.com/office/drawing/2014/main" xmlns="" id="{86D070C6-70F9-4883-B132-92C51609905B}"/>
              </a:ext>
            </a:extLst>
          </p:cNvPr>
          <p:cNvSpPr txBox="1"/>
          <p:nvPr/>
        </p:nvSpPr>
        <p:spPr>
          <a:xfrm>
            <a:off x="5461000" y="815620"/>
            <a:ext cx="5088236" cy="400110"/>
          </a:xfrm>
          <a:prstGeom prst="rect">
            <a:avLst/>
          </a:prstGeom>
          <a:noFill/>
        </p:spPr>
        <p:txBody>
          <a:bodyPr wrap="square" rtlCol="0">
            <a:spAutoFit/>
          </a:bodyPr>
          <a:lstStyle/>
          <a:p>
            <a:pPr algn="r"/>
            <a:r>
              <a:rPr lang="ar-SY" sz="2000" b="1" dirty="0" smtClean="0">
                <a:solidFill>
                  <a:schemeClr val="bg1"/>
                </a:solidFill>
                <a:latin typeface="Century Gothic" panose="020B0502020202020204" pitchFamily="34" charset="0"/>
              </a:rPr>
              <a:t>أَملأُ </a:t>
            </a:r>
            <a:r>
              <a:rPr lang="ar-SY" sz="2000" b="1" dirty="0">
                <a:solidFill>
                  <a:schemeClr val="bg1"/>
                </a:solidFill>
                <a:latin typeface="Century Gothic" panose="020B0502020202020204" pitchFamily="34" charset="0"/>
              </a:rPr>
              <a:t>البيانات المعطاة بما </a:t>
            </a:r>
            <a:r>
              <a:rPr lang="ar-SY" sz="2000" b="1" dirty="0" smtClean="0">
                <a:solidFill>
                  <a:schemeClr val="bg1"/>
                </a:solidFill>
                <a:latin typeface="Century Gothic" panose="020B0502020202020204" pitchFamily="34" charset="0"/>
              </a:rPr>
              <a:t>يناسبها </a:t>
            </a:r>
            <a:r>
              <a:rPr lang="ar-SY" sz="2000" b="1" dirty="0">
                <a:solidFill>
                  <a:schemeClr val="bg1"/>
                </a:solidFill>
                <a:latin typeface="Century Gothic" panose="020B0502020202020204" pitchFamily="34" charset="0"/>
              </a:rPr>
              <a:t>حول المقطع الآتي:</a:t>
            </a:r>
            <a:endParaRPr lang="ar-SY" b="1" dirty="0">
              <a:solidFill>
                <a:schemeClr val="bg1"/>
              </a:solidFill>
              <a:latin typeface="Century Gothic" panose="020B0502020202020204" pitchFamily="34" charset="0"/>
            </a:endParaRPr>
          </a:p>
        </p:txBody>
      </p:sp>
      <p:sp>
        <p:nvSpPr>
          <p:cNvPr id="129" name="Rectangle 35">
            <a:extLst>
              <a:ext uri="{FF2B5EF4-FFF2-40B4-BE49-F238E27FC236}">
                <a16:creationId xmlns="" xmlns:a16="http://schemas.microsoft.com/office/drawing/2014/main" id="{AD7C484D-C035-4794-83E0-869DCDA48AB6}"/>
              </a:ext>
            </a:extLst>
          </p:cNvPr>
          <p:cNvSpPr/>
          <p:nvPr/>
        </p:nvSpPr>
        <p:spPr>
          <a:xfrm>
            <a:off x="10727463" y="825054"/>
            <a:ext cx="369278" cy="381241"/>
          </a:xfrm>
          <a:prstGeom prst="rect">
            <a:avLst/>
          </a:prstGeom>
          <a:gradFill flip="none" rotWithShape="1">
            <a:gsLst>
              <a:gs pos="0">
                <a:schemeClr val="accent1">
                  <a:lumMod val="5000"/>
                  <a:lumOff val="95000"/>
                  <a:alpha val="0"/>
                </a:schemeClr>
              </a:gs>
              <a:gs pos="67000">
                <a:schemeClr val="tx1">
                  <a:lumMod val="50000"/>
                  <a:lumOff val="50000"/>
                  <a:alpha val="42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Diamond 36">
            <a:extLst>
              <a:ext uri="{FF2B5EF4-FFF2-40B4-BE49-F238E27FC236}">
                <a16:creationId xmlns="" xmlns:a16="http://schemas.microsoft.com/office/drawing/2014/main" id="{6C964224-EF99-412C-BD7E-2DB5DA7078C9}"/>
              </a:ext>
            </a:extLst>
          </p:cNvPr>
          <p:cNvSpPr/>
          <p:nvPr/>
        </p:nvSpPr>
        <p:spPr>
          <a:xfrm>
            <a:off x="10554293" y="835812"/>
            <a:ext cx="357809" cy="357809"/>
          </a:xfrm>
          <a:prstGeom prst="diamond">
            <a:avLst/>
          </a:prstGeom>
          <a:solidFill>
            <a:srgbClr val="FF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مجموعة 3"/>
          <p:cNvGrpSpPr/>
          <p:nvPr/>
        </p:nvGrpSpPr>
        <p:grpSpPr>
          <a:xfrm>
            <a:off x="2498830" y="1720469"/>
            <a:ext cx="4403097" cy="3596328"/>
            <a:chOff x="6750082" y="1188868"/>
            <a:chExt cx="4782748" cy="4143318"/>
          </a:xfrm>
        </p:grpSpPr>
        <p:grpSp>
          <p:nvGrpSpPr>
            <p:cNvPr id="101" name="Group 52">
              <a:extLst>
                <a:ext uri="{FF2B5EF4-FFF2-40B4-BE49-F238E27FC236}">
                  <a16:creationId xmlns:a16="http://schemas.microsoft.com/office/drawing/2014/main" xmlns="" id="{1187DB8B-9836-4D24-80DE-068CE1BE6058}"/>
                </a:ext>
              </a:extLst>
            </p:cNvPr>
            <p:cNvGrpSpPr/>
            <p:nvPr/>
          </p:nvGrpSpPr>
          <p:grpSpPr>
            <a:xfrm>
              <a:off x="6750082" y="1188868"/>
              <a:ext cx="4782748" cy="4143318"/>
              <a:chOff x="5371514" y="605248"/>
              <a:chExt cx="1456885" cy="5306699"/>
            </a:xfrm>
          </p:grpSpPr>
          <p:sp>
            <p:nvSpPr>
              <p:cNvPr id="102" name="Rectangle: Rounded Corners 53">
                <a:extLst>
                  <a:ext uri="{FF2B5EF4-FFF2-40B4-BE49-F238E27FC236}">
                    <a16:creationId xmlns:a16="http://schemas.microsoft.com/office/drawing/2014/main" xmlns="" id="{F62D63C9-424D-4968-8D80-D550D2A9C069}"/>
                  </a:ext>
                </a:extLst>
              </p:cNvPr>
              <p:cNvSpPr/>
              <p:nvPr/>
            </p:nvSpPr>
            <p:spPr>
              <a:xfrm>
                <a:off x="5371514" y="946052"/>
                <a:ext cx="1448972" cy="4965895"/>
              </a:xfrm>
              <a:prstGeom prst="roundRect">
                <a:avLst/>
              </a:prstGeom>
              <a:gradFill>
                <a:gsLst>
                  <a:gs pos="0">
                    <a:srgbClr val="FF9900"/>
                  </a:gs>
                  <a:gs pos="100000">
                    <a:srgbClr val="CC3300"/>
                  </a:gs>
                </a:gsLst>
                <a:lin ang="5400000" scaled="1"/>
              </a:gradFill>
              <a:ln w="31750">
                <a:gradFill>
                  <a:gsLst>
                    <a:gs pos="100000">
                      <a:srgbClr val="FF9900"/>
                    </a:gs>
                    <a:gs pos="0">
                      <a:srgbClr val="CC3300"/>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Freeform: Shape 55">
                <a:extLst>
                  <a:ext uri="{FF2B5EF4-FFF2-40B4-BE49-F238E27FC236}">
                    <a16:creationId xmlns:a16="http://schemas.microsoft.com/office/drawing/2014/main" xmlns="" id="{86129B88-F9E9-43B5-B4A2-FBC572D4B66B}"/>
                  </a:ext>
                </a:extLst>
              </p:cNvPr>
              <p:cNvSpPr/>
              <p:nvPr/>
            </p:nvSpPr>
            <p:spPr>
              <a:xfrm>
                <a:off x="5479999" y="605248"/>
                <a:ext cx="1348400" cy="4838912"/>
              </a:xfrm>
              <a:custGeom>
                <a:avLst/>
                <a:gdLst>
                  <a:gd name="connsiteX0" fmla="*/ 140928 w 1348400"/>
                  <a:gd name="connsiteY0" fmla="*/ 0 h 4838912"/>
                  <a:gd name="connsiteX1" fmla="*/ 1106900 w 1348400"/>
                  <a:gd name="connsiteY1" fmla="*/ 0 h 4838912"/>
                  <a:gd name="connsiteX2" fmla="*/ 1348400 w 1348400"/>
                  <a:gd name="connsiteY2" fmla="*/ 241500 h 4838912"/>
                  <a:gd name="connsiteX3" fmla="*/ 1348400 w 1348400"/>
                  <a:gd name="connsiteY3" fmla="*/ 4724396 h 4838912"/>
                  <a:gd name="connsiteX4" fmla="*/ 1329422 w 1348400"/>
                  <a:gd name="connsiteY4" fmla="*/ 4818399 h 4838912"/>
                  <a:gd name="connsiteX5" fmla="*/ 1318288 w 1348400"/>
                  <a:gd name="connsiteY5" fmla="*/ 4838912 h 4838912"/>
                  <a:gd name="connsiteX6" fmla="*/ 0 w 1348400"/>
                  <a:gd name="connsiteY6" fmla="*/ 50616 h 4838912"/>
                  <a:gd name="connsiteX7" fmla="*/ 46925 w 1348400"/>
                  <a:gd name="connsiteY7" fmla="*/ 18978 h 4838912"/>
                  <a:gd name="connsiteX8" fmla="*/ 140928 w 1348400"/>
                  <a:gd name="connsiteY8" fmla="*/ 0 h 4838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48400" h="4838912">
                    <a:moveTo>
                      <a:pt x="140928" y="0"/>
                    </a:moveTo>
                    <a:lnTo>
                      <a:pt x="1106900" y="0"/>
                    </a:lnTo>
                    <a:cubicBezTo>
                      <a:pt x="1240277" y="0"/>
                      <a:pt x="1348400" y="108123"/>
                      <a:pt x="1348400" y="241500"/>
                    </a:cubicBezTo>
                    <a:lnTo>
                      <a:pt x="1348400" y="4724396"/>
                    </a:lnTo>
                    <a:cubicBezTo>
                      <a:pt x="1348400" y="4757740"/>
                      <a:pt x="1341642" y="4789506"/>
                      <a:pt x="1329422" y="4818399"/>
                    </a:cubicBezTo>
                    <a:lnTo>
                      <a:pt x="1318288" y="4838912"/>
                    </a:lnTo>
                    <a:lnTo>
                      <a:pt x="0" y="50616"/>
                    </a:lnTo>
                    <a:lnTo>
                      <a:pt x="46925" y="18978"/>
                    </a:lnTo>
                    <a:cubicBezTo>
                      <a:pt x="75818" y="6758"/>
                      <a:pt x="107584" y="0"/>
                      <a:pt x="140928" y="0"/>
                    </a:cubicBezTo>
                    <a:close/>
                  </a:path>
                </a:pathLst>
              </a:custGeom>
              <a:solidFill>
                <a:schemeClr val="bg1">
                  <a:alpha val="18000"/>
                </a:scheme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9" name="TextBox 50">
              <a:extLst>
                <a:ext uri="{FF2B5EF4-FFF2-40B4-BE49-F238E27FC236}">
                  <a16:creationId xmlns:a16="http://schemas.microsoft.com/office/drawing/2014/main" xmlns="" id="{48AD3D94-7501-4EF1-BCD5-5AE63F286B0D}"/>
                </a:ext>
              </a:extLst>
            </p:cNvPr>
            <p:cNvSpPr txBox="1"/>
            <p:nvPr/>
          </p:nvSpPr>
          <p:spPr>
            <a:xfrm>
              <a:off x="6775483" y="1937582"/>
              <a:ext cx="4629439" cy="2862322"/>
            </a:xfrm>
            <a:prstGeom prst="rect">
              <a:avLst/>
            </a:prstGeom>
            <a:noFill/>
          </p:spPr>
          <p:txBody>
            <a:bodyPr wrap="square" rtlCol="0">
              <a:spAutoFit/>
            </a:bodyPr>
            <a:lstStyle/>
            <a:p>
              <a:pPr algn="r"/>
              <a:r>
                <a:rPr lang="ar-SY" sz="2000" b="1" dirty="0">
                  <a:solidFill>
                    <a:schemeClr val="bg1"/>
                  </a:solidFill>
                </a:rPr>
                <a:t>الحمد لله حمداً لا ينفد، و </a:t>
              </a:r>
              <a:r>
                <a:rPr lang="ar-SY" sz="2000" b="1" dirty="0" smtClean="0">
                  <a:solidFill>
                    <a:schemeClr val="bg1"/>
                  </a:solidFill>
                </a:rPr>
                <a:t>أصلي </a:t>
              </a:r>
              <a:r>
                <a:rPr lang="ar-SY" sz="2000" b="1" dirty="0">
                  <a:solidFill>
                    <a:schemeClr val="bg1"/>
                  </a:solidFill>
                </a:rPr>
                <a:t>و </a:t>
              </a:r>
              <a:r>
                <a:rPr lang="ar-SY" sz="2000" b="1" dirty="0" smtClean="0">
                  <a:solidFill>
                    <a:schemeClr val="bg1"/>
                  </a:solidFill>
                </a:rPr>
                <a:t>أسلم </a:t>
              </a:r>
              <a:r>
                <a:rPr lang="ar-SY" sz="2000" b="1" dirty="0">
                  <a:solidFill>
                    <a:schemeClr val="bg1"/>
                  </a:solidFill>
                </a:rPr>
                <a:t>على </a:t>
              </a:r>
              <a:r>
                <a:rPr lang="ar-SY" sz="2000" b="1" dirty="0" smtClean="0">
                  <a:solidFill>
                    <a:schemeClr val="bg1"/>
                  </a:solidFill>
                </a:rPr>
                <a:t>أفضل المصطفين </a:t>
              </a:r>
              <a:r>
                <a:rPr lang="ar-SY" sz="2000" b="1" dirty="0">
                  <a:solidFill>
                    <a:schemeClr val="bg1"/>
                  </a:solidFill>
                </a:rPr>
                <a:t>محمد</a:t>
              </a:r>
              <a:r>
                <a:rPr lang="ar-SY" sz="2000" b="1" dirty="0" smtClean="0">
                  <a:solidFill>
                    <a:schemeClr val="bg1"/>
                  </a:solidFill>
                </a:rPr>
                <a:t>،</a:t>
              </a:r>
              <a:r>
                <a:rPr lang="ar-SY" sz="2000" b="1" dirty="0">
                  <a:solidFill>
                    <a:schemeClr val="bg1"/>
                  </a:solidFill>
                </a:rPr>
                <a:t> وعلى آله و صحبه ومن </a:t>
              </a:r>
              <a:r>
                <a:rPr lang="ar-SY" sz="2000" b="1" dirty="0" smtClean="0">
                  <a:solidFill>
                    <a:schemeClr val="bg1"/>
                  </a:solidFill>
                </a:rPr>
                <a:t>تعبدّ</a:t>
              </a:r>
              <a:r>
                <a:rPr lang="ar-SY" sz="2000" b="1" dirty="0">
                  <a:solidFill>
                    <a:schemeClr val="bg1"/>
                  </a:solidFill>
                </a:rPr>
                <a:t> </a:t>
              </a:r>
              <a:r>
                <a:rPr lang="ar-SY" sz="2000" b="1" dirty="0" smtClean="0">
                  <a:solidFill>
                    <a:schemeClr val="bg1"/>
                  </a:solidFill>
                </a:rPr>
                <a:t>,</a:t>
              </a:r>
            </a:p>
            <a:p>
              <a:pPr algn="r"/>
              <a:r>
                <a:rPr lang="ar-SY" sz="2000" b="1" dirty="0" smtClean="0">
                  <a:solidFill>
                    <a:schemeClr val="bg1"/>
                  </a:solidFill>
                </a:rPr>
                <a:t> أيها المسلمون</a:t>
              </a:r>
              <a:r>
                <a:rPr lang="ar-SY" sz="2000" b="1" dirty="0">
                  <a:solidFill>
                    <a:schemeClr val="bg1"/>
                  </a:solidFill>
                </a:rPr>
                <a:t>:</a:t>
              </a:r>
            </a:p>
            <a:p>
              <a:pPr algn="r"/>
              <a:r>
                <a:rPr lang="ar-SY" sz="2000" b="1" dirty="0">
                  <a:solidFill>
                    <a:schemeClr val="bg1"/>
                  </a:solidFill>
                </a:rPr>
                <a:t>العدل في </a:t>
              </a:r>
              <a:r>
                <a:rPr lang="ar-SY" sz="2000" b="1" dirty="0" smtClean="0">
                  <a:solidFill>
                    <a:schemeClr val="bg1"/>
                  </a:solidFill>
                </a:rPr>
                <a:t>القضايا </a:t>
              </a:r>
              <a:r>
                <a:rPr lang="ar-SY" sz="2000" b="1" dirty="0">
                  <a:solidFill>
                    <a:schemeClr val="bg1"/>
                  </a:solidFill>
                </a:rPr>
                <a:t>من </a:t>
              </a:r>
              <a:r>
                <a:rPr lang="ar-SY" sz="2000" b="1" dirty="0" smtClean="0">
                  <a:solidFill>
                    <a:schemeClr val="bg1"/>
                  </a:solidFill>
                </a:rPr>
                <a:t>سمات المسلمين</a:t>
              </a:r>
              <a:r>
                <a:rPr lang="ar-SY" sz="2000" b="1" dirty="0">
                  <a:solidFill>
                    <a:schemeClr val="bg1"/>
                  </a:solidFill>
                </a:rPr>
                <a:t>، </a:t>
              </a:r>
              <a:r>
                <a:rPr lang="ar-SY" sz="2000" b="1" dirty="0" smtClean="0">
                  <a:solidFill>
                    <a:schemeClr val="bg1"/>
                  </a:solidFill>
                </a:rPr>
                <a:t>وإعطاء </a:t>
              </a:r>
              <a:r>
                <a:rPr lang="ar-SY" sz="2000" b="1" dirty="0">
                  <a:solidFill>
                    <a:schemeClr val="bg1"/>
                  </a:solidFill>
                </a:rPr>
                <a:t>كل ذي حق </a:t>
              </a:r>
              <a:r>
                <a:rPr lang="ar-SY" sz="2000" b="1" dirty="0" smtClean="0">
                  <a:solidFill>
                    <a:schemeClr val="bg1"/>
                  </a:solidFill>
                </a:rPr>
                <a:t>حقه،</a:t>
              </a:r>
              <a:r>
                <a:rPr lang="ar-SY" sz="2000" b="1" dirty="0">
                  <a:solidFill>
                    <a:schemeClr val="bg1"/>
                  </a:solidFill>
                </a:rPr>
                <a:t> وهو مما أوجبه الله على عباده، </a:t>
              </a:r>
              <a:r>
                <a:rPr lang="ar-SY" sz="2000" b="1" dirty="0" smtClean="0">
                  <a:solidFill>
                    <a:schemeClr val="bg1"/>
                  </a:solidFill>
                </a:rPr>
                <a:t>و إن </a:t>
              </a:r>
              <a:r>
                <a:rPr lang="ar-SY" sz="2000" b="1" dirty="0">
                  <a:solidFill>
                    <a:schemeClr val="bg1"/>
                  </a:solidFill>
                </a:rPr>
                <a:t>كان </a:t>
              </a:r>
              <a:r>
                <a:rPr lang="ar-SY" sz="2000" b="1" dirty="0" smtClean="0">
                  <a:solidFill>
                    <a:schemeClr val="bg1"/>
                  </a:solidFill>
                </a:rPr>
                <a:t>ثمَ مآخذ غير مرضية تصدر تاراتٍ كثيرةٍ </a:t>
              </a:r>
              <a:r>
                <a:rPr lang="ar-SY" sz="2000" b="1" dirty="0">
                  <a:solidFill>
                    <a:schemeClr val="bg1"/>
                  </a:solidFill>
                </a:rPr>
                <a:t>من الخدم، </a:t>
              </a:r>
              <a:r>
                <a:rPr lang="ar-SY" sz="2000" b="1" dirty="0" smtClean="0">
                  <a:solidFill>
                    <a:schemeClr val="bg1"/>
                  </a:solidFill>
                </a:rPr>
                <a:t>فإننا </a:t>
              </a:r>
              <a:r>
                <a:rPr lang="ar-SY" sz="2000" b="1" dirty="0">
                  <a:solidFill>
                    <a:schemeClr val="bg1"/>
                  </a:solidFill>
                </a:rPr>
                <a:t>في المقام </a:t>
              </a:r>
              <a:r>
                <a:rPr lang="ar-SY" sz="2000" b="1" dirty="0" smtClean="0">
                  <a:solidFill>
                    <a:schemeClr val="bg1"/>
                  </a:solidFill>
                </a:rPr>
                <a:t>نفسهِ نشير إلى سمات </a:t>
              </a:r>
              <a:r>
                <a:rPr lang="ar-SY" sz="2000" b="1" dirty="0">
                  <a:solidFill>
                    <a:schemeClr val="bg1"/>
                  </a:solidFill>
                </a:rPr>
                <a:t>متعددة من </a:t>
              </a:r>
              <a:r>
                <a:rPr lang="ar-SY" sz="2000" b="1" dirty="0" smtClean="0">
                  <a:solidFill>
                    <a:schemeClr val="bg1"/>
                  </a:solidFill>
                </a:rPr>
                <a:t>الحقوق </a:t>
              </a:r>
              <a:r>
                <a:rPr lang="ar-SY" sz="2000" b="1" dirty="0">
                  <a:solidFill>
                    <a:schemeClr val="bg1"/>
                  </a:solidFill>
                </a:rPr>
                <a:t>والواجبات التي يستحقونها</a:t>
              </a:r>
              <a:endParaRPr lang="en-US" sz="2000" b="1" dirty="0">
                <a:solidFill>
                  <a:schemeClr val="bg1"/>
                </a:solidFill>
              </a:endParaRPr>
            </a:p>
            <a:p>
              <a:pPr algn="r"/>
              <a:endParaRPr lang="ar-SY" sz="2000" b="1" dirty="0">
                <a:solidFill>
                  <a:schemeClr val="bg1"/>
                </a:solidFill>
              </a:endParaRPr>
            </a:p>
          </p:txBody>
        </p:sp>
      </p:grpSp>
      <p:sp>
        <p:nvSpPr>
          <p:cNvPr id="109" name="Rectangle 35">
            <a:extLst>
              <a:ext uri="{FF2B5EF4-FFF2-40B4-BE49-F238E27FC236}">
                <a16:creationId xmlns="" xmlns:a16="http://schemas.microsoft.com/office/drawing/2014/main" id="{AD7C484D-C035-4794-83E0-869DCDA48AB6}"/>
              </a:ext>
            </a:extLst>
          </p:cNvPr>
          <p:cNvSpPr/>
          <p:nvPr/>
        </p:nvSpPr>
        <p:spPr>
          <a:xfrm>
            <a:off x="11689008" y="1351902"/>
            <a:ext cx="369278" cy="381241"/>
          </a:xfrm>
          <a:prstGeom prst="rect">
            <a:avLst/>
          </a:prstGeom>
          <a:gradFill flip="none" rotWithShape="1">
            <a:gsLst>
              <a:gs pos="0">
                <a:schemeClr val="accent1">
                  <a:lumMod val="5000"/>
                  <a:lumOff val="95000"/>
                  <a:alpha val="0"/>
                </a:schemeClr>
              </a:gs>
              <a:gs pos="67000">
                <a:schemeClr val="tx1">
                  <a:lumMod val="50000"/>
                  <a:lumOff val="50000"/>
                  <a:alpha val="42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Diamond 36">
            <a:extLst>
              <a:ext uri="{FF2B5EF4-FFF2-40B4-BE49-F238E27FC236}">
                <a16:creationId xmlns="" xmlns:a16="http://schemas.microsoft.com/office/drawing/2014/main" id="{6C964224-EF99-412C-BD7E-2DB5DA7078C9}"/>
              </a:ext>
            </a:extLst>
          </p:cNvPr>
          <p:cNvSpPr/>
          <p:nvPr/>
        </p:nvSpPr>
        <p:spPr>
          <a:xfrm>
            <a:off x="11515838" y="1362660"/>
            <a:ext cx="357809" cy="357809"/>
          </a:xfrm>
          <a:prstGeom prst="diamond">
            <a:avLst/>
          </a:prstGeom>
          <a:solidFill>
            <a:schemeClr val="accent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dirty="0" smtClean="0"/>
              <a:t>*</a:t>
            </a:r>
            <a:endParaRPr lang="en-US" dirty="0"/>
          </a:p>
        </p:txBody>
      </p:sp>
      <p:sp>
        <p:nvSpPr>
          <p:cNvPr id="111" name="TextBox 40">
            <a:extLst>
              <a:ext uri="{FF2B5EF4-FFF2-40B4-BE49-F238E27FC236}">
                <a16:creationId xmlns:a16="http://schemas.microsoft.com/office/drawing/2014/main" xmlns="" id="{86D070C6-70F9-4883-B132-92C51609905B}"/>
              </a:ext>
            </a:extLst>
          </p:cNvPr>
          <p:cNvSpPr txBox="1"/>
          <p:nvPr/>
        </p:nvSpPr>
        <p:spPr>
          <a:xfrm>
            <a:off x="9707081" y="1378084"/>
            <a:ext cx="1808757" cy="400110"/>
          </a:xfrm>
          <a:prstGeom prst="rect">
            <a:avLst/>
          </a:prstGeom>
          <a:noFill/>
        </p:spPr>
        <p:txBody>
          <a:bodyPr wrap="square" rtlCol="0">
            <a:spAutoFit/>
          </a:bodyPr>
          <a:lstStyle/>
          <a:p>
            <a:pPr algn="r"/>
            <a:r>
              <a:rPr lang="ar-SY" sz="2000" b="1" dirty="0" smtClean="0">
                <a:latin typeface="Century Gothic" panose="020B0502020202020204" pitchFamily="34" charset="0"/>
              </a:rPr>
              <a:t>اسم </a:t>
            </a:r>
            <a:r>
              <a:rPr lang="ar-SY" sz="2000" b="1" dirty="0">
                <a:latin typeface="Century Gothic" panose="020B0502020202020204" pitchFamily="34" charset="0"/>
              </a:rPr>
              <a:t>الفنّ التَّعبيري</a:t>
            </a:r>
            <a:endParaRPr lang="en-US" sz="2000" dirty="0">
              <a:solidFill>
                <a:srgbClr val="FF0000"/>
              </a:solidFill>
            </a:endParaRPr>
          </a:p>
        </p:txBody>
      </p:sp>
      <p:sp>
        <p:nvSpPr>
          <p:cNvPr id="112" name="Rectangle 35">
            <a:extLst>
              <a:ext uri="{FF2B5EF4-FFF2-40B4-BE49-F238E27FC236}">
                <a16:creationId xmlns="" xmlns:a16="http://schemas.microsoft.com/office/drawing/2014/main" id="{AD7C484D-C035-4794-83E0-869DCDA48AB6}"/>
              </a:ext>
            </a:extLst>
          </p:cNvPr>
          <p:cNvSpPr/>
          <p:nvPr/>
        </p:nvSpPr>
        <p:spPr>
          <a:xfrm>
            <a:off x="11794669" y="2153068"/>
            <a:ext cx="369278" cy="381241"/>
          </a:xfrm>
          <a:prstGeom prst="rect">
            <a:avLst/>
          </a:prstGeom>
          <a:gradFill flip="none" rotWithShape="1">
            <a:gsLst>
              <a:gs pos="0">
                <a:schemeClr val="accent1">
                  <a:lumMod val="5000"/>
                  <a:lumOff val="95000"/>
                  <a:alpha val="0"/>
                </a:schemeClr>
              </a:gs>
              <a:gs pos="67000">
                <a:schemeClr val="tx1">
                  <a:lumMod val="50000"/>
                  <a:lumOff val="50000"/>
                  <a:alpha val="42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Diamond 36">
            <a:extLst>
              <a:ext uri="{FF2B5EF4-FFF2-40B4-BE49-F238E27FC236}">
                <a16:creationId xmlns="" xmlns:a16="http://schemas.microsoft.com/office/drawing/2014/main" id="{6C964224-EF99-412C-BD7E-2DB5DA7078C9}"/>
              </a:ext>
            </a:extLst>
          </p:cNvPr>
          <p:cNvSpPr/>
          <p:nvPr/>
        </p:nvSpPr>
        <p:spPr>
          <a:xfrm>
            <a:off x="11621499" y="2163826"/>
            <a:ext cx="357809" cy="357809"/>
          </a:xfrm>
          <a:prstGeom prst="diamond">
            <a:avLst/>
          </a:prstGeom>
          <a:solidFill>
            <a:schemeClr val="accent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dirty="0" smtClean="0"/>
              <a:t>*</a:t>
            </a:r>
            <a:endParaRPr lang="en-US" dirty="0"/>
          </a:p>
        </p:txBody>
      </p:sp>
      <p:sp>
        <p:nvSpPr>
          <p:cNvPr id="114" name="TextBox 40">
            <a:extLst>
              <a:ext uri="{FF2B5EF4-FFF2-40B4-BE49-F238E27FC236}">
                <a16:creationId xmlns:a16="http://schemas.microsoft.com/office/drawing/2014/main" xmlns="" id="{86D070C6-70F9-4883-B132-92C51609905B}"/>
              </a:ext>
            </a:extLst>
          </p:cNvPr>
          <p:cNvSpPr txBox="1"/>
          <p:nvPr/>
        </p:nvSpPr>
        <p:spPr>
          <a:xfrm>
            <a:off x="9831028" y="2156089"/>
            <a:ext cx="1792869" cy="400110"/>
          </a:xfrm>
          <a:prstGeom prst="rect">
            <a:avLst/>
          </a:prstGeom>
          <a:noFill/>
        </p:spPr>
        <p:txBody>
          <a:bodyPr wrap="square" rtlCol="0">
            <a:spAutoFit/>
          </a:bodyPr>
          <a:lstStyle/>
          <a:p>
            <a:pPr algn="r"/>
            <a:r>
              <a:rPr lang="ar-SY" sz="2000" b="1" dirty="0">
                <a:latin typeface="Century Gothic" panose="020B0502020202020204" pitchFamily="34" charset="0"/>
              </a:rPr>
              <a:t>نوع الفنّ التَّعبيري؟</a:t>
            </a:r>
          </a:p>
        </p:txBody>
      </p:sp>
      <p:sp>
        <p:nvSpPr>
          <p:cNvPr id="115" name="Rectangle 35">
            <a:extLst>
              <a:ext uri="{FF2B5EF4-FFF2-40B4-BE49-F238E27FC236}">
                <a16:creationId xmlns="" xmlns:a16="http://schemas.microsoft.com/office/drawing/2014/main" id="{AD7C484D-C035-4794-83E0-869DCDA48AB6}"/>
              </a:ext>
            </a:extLst>
          </p:cNvPr>
          <p:cNvSpPr/>
          <p:nvPr/>
        </p:nvSpPr>
        <p:spPr>
          <a:xfrm>
            <a:off x="11833612" y="3669338"/>
            <a:ext cx="369278" cy="381241"/>
          </a:xfrm>
          <a:prstGeom prst="rect">
            <a:avLst/>
          </a:prstGeom>
          <a:gradFill flip="none" rotWithShape="1">
            <a:gsLst>
              <a:gs pos="0">
                <a:schemeClr val="accent1">
                  <a:lumMod val="5000"/>
                  <a:lumOff val="95000"/>
                  <a:alpha val="0"/>
                </a:schemeClr>
              </a:gs>
              <a:gs pos="67000">
                <a:schemeClr val="tx1">
                  <a:lumMod val="50000"/>
                  <a:lumOff val="50000"/>
                  <a:alpha val="42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Diamond 36">
            <a:extLst>
              <a:ext uri="{FF2B5EF4-FFF2-40B4-BE49-F238E27FC236}">
                <a16:creationId xmlns="" xmlns:a16="http://schemas.microsoft.com/office/drawing/2014/main" id="{6C964224-EF99-412C-BD7E-2DB5DA7078C9}"/>
              </a:ext>
            </a:extLst>
          </p:cNvPr>
          <p:cNvSpPr/>
          <p:nvPr/>
        </p:nvSpPr>
        <p:spPr>
          <a:xfrm>
            <a:off x="11660442" y="3680096"/>
            <a:ext cx="357809" cy="357809"/>
          </a:xfrm>
          <a:prstGeom prst="diamond">
            <a:avLst/>
          </a:prstGeom>
          <a:solidFill>
            <a:schemeClr val="accent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dirty="0" smtClean="0"/>
              <a:t>*</a:t>
            </a:r>
            <a:endParaRPr lang="en-US" dirty="0"/>
          </a:p>
        </p:txBody>
      </p:sp>
      <p:sp>
        <p:nvSpPr>
          <p:cNvPr id="120" name="TextBox 40">
            <a:extLst>
              <a:ext uri="{FF2B5EF4-FFF2-40B4-BE49-F238E27FC236}">
                <a16:creationId xmlns:a16="http://schemas.microsoft.com/office/drawing/2014/main" xmlns="" id="{86D070C6-70F9-4883-B132-92C51609905B}"/>
              </a:ext>
            </a:extLst>
          </p:cNvPr>
          <p:cNvSpPr txBox="1"/>
          <p:nvPr/>
        </p:nvSpPr>
        <p:spPr>
          <a:xfrm>
            <a:off x="9505766" y="3617007"/>
            <a:ext cx="2180844" cy="400110"/>
          </a:xfrm>
          <a:prstGeom prst="rect">
            <a:avLst/>
          </a:prstGeom>
          <a:noFill/>
        </p:spPr>
        <p:txBody>
          <a:bodyPr wrap="square" rtlCol="0">
            <a:spAutoFit/>
          </a:bodyPr>
          <a:lstStyle/>
          <a:p>
            <a:pPr algn="r"/>
            <a:r>
              <a:rPr lang="ar-SY" sz="2000" b="1" dirty="0" smtClean="0">
                <a:latin typeface="Century Gothic" panose="020B0502020202020204" pitchFamily="34" charset="0"/>
              </a:rPr>
              <a:t>مجال الفنّ </a:t>
            </a:r>
            <a:r>
              <a:rPr lang="ar-SY" sz="2000" b="1" dirty="0">
                <a:latin typeface="Century Gothic" panose="020B0502020202020204" pitchFamily="34" charset="0"/>
              </a:rPr>
              <a:t>التَّعبيري؟</a:t>
            </a:r>
          </a:p>
        </p:txBody>
      </p:sp>
      <p:sp>
        <p:nvSpPr>
          <p:cNvPr id="121" name="Rectangle 35">
            <a:extLst>
              <a:ext uri="{FF2B5EF4-FFF2-40B4-BE49-F238E27FC236}">
                <a16:creationId xmlns="" xmlns:a16="http://schemas.microsoft.com/office/drawing/2014/main" id="{AD7C484D-C035-4794-83E0-869DCDA48AB6}"/>
              </a:ext>
            </a:extLst>
          </p:cNvPr>
          <p:cNvSpPr/>
          <p:nvPr/>
        </p:nvSpPr>
        <p:spPr>
          <a:xfrm>
            <a:off x="11787259" y="5390905"/>
            <a:ext cx="369278" cy="381241"/>
          </a:xfrm>
          <a:prstGeom prst="rect">
            <a:avLst/>
          </a:prstGeom>
          <a:gradFill flip="none" rotWithShape="1">
            <a:gsLst>
              <a:gs pos="0">
                <a:schemeClr val="accent1">
                  <a:lumMod val="5000"/>
                  <a:lumOff val="95000"/>
                  <a:alpha val="0"/>
                </a:schemeClr>
              </a:gs>
              <a:gs pos="67000">
                <a:schemeClr val="tx1">
                  <a:lumMod val="50000"/>
                  <a:lumOff val="50000"/>
                  <a:alpha val="42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Diamond 36">
            <a:extLst>
              <a:ext uri="{FF2B5EF4-FFF2-40B4-BE49-F238E27FC236}">
                <a16:creationId xmlns="" xmlns:a16="http://schemas.microsoft.com/office/drawing/2014/main" id="{6C964224-EF99-412C-BD7E-2DB5DA7078C9}"/>
              </a:ext>
            </a:extLst>
          </p:cNvPr>
          <p:cNvSpPr/>
          <p:nvPr/>
        </p:nvSpPr>
        <p:spPr>
          <a:xfrm>
            <a:off x="11614089" y="5401663"/>
            <a:ext cx="357809" cy="357809"/>
          </a:xfrm>
          <a:prstGeom prst="diamond">
            <a:avLst/>
          </a:prstGeom>
          <a:solidFill>
            <a:schemeClr val="accent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123" name="TextBox 40">
            <a:extLst>
              <a:ext uri="{FF2B5EF4-FFF2-40B4-BE49-F238E27FC236}">
                <a16:creationId xmlns:a16="http://schemas.microsoft.com/office/drawing/2014/main" xmlns="" id="{86D070C6-70F9-4883-B132-92C51609905B}"/>
              </a:ext>
            </a:extLst>
          </p:cNvPr>
          <p:cNvSpPr txBox="1"/>
          <p:nvPr/>
        </p:nvSpPr>
        <p:spPr>
          <a:xfrm>
            <a:off x="8471738" y="5316797"/>
            <a:ext cx="3194632" cy="400110"/>
          </a:xfrm>
          <a:prstGeom prst="rect">
            <a:avLst/>
          </a:prstGeom>
          <a:noFill/>
        </p:spPr>
        <p:txBody>
          <a:bodyPr wrap="square" rtlCol="0">
            <a:spAutoFit/>
          </a:bodyPr>
          <a:lstStyle/>
          <a:p>
            <a:pPr algn="r"/>
            <a:r>
              <a:rPr lang="ar-SY" sz="2000" b="1" dirty="0">
                <a:latin typeface="Century Gothic" panose="020B0502020202020204" pitchFamily="34" charset="0"/>
              </a:rPr>
              <a:t>مقطع الفنّ التَّعبيري يدل على:</a:t>
            </a:r>
            <a:endParaRPr lang="en-US" sz="2000" dirty="0">
              <a:solidFill>
                <a:srgbClr val="FF0000"/>
              </a:solidFill>
            </a:endParaRPr>
          </a:p>
        </p:txBody>
      </p:sp>
      <p:grpSp>
        <p:nvGrpSpPr>
          <p:cNvPr id="142" name="Group 116">
            <a:extLst>
              <a:ext uri="{FF2B5EF4-FFF2-40B4-BE49-F238E27FC236}">
                <a16:creationId xmlns:a16="http://schemas.microsoft.com/office/drawing/2014/main" xmlns="" id="{0C25064A-B9B1-434A-B342-1FA287A427AB}"/>
              </a:ext>
            </a:extLst>
          </p:cNvPr>
          <p:cNvGrpSpPr/>
          <p:nvPr/>
        </p:nvGrpSpPr>
        <p:grpSpPr>
          <a:xfrm>
            <a:off x="10351633" y="2654090"/>
            <a:ext cx="1220450" cy="655892"/>
            <a:chOff x="2093494" y="1237956"/>
            <a:chExt cx="2173623" cy="1168144"/>
          </a:xfrm>
        </p:grpSpPr>
        <p:sp>
          <p:nvSpPr>
            <p:cNvPr id="143" name="Arrow: Left 12">
              <a:extLst>
                <a:ext uri="{FF2B5EF4-FFF2-40B4-BE49-F238E27FC236}">
                  <a16:creationId xmlns:a16="http://schemas.microsoft.com/office/drawing/2014/main" xmlns="" id="{71994C90-5293-4732-B465-9DBAADC79081}"/>
                </a:ext>
              </a:extLst>
            </p:cNvPr>
            <p:cNvSpPr/>
            <p:nvPr/>
          </p:nvSpPr>
          <p:spPr>
            <a:xfrm>
              <a:off x="2093494" y="1237956"/>
              <a:ext cx="2173623" cy="1168144"/>
            </a:xfrm>
            <a:prstGeom prst="leftArrow">
              <a:avLst>
                <a:gd name="adj1" fmla="val 78903"/>
                <a:gd name="adj2" fmla="val 50000"/>
              </a:avLst>
            </a:prstGeom>
            <a:gradFill flip="none" rotWithShape="1">
              <a:gsLst>
                <a:gs pos="0">
                  <a:srgbClr val="6FC7CB"/>
                </a:gs>
                <a:gs pos="100000">
                  <a:srgbClr val="258C95"/>
                </a:gs>
              </a:gsLst>
              <a:lin ang="2700000" scaled="1"/>
              <a:tileRect/>
            </a:gra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TextBox 28">
              <a:extLst>
                <a:ext uri="{FF2B5EF4-FFF2-40B4-BE49-F238E27FC236}">
                  <a16:creationId xmlns:a16="http://schemas.microsoft.com/office/drawing/2014/main" xmlns="" id="{DD6E3A1A-9F5A-484E-9960-6F41BC399723}"/>
                </a:ext>
              </a:extLst>
            </p:cNvPr>
            <p:cNvSpPr txBox="1"/>
            <p:nvPr/>
          </p:nvSpPr>
          <p:spPr>
            <a:xfrm>
              <a:off x="2271760" y="1391703"/>
              <a:ext cx="1714333" cy="712596"/>
            </a:xfrm>
            <a:prstGeom prst="rect">
              <a:avLst/>
            </a:prstGeom>
            <a:noFill/>
          </p:spPr>
          <p:txBody>
            <a:bodyPr wrap="square" rtlCol="0">
              <a:spAutoFit/>
            </a:bodyPr>
            <a:lstStyle/>
            <a:p>
              <a:pPr algn="ctr"/>
              <a:r>
                <a:rPr lang="ar-SY" sz="2000" b="1" dirty="0" smtClean="0">
                  <a:solidFill>
                    <a:schemeClr val="bg1"/>
                  </a:solidFill>
                  <a:latin typeface="Century Gothic" panose="020B0502020202020204" pitchFamily="34" charset="0"/>
                </a:rPr>
                <a:t>إبداعي</a:t>
              </a:r>
              <a:endParaRPr lang="en-US" sz="2800" b="1" dirty="0">
                <a:solidFill>
                  <a:schemeClr val="bg1"/>
                </a:solidFill>
                <a:latin typeface="Century Gothic" panose="020B0502020202020204" pitchFamily="34" charset="0"/>
              </a:endParaRPr>
            </a:p>
          </p:txBody>
        </p:sp>
      </p:grpSp>
      <p:grpSp>
        <p:nvGrpSpPr>
          <p:cNvPr id="145" name="Group 117">
            <a:extLst>
              <a:ext uri="{FF2B5EF4-FFF2-40B4-BE49-F238E27FC236}">
                <a16:creationId xmlns:a16="http://schemas.microsoft.com/office/drawing/2014/main" xmlns="" id="{760DD412-289A-4D5A-8AFE-0EC857E20153}"/>
              </a:ext>
            </a:extLst>
          </p:cNvPr>
          <p:cNvGrpSpPr/>
          <p:nvPr/>
        </p:nvGrpSpPr>
        <p:grpSpPr>
          <a:xfrm>
            <a:off x="8309765" y="2740166"/>
            <a:ext cx="1226523" cy="655892"/>
            <a:chOff x="2127224" y="2588454"/>
            <a:chExt cx="2184439" cy="1168144"/>
          </a:xfrm>
        </p:grpSpPr>
        <p:sp>
          <p:nvSpPr>
            <p:cNvPr id="146" name="Arrow: Left 13">
              <a:extLst>
                <a:ext uri="{FF2B5EF4-FFF2-40B4-BE49-F238E27FC236}">
                  <a16:creationId xmlns:a16="http://schemas.microsoft.com/office/drawing/2014/main" xmlns="" id="{F6E45C42-50CD-40DE-A0FF-FB2AB55736F2}"/>
                </a:ext>
              </a:extLst>
            </p:cNvPr>
            <p:cNvSpPr/>
            <p:nvPr/>
          </p:nvSpPr>
          <p:spPr>
            <a:xfrm>
              <a:off x="2138040" y="2588454"/>
              <a:ext cx="2173623" cy="1168144"/>
            </a:xfrm>
            <a:prstGeom prst="leftArrow">
              <a:avLst>
                <a:gd name="adj1" fmla="val 78903"/>
                <a:gd name="adj2" fmla="val 50000"/>
              </a:avLst>
            </a:prstGeom>
            <a:gradFill flip="none" rotWithShape="1">
              <a:gsLst>
                <a:gs pos="0">
                  <a:srgbClr val="CC66FF"/>
                </a:gs>
                <a:gs pos="100000">
                  <a:srgbClr val="9900CC"/>
                </a:gs>
              </a:gsLst>
              <a:lin ang="2700000" scaled="1"/>
              <a:tileRect/>
            </a:gra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TextBox 29">
              <a:extLst>
                <a:ext uri="{FF2B5EF4-FFF2-40B4-BE49-F238E27FC236}">
                  <a16:creationId xmlns:a16="http://schemas.microsoft.com/office/drawing/2014/main" xmlns="" id="{4EF4EE55-3662-4DA9-B7B1-F8D344684CCF}"/>
                </a:ext>
              </a:extLst>
            </p:cNvPr>
            <p:cNvSpPr txBox="1"/>
            <p:nvPr/>
          </p:nvSpPr>
          <p:spPr>
            <a:xfrm>
              <a:off x="2127224" y="2719935"/>
              <a:ext cx="1991058" cy="712596"/>
            </a:xfrm>
            <a:prstGeom prst="rect">
              <a:avLst/>
            </a:prstGeom>
            <a:noFill/>
          </p:spPr>
          <p:txBody>
            <a:bodyPr wrap="square" rtlCol="0">
              <a:spAutoFit/>
            </a:bodyPr>
            <a:lstStyle/>
            <a:p>
              <a:pPr algn="ctr"/>
              <a:r>
                <a:rPr lang="ar-SY" sz="2000" b="1" dirty="0" smtClean="0">
                  <a:solidFill>
                    <a:schemeClr val="bg1"/>
                  </a:solidFill>
                  <a:latin typeface="Century Gothic" panose="020B0502020202020204" pitchFamily="34" charset="0"/>
                </a:rPr>
                <a:t>وظيفي </a:t>
              </a:r>
              <a:endParaRPr lang="en-US" sz="2800" b="1" dirty="0">
                <a:solidFill>
                  <a:schemeClr val="bg1"/>
                </a:solidFill>
                <a:latin typeface="Century Gothic" panose="020B0502020202020204" pitchFamily="34" charset="0"/>
              </a:endParaRPr>
            </a:p>
          </p:txBody>
        </p:sp>
      </p:grpSp>
      <p:grpSp>
        <p:nvGrpSpPr>
          <p:cNvPr id="148" name="Group 116">
            <a:extLst>
              <a:ext uri="{FF2B5EF4-FFF2-40B4-BE49-F238E27FC236}">
                <a16:creationId xmlns:a16="http://schemas.microsoft.com/office/drawing/2014/main" xmlns="" id="{0C25064A-B9B1-434A-B342-1FA287A427AB}"/>
              </a:ext>
            </a:extLst>
          </p:cNvPr>
          <p:cNvGrpSpPr/>
          <p:nvPr/>
        </p:nvGrpSpPr>
        <p:grpSpPr>
          <a:xfrm>
            <a:off x="10355539" y="4285503"/>
            <a:ext cx="1220450" cy="655892"/>
            <a:chOff x="2093494" y="1237956"/>
            <a:chExt cx="2173623" cy="1168144"/>
          </a:xfrm>
        </p:grpSpPr>
        <p:sp>
          <p:nvSpPr>
            <p:cNvPr id="149" name="Arrow: Left 12">
              <a:extLst>
                <a:ext uri="{FF2B5EF4-FFF2-40B4-BE49-F238E27FC236}">
                  <a16:creationId xmlns:a16="http://schemas.microsoft.com/office/drawing/2014/main" xmlns="" id="{71994C90-5293-4732-B465-9DBAADC79081}"/>
                </a:ext>
              </a:extLst>
            </p:cNvPr>
            <p:cNvSpPr/>
            <p:nvPr/>
          </p:nvSpPr>
          <p:spPr>
            <a:xfrm>
              <a:off x="2093494" y="1237956"/>
              <a:ext cx="2173623" cy="1168144"/>
            </a:xfrm>
            <a:prstGeom prst="leftArrow">
              <a:avLst>
                <a:gd name="adj1" fmla="val 78903"/>
                <a:gd name="adj2" fmla="val 50000"/>
              </a:avLst>
            </a:prstGeom>
            <a:gradFill flip="none" rotWithShape="1">
              <a:gsLst>
                <a:gs pos="0">
                  <a:srgbClr val="6FC7CB"/>
                </a:gs>
                <a:gs pos="100000">
                  <a:srgbClr val="258C95"/>
                </a:gs>
              </a:gsLst>
              <a:lin ang="2700000" scaled="1"/>
              <a:tileRect/>
            </a:gra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TextBox 28">
              <a:extLst>
                <a:ext uri="{FF2B5EF4-FFF2-40B4-BE49-F238E27FC236}">
                  <a16:creationId xmlns:a16="http://schemas.microsoft.com/office/drawing/2014/main" xmlns="" id="{DD6E3A1A-9F5A-484E-9960-6F41BC399723}"/>
                </a:ext>
              </a:extLst>
            </p:cNvPr>
            <p:cNvSpPr txBox="1"/>
            <p:nvPr/>
          </p:nvSpPr>
          <p:spPr>
            <a:xfrm>
              <a:off x="2271760" y="1391703"/>
              <a:ext cx="1714333" cy="712596"/>
            </a:xfrm>
            <a:prstGeom prst="rect">
              <a:avLst/>
            </a:prstGeom>
            <a:noFill/>
          </p:spPr>
          <p:txBody>
            <a:bodyPr wrap="square" rtlCol="0">
              <a:spAutoFit/>
            </a:bodyPr>
            <a:lstStyle/>
            <a:p>
              <a:pPr algn="ctr"/>
              <a:r>
                <a:rPr lang="ar-SY" sz="2000" b="1" dirty="0">
                  <a:solidFill>
                    <a:schemeClr val="bg1"/>
                  </a:solidFill>
                  <a:latin typeface="Century Gothic" panose="020B0502020202020204" pitchFamily="34" charset="0"/>
                </a:rPr>
                <a:t>ديني</a:t>
              </a:r>
              <a:endParaRPr lang="en-US" sz="2800" b="1" dirty="0">
                <a:solidFill>
                  <a:schemeClr val="bg1"/>
                </a:solidFill>
                <a:latin typeface="Century Gothic" panose="020B0502020202020204" pitchFamily="34" charset="0"/>
              </a:endParaRPr>
            </a:p>
          </p:txBody>
        </p:sp>
      </p:grpSp>
      <p:grpSp>
        <p:nvGrpSpPr>
          <p:cNvPr id="151" name="Group 117">
            <a:extLst>
              <a:ext uri="{FF2B5EF4-FFF2-40B4-BE49-F238E27FC236}">
                <a16:creationId xmlns:a16="http://schemas.microsoft.com/office/drawing/2014/main" xmlns="" id="{760DD412-289A-4D5A-8AFE-0EC857E20153}"/>
              </a:ext>
            </a:extLst>
          </p:cNvPr>
          <p:cNvGrpSpPr/>
          <p:nvPr/>
        </p:nvGrpSpPr>
        <p:grpSpPr>
          <a:xfrm>
            <a:off x="8930438" y="4301051"/>
            <a:ext cx="1220450" cy="655892"/>
            <a:chOff x="2138040" y="2588454"/>
            <a:chExt cx="2173623" cy="1168144"/>
          </a:xfrm>
        </p:grpSpPr>
        <p:sp>
          <p:nvSpPr>
            <p:cNvPr id="152" name="Arrow: Left 13">
              <a:extLst>
                <a:ext uri="{FF2B5EF4-FFF2-40B4-BE49-F238E27FC236}">
                  <a16:creationId xmlns:a16="http://schemas.microsoft.com/office/drawing/2014/main" xmlns="" id="{F6E45C42-50CD-40DE-A0FF-FB2AB55736F2}"/>
                </a:ext>
              </a:extLst>
            </p:cNvPr>
            <p:cNvSpPr/>
            <p:nvPr/>
          </p:nvSpPr>
          <p:spPr>
            <a:xfrm>
              <a:off x="2138040" y="2588454"/>
              <a:ext cx="2173623" cy="1168144"/>
            </a:xfrm>
            <a:prstGeom prst="leftArrow">
              <a:avLst>
                <a:gd name="adj1" fmla="val 78903"/>
                <a:gd name="adj2" fmla="val 50000"/>
              </a:avLst>
            </a:prstGeom>
            <a:gradFill flip="none" rotWithShape="1">
              <a:gsLst>
                <a:gs pos="0">
                  <a:srgbClr val="CC66FF"/>
                </a:gs>
                <a:gs pos="100000">
                  <a:srgbClr val="9900CC"/>
                </a:gs>
              </a:gsLst>
              <a:lin ang="2700000" scaled="1"/>
              <a:tileRect/>
            </a:gra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TextBox 29">
              <a:extLst>
                <a:ext uri="{FF2B5EF4-FFF2-40B4-BE49-F238E27FC236}">
                  <a16:creationId xmlns:a16="http://schemas.microsoft.com/office/drawing/2014/main" xmlns="" id="{4EF4EE55-3662-4DA9-B7B1-F8D344684CCF}"/>
                </a:ext>
              </a:extLst>
            </p:cNvPr>
            <p:cNvSpPr txBox="1"/>
            <p:nvPr/>
          </p:nvSpPr>
          <p:spPr>
            <a:xfrm>
              <a:off x="2195080" y="2787791"/>
              <a:ext cx="1991058" cy="712596"/>
            </a:xfrm>
            <a:prstGeom prst="rect">
              <a:avLst/>
            </a:prstGeom>
            <a:noFill/>
          </p:spPr>
          <p:txBody>
            <a:bodyPr wrap="square" rtlCol="0">
              <a:spAutoFit/>
            </a:bodyPr>
            <a:lstStyle/>
            <a:p>
              <a:pPr algn="ctr"/>
              <a:r>
                <a:rPr lang="ar-SY" sz="2000" b="1" dirty="0" smtClean="0">
                  <a:solidFill>
                    <a:schemeClr val="bg1"/>
                  </a:solidFill>
                  <a:latin typeface="Century Gothic" panose="020B0502020202020204" pitchFamily="34" charset="0"/>
                </a:rPr>
                <a:t>سياسي</a:t>
              </a:r>
              <a:endParaRPr lang="en-US" sz="2800" b="1" dirty="0">
                <a:solidFill>
                  <a:schemeClr val="bg1"/>
                </a:solidFill>
                <a:latin typeface="Century Gothic" panose="020B0502020202020204" pitchFamily="34" charset="0"/>
              </a:endParaRPr>
            </a:p>
          </p:txBody>
        </p:sp>
      </p:grpSp>
      <p:grpSp>
        <p:nvGrpSpPr>
          <p:cNvPr id="222" name="Group 118">
            <a:extLst>
              <a:ext uri="{FF2B5EF4-FFF2-40B4-BE49-F238E27FC236}">
                <a16:creationId xmlns:a16="http://schemas.microsoft.com/office/drawing/2014/main" xmlns="" id="{7C7F710F-C8CE-499D-B349-A21D73C8EE7C}"/>
              </a:ext>
            </a:extLst>
          </p:cNvPr>
          <p:cNvGrpSpPr/>
          <p:nvPr/>
        </p:nvGrpSpPr>
        <p:grpSpPr>
          <a:xfrm>
            <a:off x="7175525" y="4334403"/>
            <a:ext cx="1220450" cy="655892"/>
            <a:chOff x="2182586" y="3938952"/>
            <a:chExt cx="2173623" cy="1168144"/>
          </a:xfrm>
        </p:grpSpPr>
        <p:sp>
          <p:nvSpPr>
            <p:cNvPr id="223" name="Arrow: Left 14">
              <a:extLst>
                <a:ext uri="{FF2B5EF4-FFF2-40B4-BE49-F238E27FC236}">
                  <a16:creationId xmlns:a16="http://schemas.microsoft.com/office/drawing/2014/main" xmlns="" id="{D553748D-67F1-4919-97FB-043B0C5596CF}"/>
                </a:ext>
              </a:extLst>
            </p:cNvPr>
            <p:cNvSpPr/>
            <p:nvPr/>
          </p:nvSpPr>
          <p:spPr>
            <a:xfrm>
              <a:off x="2182586" y="3938952"/>
              <a:ext cx="2173623" cy="1168144"/>
            </a:xfrm>
            <a:prstGeom prst="leftArrow">
              <a:avLst>
                <a:gd name="adj1" fmla="val 78903"/>
                <a:gd name="adj2" fmla="val 50000"/>
              </a:avLst>
            </a:prstGeom>
            <a:gradFill flip="none" rotWithShape="1">
              <a:gsLst>
                <a:gs pos="0">
                  <a:srgbClr val="FFFF99"/>
                </a:gs>
                <a:gs pos="100000">
                  <a:srgbClr val="FFCC00"/>
                </a:gs>
              </a:gsLst>
              <a:lin ang="2700000" scaled="1"/>
              <a:tileRect/>
            </a:gra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TextBox 30">
              <a:extLst>
                <a:ext uri="{FF2B5EF4-FFF2-40B4-BE49-F238E27FC236}">
                  <a16:creationId xmlns:a16="http://schemas.microsoft.com/office/drawing/2014/main" xmlns="" id="{51801B61-C61D-4B51-9AB4-A396256BB71E}"/>
                </a:ext>
              </a:extLst>
            </p:cNvPr>
            <p:cNvSpPr txBox="1"/>
            <p:nvPr/>
          </p:nvSpPr>
          <p:spPr>
            <a:xfrm>
              <a:off x="2450835" y="4192379"/>
              <a:ext cx="1905374" cy="712596"/>
            </a:xfrm>
            <a:prstGeom prst="rect">
              <a:avLst/>
            </a:prstGeom>
            <a:noFill/>
          </p:spPr>
          <p:txBody>
            <a:bodyPr wrap="square" rtlCol="0">
              <a:spAutoFit/>
            </a:bodyPr>
            <a:lstStyle/>
            <a:p>
              <a:pPr algn="ctr"/>
              <a:r>
                <a:rPr lang="ar-SY" sz="2000" b="1" dirty="0" smtClean="0">
                  <a:solidFill>
                    <a:schemeClr val="bg1"/>
                  </a:solidFill>
                  <a:latin typeface="Century Gothic" panose="020B0502020202020204" pitchFamily="34" charset="0"/>
                </a:rPr>
                <a:t>اجتماعي</a:t>
              </a:r>
              <a:endParaRPr lang="en-US" sz="2800" b="1" dirty="0">
                <a:solidFill>
                  <a:schemeClr val="bg1"/>
                </a:solidFill>
                <a:latin typeface="Century Gothic" panose="020B0502020202020204" pitchFamily="34" charset="0"/>
              </a:endParaRPr>
            </a:p>
          </p:txBody>
        </p:sp>
      </p:grpSp>
      <p:grpSp>
        <p:nvGrpSpPr>
          <p:cNvPr id="225" name="Group 116">
            <a:extLst>
              <a:ext uri="{FF2B5EF4-FFF2-40B4-BE49-F238E27FC236}">
                <a16:creationId xmlns:a16="http://schemas.microsoft.com/office/drawing/2014/main" xmlns="" id="{0C25064A-B9B1-434A-B342-1FA287A427AB}"/>
              </a:ext>
            </a:extLst>
          </p:cNvPr>
          <p:cNvGrpSpPr/>
          <p:nvPr/>
        </p:nvGrpSpPr>
        <p:grpSpPr>
          <a:xfrm>
            <a:off x="8618610" y="1208754"/>
            <a:ext cx="1220450" cy="655892"/>
            <a:chOff x="2093494" y="1237956"/>
            <a:chExt cx="2173623" cy="1168144"/>
          </a:xfrm>
        </p:grpSpPr>
        <p:sp>
          <p:nvSpPr>
            <p:cNvPr id="226" name="Arrow: Left 12">
              <a:extLst>
                <a:ext uri="{FF2B5EF4-FFF2-40B4-BE49-F238E27FC236}">
                  <a16:creationId xmlns:a16="http://schemas.microsoft.com/office/drawing/2014/main" xmlns="" id="{71994C90-5293-4732-B465-9DBAADC79081}"/>
                </a:ext>
              </a:extLst>
            </p:cNvPr>
            <p:cNvSpPr/>
            <p:nvPr/>
          </p:nvSpPr>
          <p:spPr>
            <a:xfrm>
              <a:off x="2093494" y="1237956"/>
              <a:ext cx="2173623" cy="1168144"/>
            </a:xfrm>
            <a:prstGeom prst="leftArrow">
              <a:avLst>
                <a:gd name="adj1" fmla="val 78903"/>
                <a:gd name="adj2" fmla="val 50000"/>
              </a:avLst>
            </a:prstGeom>
            <a:gradFill flip="none" rotWithShape="1">
              <a:gsLst>
                <a:gs pos="0">
                  <a:srgbClr val="6FC7CB"/>
                </a:gs>
                <a:gs pos="100000">
                  <a:srgbClr val="258C95"/>
                </a:gs>
              </a:gsLst>
              <a:lin ang="2700000" scaled="1"/>
              <a:tileRect/>
            </a:gra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7" name="TextBox 28">
              <a:extLst>
                <a:ext uri="{FF2B5EF4-FFF2-40B4-BE49-F238E27FC236}">
                  <a16:creationId xmlns:a16="http://schemas.microsoft.com/office/drawing/2014/main" xmlns="" id="{DD6E3A1A-9F5A-484E-9960-6F41BC399723}"/>
                </a:ext>
              </a:extLst>
            </p:cNvPr>
            <p:cNvSpPr txBox="1"/>
            <p:nvPr/>
          </p:nvSpPr>
          <p:spPr>
            <a:xfrm>
              <a:off x="2271760" y="1391703"/>
              <a:ext cx="1714333" cy="712596"/>
            </a:xfrm>
            <a:prstGeom prst="rect">
              <a:avLst/>
            </a:prstGeom>
            <a:noFill/>
          </p:spPr>
          <p:txBody>
            <a:bodyPr wrap="square" rtlCol="0">
              <a:spAutoFit/>
            </a:bodyPr>
            <a:lstStyle/>
            <a:p>
              <a:pPr algn="ctr"/>
              <a:r>
                <a:rPr lang="ar-SY" sz="2000" b="1" dirty="0">
                  <a:solidFill>
                    <a:schemeClr val="bg1"/>
                  </a:solidFill>
                  <a:latin typeface="Century Gothic" panose="020B0502020202020204" pitchFamily="34" charset="0"/>
                </a:rPr>
                <a:t>خطبة</a:t>
              </a:r>
              <a:endParaRPr lang="en-US" sz="2800" b="1" dirty="0">
                <a:solidFill>
                  <a:schemeClr val="bg1"/>
                </a:solidFill>
                <a:latin typeface="Century Gothic" panose="020B0502020202020204" pitchFamily="34" charset="0"/>
              </a:endParaRPr>
            </a:p>
          </p:txBody>
        </p:sp>
      </p:grpSp>
      <p:grpSp>
        <p:nvGrpSpPr>
          <p:cNvPr id="228" name="Group 116">
            <a:extLst>
              <a:ext uri="{FF2B5EF4-FFF2-40B4-BE49-F238E27FC236}">
                <a16:creationId xmlns:a16="http://schemas.microsoft.com/office/drawing/2014/main" xmlns="" id="{0C25064A-B9B1-434A-B342-1FA287A427AB}"/>
              </a:ext>
            </a:extLst>
          </p:cNvPr>
          <p:cNvGrpSpPr/>
          <p:nvPr/>
        </p:nvGrpSpPr>
        <p:grpSpPr>
          <a:xfrm>
            <a:off x="10393639" y="5955764"/>
            <a:ext cx="1220450" cy="655892"/>
            <a:chOff x="2093494" y="1237956"/>
            <a:chExt cx="2173623" cy="1168144"/>
          </a:xfrm>
        </p:grpSpPr>
        <p:sp>
          <p:nvSpPr>
            <p:cNvPr id="229" name="Arrow: Left 12">
              <a:extLst>
                <a:ext uri="{FF2B5EF4-FFF2-40B4-BE49-F238E27FC236}">
                  <a16:creationId xmlns:a16="http://schemas.microsoft.com/office/drawing/2014/main" xmlns="" id="{71994C90-5293-4732-B465-9DBAADC79081}"/>
                </a:ext>
              </a:extLst>
            </p:cNvPr>
            <p:cNvSpPr/>
            <p:nvPr/>
          </p:nvSpPr>
          <p:spPr>
            <a:xfrm>
              <a:off x="2093494" y="1237956"/>
              <a:ext cx="2173623" cy="1168144"/>
            </a:xfrm>
            <a:prstGeom prst="leftArrow">
              <a:avLst>
                <a:gd name="adj1" fmla="val 78903"/>
                <a:gd name="adj2" fmla="val 50000"/>
              </a:avLst>
            </a:prstGeom>
            <a:gradFill flip="none" rotWithShape="1">
              <a:gsLst>
                <a:gs pos="0">
                  <a:srgbClr val="6FC7CB"/>
                </a:gs>
                <a:gs pos="100000">
                  <a:srgbClr val="258C95"/>
                </a:gs>
              </a:gsLst>
              <a:lin ang="2700000" scaled="1"/>
              <a:tileRect/>
            </a:gra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TextBox 28">
              <a:extLst>
                <a:ext uri="{FF2B5EF4-FFF2-40B4-BE49-F238E27FC236}">
                  <a16:creationId xmlns:a16="http://schemas.microsoft.com/office/drawing/2014/main" xmlns="" id="{DD6E3A1A-9F5A-484E-9960-6F41BC399723}"/>
                </a:ext>
              </a:extLst>
            </p:cNvPr>
            <p:cNvSpPr txBox="1"/>
            <p:nvPr/>
          </p:nvSpPr>
          <p:spPr>
            <a:xfrm>
              <a:off x="2271760" y="1391703"/>
              <a:ext cx="1714333" cy="712596"/>
            </a:xfrm>
            <a:prstGeom prst="rect">
              <a:avLst/>
            </a:prstGeom>
            <a:noFill/>
          </p:spPr>
          <p:txBody>
            <a:bodyPr wrap="square" rtlCol="0">
              <a:spAutoFit/>
            </a:bodyPr>
            <a:lstStyle/>
            <a:p>
              <a:pPr algn="ctr"/>
              <a:r>
                <a:rPr lang="ar-SY" sz="2000" b="1" dirty="0">
                  <a:solidFill>
                    <a:schemeClr val="bg1"/>
                  </a:solidFill>
                  <a:latin typeface="Century Gothic" panose="020B0502020202020204" pitchFamily="34" charset="0"/>
                </a:rPr>
                <a:t>مقدمة</a:t>
              </a:r>
              <a:endParaRPr lang="en-US" sz="2800" b="1" dirty="0">
                <a:solidFill>
                  <a:schemeClr val="bg1"/>
                </a:solidFill>
                <a:latin typeface="Century Gothic" panose="020B0502020202020204" pitchFamily="34" charset="0"/>
              </a:endParaRPr>
            </a:p>
          </p:txBody>
        </p:sp>
      </p:grpSp>
      <p:grpSp>
        <p:nvGrpSpPr>
          <p:cNvPr id="231" name="Group 117">
            <a:extLst>
              <a:ext uri="{FF2B5EF4-FFF2-40B4-BE49-F238E27FC236}">
                <a16:creationId xmlns:a16="http://schemas.microsoft.com/office/drawing/2014/main" xmlns="" id="{760DD412-289A-4D5A-8AFE-0EC857E20153}"/>
              </a:ext>
            </a:extLst>
          </p:cNvPr>
          <p:cNvGrpSpPr/>
          <p:nvPr/>
        </p:nvGrpSpPr>
        <p:grpSpPr>
          <a:xfrm>
            <a:off x="8962465" y="5971312"/>
            <a:ext cx="1226523" cy="655892"/>
            <a:chOff x="2127224" y="2588454"/>
            <a:chExt cx="2184439" cy="1168144"/>
          </a:xfrm>
        </p:grpSpPr>
        <p:sp>
          <p:nvSpPr>
            <p:cNvPr id="232" name="Arrow: Left 13">
              <a:extLst>
                <a:ext uri="{FF2B5EF4-FFF2-40B4-BE49-F238E27FC236}">
                  <a16:creationId xmlns:a16="http://schemas.microsoft.com/office/drawing/2014/main" xmlns="" id="{F6E45C42-50CD-40DE-A0FF-FB2AB55736F2}"/>
                </a:ext>
              </a:extLst>
            </p:cNvPr>
            <p:cNvSpPr/>
            <p:nvPr/>
          </p:nvSpPr>
          <p:spPr>
            <a:xfrm>
              <a:off x="2138040" y="2588454"/>
              <a:ext cx="2173623" cy="1168144"/>
            </a:xfrm>
            <a:prstGeom prst="leftArrow">
              <a:avLst>
                <a:gd name="adj1" fmla="val 78903"/>
                <a:gd name="adj2" fmla="val 50000"/>
              </a:avLst>
            </a:prstGeom>
            <a:gradFill flip="none" rotWithShape="1">
              <a:gsLst>
                <a:gs pos="0">
                  <a:srgbClr val="CC66FF"/>
                </a:gs>
                <a:gs pos="100000">
                  <a:srgbClr val="9900CC"/>
                </a:gs>
              </a:gsLst>
              <a:lin ang="2700000" scaled="1"/>
              <a:tileRect/>
            </a:gra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TextBox 29">
              <a:extLst>
                <a:ext uri="{FF2B5EF4-FFF2-40B4-BE49-F238E27FC236}">
                  <a16:creationId xmlns:a16="http://schemas.microsoft.com/office/drawing/2014/main" xmlns="" id="{4EF4EE55-3662-4DA9-B7B1-F8D344684CCF}"/>
                </a:ext>
              </a:extLst>
            </p:cNvPr>
            <p:cNvSpPr txBox="1"/>
            <p:nvPr/>
          </p:nvSpPr>
          <p:spPr>
            <a:xfrm>
              <a:off x="2127224" y="2719935"/>
              <a:ext cx="1991058" cy="712596"/>
            </a:xfrm>
            <a:prstGeom prst="rect">
              <a:avLst/>
            </a:prstGeom>
            <a:noFill/>
          </p:spPr>
          <p:txBody>
            <a:bodyPr wrap="square" rtlCol="0">
              <a:spAutoFit/>
            </a:bodyPr>
            <a:lstStyle/>
            <a:p>
              <a:pPr algn="ctr"/>
              <a:r>
                <a:rPr lang="ar-SY" sz="2000" b="1" dirty="0" smtClean="0">
                  <a:solidFill>
                    <a:schemeClr val="bg1"/>
                  </a:solidFill>
                  <a:latin typeface="Century Gothic" panose="020B0502020202020204" pitchFamily="34" charset="0"/>
                </a:rPr>
                <a:t>عرض</a:t>
              </a:r>
              <a:endParaRPr lang="en-US" sz="2800" b="1" dirty="0">
                <a:solidFill>
                  <a:schemeClr val="bg1"/>
                </a:solidFill>
                <a:latin typeface="Century Gothic" panose="020B0502020202020204" pitchFamily="34" charset="0"/>
              </a:endParaRPr>
            </a:p>
          </p:txBody>
        </p:sp>
      </p:grpSp>
      <p:grpSp>
        <p:nvGrpSpPr>
          <p:cNvPr id="234" name="Group 118">
            <a:extLst>
              <a:ext uri="{FF2B5EF4-FFF2-40B4-BE49-F238E27FC236}">
                <a16:creationId xmlns:a16="http://schemas.microsoft.com/office/drawing/2014/main" xmlns="" id="{7C7F710F-C8CE-499D-B349-A21D73C8EE7C}"/>
              </a:ext>
            </a:extLst>
          </p:cNvPr>
          <p:cNvGrpSpPr/>
          <p:nvPr/>
        </p:nvGrpSpPr>
        <p:grpSpPr>
          <a:xfrm>
            <a:off x="7213625" y="6004664"/>
            <a:ext cx="1220450" cy="655892"/>
            <a:chOff x="2182586" y="3938952"/>
            <a:chExt cx="2173623" cy="1168144"/>
          </a:xfrm>
        </p:grpSpPr>
        <p:sp>
          <p:nvSpPr>
            <p:cNvPr id="235" name="Arrow: Left 14">
              <a:extLst>
                <a:ext uri="{FF2B5EF4-FFF2-40B4-BE49-F238E27FC236}">
                  <a16:creationId xmlns:a16="http://schemas.microsoft.com/office/drawing/2014/main" xmlns="" id="{D553748D-67F1-4919-97FB-043B0C5596CF}"/>
                </a:ext>
              </a:extLst>
            </p:cNvPr>
            <p:cNvSpPr/>
            <p:nvPr/>
          </p:nvSpPr>
          <p:spPr>
            <a:xfrm>
              <a:off x="2182586" y="3938952"/>
              <a:ext cx="2173623" cy="1168144"/>
            </a:xfrm>
            <a:prstGeom prst="leftArrow">
              <a:avLst>
                <a:gd name="adj1" fmla="val 78903"/>
                <a:gd name="adj2" fmla="val 50000"/>
              </a:avLst>
            </a:prstGeom>
            <a:gradFill flip="none" rotWithShape="1">
              <a:gsLst>
                <a:gs pos="0">
                  <a:srgbClr val="FFFF99"/>
                </a:gs>
                <a:gs pos="100000">
                  <a:srgbClr val="FFCC00"/>
                </a:gs>
              </a:gsLst>
              <a:lin ang="2700000" scaled="1"/>
              <a:tileRect/>
            </a:gra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TextBox 30">
              <a:extLst>
                <a:ext uri="{FF2B5EF4-FFF2-40B4-BE49-F238E27FC236}">
                  <a16:creationId xmlns:a16="http://schemas.microsoft.com/office/drawing/2014/main" xmlns="" id="{51801B61-C61D-4B51-9AB4-A396256BB71E}"/>
                </a:ext>
              </a:extLst>
            </p:cNvPr>
            <p:cNvSpPr txBox="1"/>
            <p:nvPr/>
          </p:nvSpPr>
          <p:spPr>
            <a:xfrm>
              <a:off x="2450835" y="4192379"/>
              <a:ext cx="1905374" cy="712596"/>
            </a:xfrm>
            <a:prstGeom prst="rect">
              <a:avLst/>
            </a:prstGeom>
            <a:noFill/>
          </p:spPr>
          <p:txBody>
            <a:bodyPr wrap="square" rtlCol="0">
              <a:spAutoFit/>
            </a:bodyPr>
            <a:lstStyle/>
            <a:p>
              <a:pPr algn="ctr"/>
              <a:r>
                <a:rPr lang="ar-SY" sz="2000" b="1" dirty="0">
                  <a:solidFill>
                    <a:schemeClr val="bg1"/>
                  </a:solidFill>
                  <a:latin typeface="Century Gothic" panose="020B0502020202020204" pitchFamily="34" charset="0"/>
                </a:rPr>
                <a:t>خاتمة</a:t>
              </a:r>
              <a:endParaRPr lang="en-US" sz="2800" b="1" dirty="0">
                <a:solidFill>
                  <a:schemeClr val="bg1"/>
                </a:solidFill>
                <a:latin typeface="Century Gothic" panose="020B0502020202020204" pitchFamily="34" charset="0"/>
              </a:endParaRPr>
            </a:p>
          </p:txBody>
        </p:sp>
      </p:grpSp>
      <p:grpSp>
        <p:nvGrpSpPr>
          <p:cNvPr id="68" name="Group 47">
            <a:extLst>
              <a:ext uri="{FF2B5EF4-FFF2-40B4-BE49-F238E27FC236}">
                <a16:creationId xmlns="" xmlns:a16="http://schemas.microsoft.com/office/drawing/2014/main" id="{C1B757D9-8D90-4B4B-B56E-8C0829E81185}"/>
              </a:ext>
            </a:extLst>
          </p:cNvPr>
          <p:cNvGrpSpPr/>
          <p:nvPr/>
        </p:nvGrpSpPr>
        <p:grpSpPr>
          <a:xfrm>
            <a:off x="9657252" y="2685325"/>
            <a:ext cx="228600" cy="228600"/>
            <a:chOff x="9158514" y="1814286"/>
            <a:chExt cx="435429" cy="435429"/>
          </a:xfrm>
        </p:grpSpPr>
        <p:sp>
          <p:nvSpPr>
            <p:cNvPr id="69" name="Oval 48">
              <a:extLst>
                <a:ext uri="{FF2B5EF4-FFF2-40B4-BE49-F238E27FC236}">
                  <a16:creationId xmlns="" xmlns:a16="http://schemas.microsoft.com/office/drawing/2014/main" id="{D2C142ED-132F-4D69-871D-D501C711ED71}"/>
                </a:ext>
              </a:extLst>
            </p:cNvPr>
            <p:cNvSpPr/>
            <p:nvPr/>
          </p:nvSpPr>
          <p:spPr>
            <a:xfrm>
              <a:off x="9158514" y="1814286"/>
              <a:ext cx="435429" cy="435429"/>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0" name="Graphic 49" descr="Checkmark">
              <a:extLst>
                <a:ext uri="{FF2B5EF4-FFF2-40B4-BE49-F238E27FC236}">
                  <a16:creationId xmlns="" xmlns:a16="http://schemas.microsoft.com/office/drawing/2014/main" id="{3C535F2E-E9AC-40B5-9980-05A4666F7769}"/>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 xmlns:asvg="http://schemas.microsoft.com/office/drawing/2016/SVG/main" r:embed="rId12"/>
                </a:ext>
              </a:extLst>
            </a:blip>
            <a:stretch>
              <a:fillRect/>
            </a:stretch>
          </p:blipFill>
          <p:spPr>
            <a:xfrm>
              <a:off x="9244877" y="1894840"/>
              <a:ext cx="274320" cy="274320"/>
            </a:xfrm>
            <a:prstGeom prst="rect">
              <a:avLst/>
            </a:prstGeom>
          </p:spPr>
        </p:pic>
      </p:grpSp>
      <p:grpSp>
        <p:nvGrpSpPr>
          <p:cNvPr id="71" name="Group 47">
            <a:extLst>
              <a:ext uri="{FF2B5EF4-FFF2-40B4-BE49-F238E27FC236}">
                <a16:creationId xmlns="" xmlns:a16="http://schemas.microsoft.com/office/drawing/2014/main" id="{C1B757D9-8D90-4B4B-B56E-8C0829E81185}"/>
              </a:ext>
            </a:extLst>
          </p:cNvPr>
          <p:cNvGrpSpPr/>
          <p:nvPr/>
        </p:nvGrpSpPr>
        <p:grpSpPr>
          <a:xfrm>
            <a:off x="11704319" y="4349129"/>
            <a:ext cx="228600" cy="228600"/>
            <a:chOff x="9158514" y="1814286"/>
            <a:chExt cx="435429" cy="435429"/>
          </a:xfrm>
        </p:grpSpPr>
        <p:sp>
          <p:nvSpPr>
            <p:cNvPr id="72" name="Oval 48">
              <a:extLst>
                <a:ext uri="{FF2B5EF4-FFF2-40B4-BE49-F238E27FC236}">
                  <a16:creationId xmlns="" xmlns:a16="http://schemas.microsoft.com/office/drawing/2014/main" id="{D2C142ED-132F-4D69-871D-D501C711ED71}"/>
                </a:ext>
              </a:extLst>
            </p:cNvPr>
            <p:cNvSpPr/>
            <p:nvPr/>
          </p:nvSpPr>
          <p:spPr>
            <a:xfrm>
              <a:off x="9158514" y="1814286"/>
              <a:ext cx="435429" cy="435429"/>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3" name="Graphic 49" descr="Checkmark">
              <a:extLst>
                <a:ext uri="{FF2B5EF4-FFF2-40B4-BE49-F238E27FC236}">
                  <a16:creationId xmlns="" xmlns:a16="http://schemas.microsoft.com/office/drawing/2014/main" id="{3C535F2E-E9AC-40B5-9980-05A4666F7769}"/>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 xmlns:asvg="http://schemas.microsoft.com/office/drawing/2016/SVG/main" r:embed="rId12"/>
                </a:ext>
              </a:extLst>
            </a:blip>
            <a:stretch>
              <a:fillRect/>
            </a:stretch>
          </p:blipFill>
          <p:spPr>
            <a:xfrm>
              <a:off x="9244877" y="1894840"/>
              <a:ext cx="274320" cy="274320"/>
            </a:xfrm>
            <a:prstGeom prst="rect">
              <a:avLst/>
            </a:prstGeom>
          </p:spPr>
        </p:pic>
      </p:grpSp>
      <p:grpSp>
        <p:nvGrpSpPr>
          <p:cNvPr id="74" name="Group 47">
            <a:extLst>
              <a:ext uri="{FF2B5EF4-FFF2-40B4-BE49-F238E27FC236}">
                <a16:creationId xmlns="" xmlns:a16="http://schemas.microsoft.com/office/drawing/2014/main" id="{C1B757D9-8D90-4B4B-B56E-8C0829E81185}"/>
              </a:ext>
            </a:extLst>
          </p:cNvPr>
          <p:cNvGrpSpPr/>
          <p:nvPr/>
        </p:nvGrpSpPr>
        <p:grpSpPr>
          <a:xfrm>
            <a:off x="11666370" y="6013545"/>
            <a:ext cx="228600" cy="228600"/>
            <a:chOff x="9158514" y="1814286"/>
            <a:chExt cx="435429" cy="435429"/>
          </a:xfrm>
        </p:grpSpPr>
        <p:sp>
          <p:nvSpPr>
            <p:cNvPr id="75" name="Oval 48">
              <a:extLst>
                <a:ext uri="{FF2B5EF4-FFF2-40B4-BE49-F238E27FC236}">
                  <a16:creationId xmlns="" xmlns:a16="http://schemas.microsoft.com/office/drawing/2014/main" id="{D2C142ED-132F-4D69-871D-D501C711ED71}"/>
                </a:ext>
              </a:extLst>
            </p:cNvPr>
            <p:cNvSpPr/>
            <p:nvPr/>
          </p:nvSpPr>
          <p:spPr>
            <a:xfrm>
              <a:off x="9158514" y="1814286"/>
              <a:ext cx="435429" cy="435429"/>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6" name="Graphic 49" descr="Checkmark">
              <a:extLst>
                <a:ext uri="{FF2B5EF4-FFF2-40B4-BE49-F238E27FC236}">
                  <a16:creationId xmlns="" xmlns:a16="http://schemas.microsoft.com/office/drawing/2014/main" id="{3C535F2E-E9AC-40B5-9980-05A4666F7769}"/>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 xmlns:asvg="http://schemas.microsoft.com/office/drawing/2016/SVG/main" r:embed="rId12"/>
                </a:ext>
              </a:extLst>
            </a:blip>
            <a:stretch>
              <a:fillRect/>
            </a:stretch>
          </p:blipFill>
          <p:spPr>
            <a:xfrm>
              <a:off x="9244877" y="1894840"/>
              <a:ext cx="274320" cy="274320"/>
            </a:xfrm>
            <a:prstGeom prst="rect">
              <a:avLst/>
            </a:prstGeom>
          </p:spPr>
        </p:pic>
      </p:grpSp>
    </p:spTree>
    <p:extLst>
      <p:ext uri="{BB962C8B-B14F-4D97-AF65-F5344CB8AC3E}">
        <p14:creationId xmlns:p14="http://schemas.microsoft.com/office/powerpoint/2010/main" val="315281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ppt_x</p:attrName>
                                        </p:attrNameLst>
                                      </p:cBhvr>
                                      <p:tavLst>
                                        <p:tav tm="0">
                                          <p:val>
                                            <p:strVal val="#ppt_x"/>
                                          </p:val>
                                        </p:tav>
                                        <p:tav tm="100000">
                                          <p:val>
                                            <p:strVal val="#ppt_x"/>
                                          </p:val>
                                        </p:tav>
                                      </p:tavLst>
                                    </p:anim>
                                    <p:anim calcmode="lin" valueType="num">
                                      <p:cBhvr>
                                        <p:cTn id="8" dur="500" fill="hold"/>
                                        <p:tgtEl>
                                          <p:spTgt spid="14"/>
                                        </p:tgtEl>
                                        <p:attrNameLst>
                                          <p:attrName>ppt_y</p:attrName>
                                        </p:attrNameLst>
                                      </p:cBhvr>
                                      <p:tavLst>
                                        <p:tav tm="0">
                                          <p:val>
                                            <p:strVal val="#ppt_y+#ppt_h/2"/>
                                          </p:val>
                                        </p:tav>
                                        <p:tav tm="100000">
                                          <p:val>
                                            <p:strVal val="#ppt_y"/>
                                          </p:val>
                                        </p:tav>
                                      </p:tavLst>
                                    </p:anim>
                                    <p:anim calcmode="lin" valueType="num">
                                      <p:cBhvr>
                                        <p:cTn id="9" dur="500" fill="hold"/>
                                        <p:tgtEl>
                                          <p:spTgt spid="14"/>
                                        </p:tgtEl>
                                        <p:attrNameLst>
                                          <p:attrName>ppt_w</p:attrName>
                                        </p:attrNameLst>
                                      </p:cBhvr>
                                      <p:tavLst>
                                        <p:tav tm="0">
                                          <p:val>
                                            <p:strVal val="#ppt_w"/>
                                          </p:val>
                                        </p:tav>
                                        <p:tav tm="100000">
                                          <p:val>
                                            <p:strVal val="#ppt_w"/>
                                          </p:val>
                                        </p:tav>
                                      </p:tavLst>
                                    </p:anim>
                                    <p:anim calcmode="lin" valueType="num">
                                      <p:cBhvr>
                                        <p:cTn id="10" dur="500" fill="hold"/>
                                        <p:tgtEl>
                                          <p:spTgt spid="14"/>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23" presetClass="entr" presetSubtype="16" fill="hold" nodeType="afterEffect">
                                  <p:stCondLst>
                                    <p:cond delay="0"/>
                                  </p:stCondLst>
                                  <p:childTnLst>
                                    <p:set>
                                      <p:cBhvr>
                                        <p:cTn id="13" dur="1" fill="hold">
                                          <p:stCondLst>
                                            <p:cond delay="0"/>
                                          </p:stCondLst>
                                        </p:cTn>
                                        <p:tgtEl>
                                          <p:spTgt spid="17"/>
                                        </p:tgtEl>
                                        <p:attrNameLst>
                                          <p:attrName>style.visibility</p:attrName>
                                        </p:attrNameLst>
                                      </p:cBhvr>
                                      <p:to>
                                        <p:strVal val="visible"/>
                                      </p:to>
                                    </p:set>
                                    <p:anim calcmode="lin" valueType="num">
                                      <p:cBhvr>
                                        <p:cTn id="14" dur="500" fill="hold"/>
                                        <p:tgtEl>
                                          <p:spTgt spid="17"/>
                                        </p:tgtEl>
                                        <p:attrNameLst>
                                          <p:attrName>ppt_w</p:attrName>
                                        </p:attrNameLst>
                                      </p:cBhvr>
                                      <p:tavLst>
                                        <p:tav tm="0">
                                          <p:val>
                                            <p:fltVal val="0"/>
                                          </p:val>
                                        </p:tav>
                                        <p:tav tm="100000">
                                          <p:val>
                                            <p:strVal val="#ppt_w"/>
                                          </p:val>
                                        </p:tav>
                                      </p:tavLst>
                                    </p:anim>
                                    <p:anim calcmode="lin" valueType="num">
                                      <p:cBhvr>
                                        <p:cTn id="15" dur="500" fill="hold"/>
                                        <p:tgtEl>
                                          <p:spTgt spid="17"/>
                                        </p:tgtEl>
                                        <p:attrNameLst>
                                          <p:attrName>ppt_h</p:attrName>
                                        </p:attrNameLst>
                                      </p:cBhvr>
                                      <p:tavLst>
                                        <p:tav tm="0">
                                          <p:val>
                                            <p:fltVal val="0"/>
                                          </p:val>
                                        </p:tav>
                                        <p:tav tm="100000">
                                          <p:val>
                                            <p:strVal val="#ppt_h"/>
                                          </p:val>
                                        </p:tav>
                                      </p:tavLst>
                                    </p:anim>
                                  </p:childTnLst>
                                </p:cTn>
                              </p:par>
                              <p:par>
                                <p:cTn id="16" presetID="17" presetClass="entr" presetSubtype="10" fill="hold" nodeType="with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p:cTn id="18" dur="500" fill="hold"/>
                                        <p:tgtEl>
                                          <p:spTgt spid="20"/>
                                        </p:tgtEl>
                                        <p:attrNameLst>
                                          <p:attrName>ppt_w</p:attrName>
                                        </p:attrNameLst>
                                      </p:cBhvr>
                                      <p:tavLst>
                                        <p:tav tm="0">
                                          <p:val>
                                            <p:fltVal val="0"/>
                                          </p:val>
                                        </p:tav>
                                        <p:tav tm="100000">
                                          <p:val>
                                            <p:strVal val="#ppt_w"/>
                                          </p:val>
                                        </p:tav>
                                      </p:tavLst>
                                    </p:anim>
                                    <p:anim calcmode="lin" valueType="num">
                                      <p:cBhvr>
                                        <p:cTn id="19" dur="500" fill="hold"/>
                                        <p:tgtEl>
                                          <p:spTgt spid="20"/>
                                        </p:tgtEl>
                                        <p:attrNameLst>
                                          <p:attrName>ppt_h</p:attrName>
                                        </p:attrNameLst>
                                      </p:cBhvr>
                                      <p:tavLst>
                                        <p:tav tm="0">
                                          <p:val>
                                            <p:strVal val="#ppt_h"/>
                                          </p:val>
                                        </p:tav>
                                        <p:tav tm="100000">
                                          <p:val>
                                            <p:strVal val="#ppt_h"/>
                                          </p:val>
                                        </p:tav>
                                      </p:tavLst>
                                    </p:anim>
                                  </p:childTnLst>
                                </p:cTn>
                              </p:par>
                            </p:childTnLst>
                          </p:cTn>
                        </p:par>
                        <p:par>
                          <p:cTn id="20" fill="hold">
                            <p:stCondLst>
                              <p:cond delay="1000"/>
                            </p:stCondLst>
                            <p:childTnLst>
                              <p:par>
                                <p:cTn id="21" presetID="22" presetClass="entr" presetSubtype="2"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right)">
                                      <p:cBhvr>
                                        <p:cTn id="23" dur="500"/>
                                        <p:tgtEl>
                                          <p:spTgt spid="15"/>
                                        </p:tgtEl>
                                      </p:cBhvr>
                                    </p:animEffect>
                                  </p:childTnLst>
                                </p:cTn>
                              </p:par>
                            </p:childTnLst>
                          </p:cTn>
                        </p:par>
                        <p:par>
                          <p:cTn id="24" fill="hold">
                            <p:stCondLst>
                              <p:cond delay="1500"/>
                            </p:stCondLst>
                            <p:childTnLst>
                              <p:par>
                                <p:cTn id="25" presetID="22" presetClass="entr" presetSubtype="4" fill="hold"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down)">
                                      <p:cBhvr>
                                        <p:cTn id="27" dur="500"/>
                                        <p:tgtEl>
                                          <p:spTgt spid="2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500"/>
                                        <p:tgtEl>
                                          <p:spTgt spid="16"/>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fade">
                                      <p:cBhvr>
                                        <p:cTn id="35" dur="1000"/>
                                        <p:tgtEl>
                                          <p:spTgt spid="24"/>
                                        </p:tgtEl>
                                      </p:cBhvr>
                                    </p:animEffect>
                                    <p:anim calcmode="lin" valueType="num">
                                      <p:cBhvr>
                                        <p:cTn id="36" dur="1000" fill="hold"/>
                                        <p:tgtEl>
                                          <p:spTgt spid="24"/>
                                        </p:tgtEl>
                                        <p:attrNameLst>
                                          <p:attrName>ppt_x</p:attrName>
                                        </p:attrNameLst>
                                      </p:cBhvr>
                                      <p:tavLst>
                                        <p:tav tm="0">
                                          <p:val>
                                            <p:strVal val="#ppt_x"/>
                                          </p:val>
                                        </p:tav>
                                        <p:tav tm="100000">
                                          <p:val>
                                            <p:strVal val="#ppt_x"/>
                                          </p:val>
                                        </p:tav>
                                      </p:tavLst>
                                    </p:anim>
                                    <p:anim calcmode="lin" valueType="num">
                                      <p:cBhvr>
                                        <p:cTn id="37" dur="1000" fill="hold"/>
                                        <p:tgtEl>
                                          <p:spTgt spid="24"/>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fade">
                                      <p:cBhvr>
                                        <p:cTn id="40" dur="1000"/>
                                        <p:tgtEl>
                                          <p:spTgt spid="25"/>
                                        </p:tgtEl>
                                      </p:cBhvr>
                                    </p:animEffect>
                                    <p:anim calcmode="lin" valueType="num">
                                      <p:cBhvr>
                                        <p:cTn id="41" dur="1000" fill="hold"/>
                                        <p:tgtEl>
                                          <p:spTgt spid="25"/>
                                        </p:tgtEl>
                                        <p:attrNameLst>
                                          <p:attrName>ppt_x</p:attrName>
                                        </p:attrNameLst>
                                      </p:cBhvr>
                                      <p:tavLst>
                                        <p:tav tm="0">
                                          <p:val>
                                            <p:strVal val="#ppt_x"/>
                                          </p:val>
                                        </p:tav>
                                        <p:tav tm="100000">
                                          <p:val>
                                            <p:strVal val="#ppt_x"/>
                                          </p:val>
                                        </p:tav>
                                      </p:tavLst>
                                    </p:anim>
                                    <p:anim calcmode="lin" valueType="num">
                                      <p:cBhvr>
                                        <p:cTn id="42" dur="1000" fill="hold"/>
                                        <p:tgtEl>
                                          <p:spTgt spid="25"/>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1000"/>
                                        <p:tgtEl>
                                          <p:spTgt spid="26"/>
                                        </p:tgtEl>
                                      </p:cBhvr>
                                    </p:animEffect>
                                    <p:anim calcmode="lin" valueType="num">
                                      <p:cBhvr>
                                        <p:cTn id="46" dur="1000" fill="hold"/>
                                        <p:tgtEl>
                                          <p:spTgt spid="26"/>
                                        </p:tgtEl>
                                        <p:attrNameLst>
                                          <p:attrName>ppt_x</p:attrName>
                                        </p:attrNameLst>
                                      </p:cBhvr>
                                      <p:tavLst>
                                        <p:tav tm="0">
                                          <p:val>
                                            <p:strVal val="#ppt_x"/>
                                          </p:val>
                                        </p:tav>
                                        <p:tav tm="100000">
                                          <p:val>
                                            <p:strVal val="#ppt_x"/>
                                          </p:val>
                                        </p:tav>
                                      </p:tavLst>
                                    </p:anim>
                                    <p:anim calcmode="lin" valueType="num">
                                      <p:cBhvr>
                                        <p:cTn id="47" dur="1000" fill="hold"/>
                                        <p:tgtEl>
                                          <p:spTgt spid="26"/>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27"/>
                                        </p:tgtEl>
                                        <p:attrNameLst>
                                          <p:attrName>style.visibility</p:attrName>
                                        </p:attrNameLst>
                                      </p:cBhvr>
                                      <p:to>
                                        <p:strVal val="visible"/>
                                      </p:to>
                                    </p:set>
                                    <p:animEffect transition="in" filter="fade">
                                      <p:cBhvr>
                                        <p:cTn id="50" dur="1000"/>
                                        <p:tgtEl>
                                          <p:spTgt spid="27"/>
                                        </p:tgtEl>
                                      </p:cBhvr>
                                    </p:animEffect>
                                    <p:anim calcmode="lin" valueType="num">
                                      <p:cBhvr>
                                        <p:cTn id="51" dur="1000" fill="hold"/>
                                        <p:tgtEl>
                                          <p:spTgt spid="27"/>
                                        </p:tgtEl>
                                        <p:attrNameLst>
                                          <p:attrName>ppt_x</p:attrName>
                                        </p:attrNameLst>
                                      </p:cBhvr>
                                      <p:tavLst>
                                        <p:tav tm="0">
                                          <p:val>
                                            <p:strVal val="#ppt_x"/>
                                          </p:val>
                                        </p:tav>
                                        <p:tav tm="100000">
                                          <p:val>
                                            <p:strVal val="#ppt_x"/>
                                          </p:val>
                                        </p:tav>
                                      </p:tavLst>
                                    </p:anim>
                                    <p:anim calcmode="lin" valueType="num">
                                      <p:cBhvr>
                                        <p:cTn id="52" dur="1000" fill="hold"/>
                                        <p:tgtEl>
                                          <p:spTgt spid="27"/>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fade">
                                      <p:cBhvr>
                                        <p:cTn id="55" dur="1000"/>
                                        <p:tgtEl>
                                          <p:spTgt spid="28"/>
                                        </p:tgtEl>
                                      </p:cBhvr>
                                    </p:animEffect>
                                    <p:anim calcmode="lin" valueType="num">
                                      <p:cBhvr>
                                        <p:cTn id="56" dur="1000" fill="hold"/>
                                        <p:tgtEl>
                                          <p:spTgt spid="28"/>
                                        </p:tgtEl>
                                        <p:attrNameLst>
                                          <p:attrName>ppt_x</p:attrName>
                                        </p:attrNameLst>
                                      </p:cBhvr>
                                      <p:tavLst>
                                        <p:tav tm="0">
                                          <p:val>
                                            <p:strVal val="#ppt_x"/>
                                          </p:val>
                                        </p:tav>
                                        <p:tav tm="100000">
                                          <p:val>
                                            <p:strVal val="#ppt_x"/>
                                          </p:val>
                                        </p:tav>
                                      </p:tavLst>
                                    </p:anim>
                                    <p:anim calcmode="lin" valueType="num">
                                      <p:cBhvr>
                                        <p:cTn id="57" dur="1000" fill="hold"/>
                                        <p:tgtEl>
                                          <p:spTgt spid="28"/>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29"/>
                                        </p:tgtEl>
                                        <p:attrNameLst>
                                          <p:attrName>style.visibility</p:attrName>
                                        </p:attrNameLst>
                                      </p:cBhvr>
                                      <p:to>
                                        <p:strVal val="visible"/>
                                      </p:to>
                                    </p:set>
                                    <p:animEffect transition="in" filter="fade">
                                      <p:cBhvr>
                                        <p:cTn id="60" dur="1000"/>
                                        <p:tgtEl>
                                          <p:spTgt spid="29"/>
                                        </p:tgtEl>
                                      </p:cBhvr>
                                    </p:animEffect>
                                    <p:anim calcmode="lin" valueType="num">
                                      <p:cBhvr>
                                        <p:cTn id="61" dur="1000" fill="hold"/>
                                        <p:tgtEl>
                                          <p:spTgt spid="29"/>
                                        </p:tgtEl>
                                        <p:attrNameLst>
                                          <p:attrName>ppt_x</p:attrName>
                                        </p:attrNameLst>
                                      </p:cBhvr>
                                      <p:tavLst>
                                        <p:tav tm="0">
                                          <p:val>
                                            <p:strVal val="#ppt_x"/>
                                          </p:val>
                                        </p:tav>
                                        <p:tav tm="100000">
                                          <p:val>
                                            <p:strVal val="#ppt_x"/>
                                          </p:val>
                                        </p:tav>
                                      </p:tavLst>
                                    </p:anim>
                                    <p:anim calcmode="lin" valueType="num">
                                      <p:cBhvr>
                                        <p:cTn id="62" dur="1000" fill="hold"/>
                                        <p:tgtEl>
                                          <p:spTgt spid="29"/>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30"/>
                                        </p:tgtEl>
                                        <p:attrNameLst>
                                          <p:attrName>style.visibility</p:attrName>
                                        </p:attrNameLst>
                                      </p:cBhvr>
                                      <p:to>
                                        <p:strVal val="visible"/>
                                      </p:to>
                                    </p:set>
                                    <p:animEffect transition="in" filter="fade">
                                      <p:cBhvr>
                                        <p:cTn id="65" dur="1000"/>
                                        <p:tgtEl>
                                          <p:spTgt spid="30"/>
                                        </p:tgtEl>
                                      </p:cBhvr>
                                    </p:animEffect>
                                    <p:anim calcmode="lin" valueType="num">
                                      <p:cBhvr>
                                        <p:cTn id="66" dur="1000" fill="hold"/>
                                        <p:tgtEl>
                                          <p:spTgt spid="30"/>
                                        </p:tgtEl>
                                        <p:attrNameLst>
                                          <p:attrName>ppt_x</p:attrName>
                                        </p:attrNameLst>
                                      </p:cBhvr>
                                      <p:tavLst>
                                        <p:tav tm="0">
                                          <p:val>
                                            <p:strVal val="#ppt_x"/>
                                          </p:val>
                                        </p:tav>
                                        <p:tav tm="100000">
                                          <p:val>
                                            <p:strVal val="#ppt_x"/>
                                          </p:val>
                                        </p:tav>
                                      </p:tavLst>
                                    </p:anim>
                                    <p:anim calcmode="lin" valueType="num">
                                      <p:cBhvr>
                                        <p:cTn id="67" dur="1000" fill="hold"/>
                                        <p:tgtEl>
                                          <p:spTgt spid="30"/>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31"/>
                                        </p:tgtEl>
                                        <p:attrNameLst>
                                          <p:attrName>style.visibility</p:attrName>
                                        </p:attrNameLst>
                                      </p:cBhvr>
                                      <p:to>
                                        <p:strVal val="visible"/>
                                      </p:to>
                                    </p:set>
                                    <p:animEffect transition="in" filter="fade">
                                      <p:cBhvr>
                                        <p:cTn id="70" dur="1000"/>
                                        <p:tgtEl>
                                          <p:spTgt spid="31"/>
                                        </p:tgtEl>
                                      </p:cBhvr>
                                    </p:animEffect>
                                    <p:anim calcmode="lin" valueType="num">
                                      <p:cBhvr>
                                        <p:cTn id="71" dur="1000" fill="hold"/>
                                        <p:tgtEl>
                                          <p:spTgt spid="31"/>
                                        </p:tgtEl>
                                        <p:attrNameLst>
                                          <p:attrName>ppt_x</p:attrName>
                                        </p:attrNameLst>
                                      </p:cBhvr>
                                      <p:tavLst>
                                        <p:tav tm="0">
                                          <p:val>
                                            <p:strVal val="#ppt_x"/>
                                          </p:val>
                                        </p:tav>
                                        <p:tav tm="100000">
                                          <p:val>
                                            <p:strVal val="#ppt_x"/>
                                          </p:val>
                                        </p:tav>
                                      </p:tavLst>
                                    </p:anim>
                                    <p:anim calcmode="lin" valueType="num">
                                      <p:cBhvr>
                                        <p:cTn id="72"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3" presetClass="entr" presetSubtype="16" fill="hold" grpId="0" nodeType="clickEffect">
                                  <p:stCondLst>
                                    <p:cond delay="0"/>
                                  </p:stCondLst>
                                  <p:childTnLst>
                                    <p:set>
                                      <p:cBhvr>
                                        <p:cTn id="76" dur="1" fill="hold">
                                          <p:stCondLst>
                                            <p:cond delay="0"/>
                                          </p:stCondLst>
                                        </p:cTn>
                                        <p:tgtEl>
                                          <p:spTgt spid="130"/>
                                        </p:tgtEl>
                                        <p:attrNameLst>
                                          <p:attrName>style.visibility</p:attrName>
                                        </p:attrNameLst>
                                      </p:cBhvr>
                                      <p:to>
                                        <p:strVal val="visible"/>
                                      </p:to>
                                    </p:set>
                                    <p:anim calcmode="lin" valueType="num">
                                      <p:cBhvr>
                                        <p:cTn id="77" dur="500" fill="hold"/>
                                        <p:tgtEl>
                                          <p:spTgt spid="130"/>
                                        </p:tgtEl>
                                        <p:attrNameLst>
                                          <p:attrName>ppt_w</p:attrName>
                                        </p:attrNameLst>
                                      </p:cBhvr>
                                      <p:tavLst>
                                        <p:tav tm="0">
                                          <p:val>
                                            <p:fltVal val="0"/>
                                          </p:val>
                                        </p:tav>
                                        <p:tav tm="100000">
                                          <p:val>
                                            <p:strVal val="#ppt_w"/>
                                          </p:val>
                                        </p:tav>
                                      </p:tavLst>
                                    </p:anim>
                                    <p:anim calcmode="lin" valueType="num">
                                      <p:cBhvr>
                                        <p:cTn id="78" dur="500" fill="hold"/>
                                        <p:tgtEl>
                                          <p:spTgt spid="130"/>
                                        </p:tgtEl>
                                        <p:attrNameLst>
                                          <p:attrName>ppt_h</p:attrName>
                                        </p:attrNameLst>
                                      </p:cBhvr>
                                      <p:tavLst>
                                        <p:tav tm="0">
                                          <p:val>
                                            <p:fltVal val="0"/>
                                          </p:val>
                                        </p:tav>
                                        <p:tav tm="100000">
                                          <p:val>
                                            <p:strVal val="#ppt_h"/>
                                          </p:val>
                                        </p:tav>
                                      </p:tavLst>
                                    </p:anim>
                                  </p:childTnLst>
                                </p:cTn>
                              </p:par>
                              <p:par>
                                <p:cTn id="79" presetID="6" presetClass="emph" presetSubtype="0" autoRev="1" fill="hold" grpId="1" nodeType="withEffect">
                                  <p:stCondLst>
                                    <p:cond delay="150"/>
                                  </p:stCondLst>
                                  <p:childTnLst>
                                    <p:animScale>
                                      <p:cBhvr>
                                        <p:cTn id="80" dur="200" fill="hold"/>
                                        <p:tgtEl>
                                          <p:spTgt spid="130"/>
                                        </p:tgtEl>
                                      </p:cBhvr>
                                      <p:by x="200000" y="200000"/>
                                    </p:animScale>
                                  </p:childTnLst>
                                </p:cTn>
                              </p:par>
                              <p:par>
                                <p:cTn id="81" presetID="22" presetClass="entr" presetSubtype="8" fill="hold" grpId="0" nodeType="withEffect">
                                  <p:stCondLst>
                                    <p:cond delay="150"/>
                                  </p:stCondLst>
                                  <p:childTnLst>
                                    <p:set>
                                      <p:cBhvr>
                                        <p:cTn id="82" dur="1" fill="hold">
                                          <p:stCondLst>
                                            <p:cond delay="0"/>
                                          </p:stCondLst>
                                        </p:cTn>
                                        <p:tgtEl>
                                          <p:spTgt spid="129"/>
                                        </p:tgtEl>
                                        <p:attrNameLst>
                                          <p:attrName>style.visibility</p:attrName>
                                        </p:attrNameLst>
                                      </p:cBhvr>
                                      <p:to>
                                        <p:strVal val="visible"/>
                                      </p:to>
                                    </p:set>
                                    <p:animEffect transition="in" filter="wipe(left)">
                                      <p:cBhvr>
                                        <p:cTn id="83" dur="500"/>
                                        <p:tgtEl>
                                          <p:spTgt spid="129"/>
                                        </p:tgtEl>
                                      </p:cBhvr>
                                    </p:animEffect>
                                  </p:childTnLst>
                                </p:cTn>
                              </p:par>
                            </p:childTnLst>
                          </p:cTn>
                        </p:par>
                        <p:par>
                          <p:cTn id="84" fill="hold">
                            <p:stCondLst>
                              <p:cond delay="650"/>
                            </p:stCondLst>
                            <p:childTnLst>
                              <p:par>
                                <p:cTn id="85" presetID="17" presetClass="entr" presetSubtype="2" fill="hold" grpId="0" nodeType="afterEffect">
                                  <p:stCondLst>
                                    <p:cond delay="0"/>
                                  </p:stCondLst>
                                  <p:childTnLst>
                                    <p:set>
                                      <p:cBhvr>
                                        <p:cTn id="86" dur="1" fill="hold">
                                          <p:stCondLst>
                                            <p:cond delay="0"/>
                                          </p:stCondLst>
                                        </p:cTn>
                                        <p:tgtEl>
                                          <p:spTgt spid="128"/>
                                        </p:tgtEl>
                                        <p:attrNameLst>
                                          <p:attrName>style.visibility</p:attrName>
                                        </p:attrNameLst>
                                      </p:cBhvr>
                                      <p:to>
                                        <p:strVal val="visible"/>
                                      </p:to>
                                    </p:set>
                                    <p:anim calcmode="lin" valueType="num">
                                      <p:cBhvr>
                                        <p:cTn id="87" dur="500" fill="hold"/>
                                        <p:tgtEl>
                                          <p:spTgt spid="128"/>
                                        </p:tgtEl>
                                        <p:attrNameLst>
                                          <p:attrName>ppt_x</p:attrName>
                                        </p:attrNameLst>
                                      </p:cBhvr>
                                      <p:tavLst>
                                        <p:tav tm="0">
                                          <p:val>
                                            <p:strVal val="#ppt_x+#ppt_w/2"/>
                                          </p:val>
                                        </p:tav>
                                        <p:tav tm="100000">
                                          <p:val>
                                            <p:strVal val="#ppt_x"/>
                                          </p:val>
                                        </p:tav>
                                      </p:tavLst>
                                    </p:anim>
                                    <p:anim calcmode="lin" valueType="num">
                                      <p:cBhvr>
                                        <p:cTn id="88" dur="500" fill="hold"/>
                                        <p:tgtEl>
                                          <p:spTgt spid="128"/>
                                        </p:tgtEl>
                                        <p:attrNameLst>
                                          <p:attrName>ppt_y</p:attrName>
                                        </p:attrNameLst>
                                      </p:cBhvr>
                                      <p:tavLst>
                                        <p:tav tm="0">
                                          <p:val>
                                            <p:strVal val="#ppt_y"/>
                                          </p:val>
                                        </p:tav>
                                        <p:tav tm="100000">
                                          <p:val>
                                            <p:strVal val="#ppt_y"/>
                                          </p:val>
                                        </p:tav>
                                      </p:tavLst>
                                    </p:anim>
                                    <p:anim calcmode="lin" valueType="num">
                                      <p:cBhvr>
                                        <p:cTn id="89" dur="500" fill="hold"/>
                                        <p:tgtEl>
                                          <p:spTgt spid="128"/>
                                        </p:tgtEl>
                                        <p:attrNameLst>
                                          <p:attrName>ppt_w</p:attrName>
                                        </p:attrNameLst>
                                      </p:cBhvr>
                                      <p:tavLst>
                                        <p:tav tm="0">
                                          <p:val>
                                            <p:fltVal val="0"/>
                                          </p:val>
                                        </p:tav>
                                        <p:tav tm="100000">
                                          <p:val>
                                            <p:strVal val="#ppt_w"/>
                                          </p:val>
                                        </p:tav>
                                      </p:tavLst>
                                    </p:anim>
                                    <p:anim calcmode="lin" valueType="num">
                                      <p:cBhvr>
                                        <p:cTn id="90" dur="500" fill="hold"/>
                                        <p:tgtEl>
                                          <p:spTgt spid="128"/>
                                        </p:tgtEl>
                                        <p:attrNameLst>
                                          <p:attrName>ppt_h</p:attrName>
                                        </p:attrNameLst>
                                      </p:cBhvr>
                                      <p:tavLst>
                                        <p:tav tm="0">
                                          <p:val>
                                            <p:strVal val="#ppt_h"/>
                                          </p:val>
                                        </p:tav>
                                        <p:tav tm="100000">
                                          <p:val>
                                            <p:strVal val="#ppt_h"/>
                                          </p:val>
                                        </p:tav>
                                      </p:tavLst>
                                    </p:anim>
                                  </p:childTnLst>
                                </p:cTn>
                              </p:par>
                            </p:childTnLst>
                          </p:cTn>
                        </p:par>
                      </p:childTnLst>
                    </p:cTn>
                  </p:par>
                  <p:par>
                    <p:cTn id="91" fill="hold">
                      <p:stCondLst>
                        <p:cond delay="indefinite"/>
                      </p:stCondLst>
                      <p:childTnLst>
                        <p:par>
                          <p:cTn id="92" fill="hold">
                            <p:stCondLst>
                              <p:cond delay="0"/>
                            </p:stCondLst>
                            <p:childTnLst>
                              <p:par>
                                <p:cTn id="93" presetID="42" presetClass="entr" presetSubtype="0" fill="hold" nodeType="clickEffect">
                                  <p:stCondLst>
                                    <p:cond delay="0"/>
                                  </p:stCondLst>
                                  <p:childTnLst>
                                    <p:set>
                                      <p:cBhvr>
                                        <p:cTn id="94" dur="1" fill="hold">
                                          <p:stCondLst>
                                            <p:cond delay="0"/>
                                          </p:stCondLst>
                                        </p:cTn>
                                        <p:tgtEl>
                                          <p:spTgt spid="4"/>
                                        </p:tgtEl>
                                        <p:attrNameLst>
                                          <p:attrName>style.visibility</p:attrName>
                                        </p:attrNameLst>
                                      </p:cBhvr>
                                      <p:to>
                                        <p:strVal val="visible"/>
                                      </p:to>
                                    </p:set>
                                    <p:animEffect transition="in" filter="fade">
                                      <p:cBhvr>
                                        <p:cTn id="95" dur="1000"/>
                                        <p:tgtEl>
                                          <p:spTgt spid="4"/>
                                        </p:tgtEl>
                                      </p:cBhvr>
                                    </p:animEffect>
                                    <p:anim calcmode="lin" valueType="num">
                                      <p:cBhvr>
                                        <p:cTn id="96" dur="1000" fill="hold"/>
                                        <p:tgtEl>
                                          <p:spTgt spid="4"/>
                                        </p:tgtEl>
                                        <p:attrNameLst>
                                          <p:attrName>ppt_x</p:attrName>
                                        </p:attrNameLst>
                                      </p:cBhvr>
                                      <p:tavLst>
                                        <p:tav tm="0">
                                          <p:val>
                                            <p:strVal val="#ppt_x"/>
                                          </p:val>
                                        </p:tav>
                                        <p:tav tm="100000">
                                          <p:val>
                                            <p:strVal val="#ppt_x"/>
                                          </p:val>
                                        </p:tav>
                                      </p:tavLst>
                                    </p:anim>
                                    <p:anim calcmode="lin" valueType="num">
                                      <p:cBhvr>
                                        <p:cTn id="9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3" presetClass="entr" presetSubtype="16" fill="hold" grpId="0" nodeType="clickEffect">
                                  <p:stCondLst>
                                    <p:cond delay="0"/>
                                  </p:stCondLst>
                                  <p:childTnLst>
                                    <p:set>
                                      <p:cBhvr>
                                        <p:cTn id="101" dur="1" fill="hold">
                                          <p:stCondLst>
                                            <p:cond delay="0"/>
                                          </p:stCondLst>
                                        </p:cTn>
                                        <p:tgtEl>
                                          <p:spTgt spid="110"/>
                                        </p:tgtEl>
                                        <p:attrNameLst>
                                          <p:attrName>style.visibility</p:attrName>
                                        </p:attrNameLst>
                                      </p:cBhvr>
                                      <p:to>
                                        <p:strVal val="visible"/>
                                      </p:to>
                                    </p:set>
                                    <p:anim calcmode="lin" valueType="num">
                                      <p:cBhvr>
                                        <p:cTn id="102" dur="500" fill="hold"/>
                                        <p:tgtEl>
                                          <p:spTgt spid="110"/>
                                        </p:tgtEl>
                                        <p:attrNameLst>
                                          <p:attrName>ppt_w</p:attrName>
                                        </p:attrNameLst>
                                      </p:cBhvr>
                                      <p:tavLst>
                                        <p:tav tm="0">
                                          <p:val>
                                            <p:fltVal val="0"/>
                                          </p:val>
                                        </p:tav>
                                        <p:tav tm="100000">
                                          <p:val>
                                            <p:strVal val="#ppt_w"/>
                                          </p:val>
                                        </p:tav>
                                      </p:tavLst>
                                    </p:anim>
                                    <p:anim calcmode="lin" valueType="num">
                                      <p:cBhvr>
                                        <p:cTn id="103" dur="500" fill="hold"/>
                                        <p:tgtEl>
                                          <p:spTgt spid="110"/>
                                        </p:tgtEl>
                                        <p:attrNameLst>
                                          <p:attrName>ppt_h</p:attrName>
                                        </p:attrNameLst>
                                      </p:cBhvr>
                                      <p:tavLst>
                                        <p:tav tm="0">
                                          <p:val>
                                            <p:fltVal val="0"/>
                                          </p:val>
                                        </p:tav>
                                        <p:tav tm="100000">
                                          <p:val>
                                            <p:strVal val="#ppt_h"/>
                                          </p:val>
                                        </p:tav>
                                      </p:tavLst>
                                    </p:anim>
                                  </p:childTnLst>
                                </p:cTn>
                              </p:par>
                              <p:par>
                                <p:cTn id="104" presetID="6" presetClass="emph" presetSubtype="0" autoRev="1" fill="hold" grpId="1" nodeType="withEffect">
                                  <p:stCondLst>
                                    <p:cond delay="150"/>
                                  </p:stCondLst>
                                  <p:childTnLst>
                                    <p:animScale>
                                      <p:cBhvr>
                                        <p:cTn id="105" dur="200" fill="hold"/>
                                        <p:tgtEl>
                                          <p:spTgt spid="110"/>
                                        </p:tgtEl>
                                      </p:cBhvr>
                                      <p:by x="200000" y="200000"/>
                                    </p:animScale>
                                  </p:childTnLst>
                                </p:cTn>
                              </p:par>
                              <p:par>
                                <p:cTn id="106" presetID="22" presetClass="entr" presetSubtype="8" fill="hold" grpId="0" nodeType="withEffect">
                                  <p:stCondLst>
                                    <p:cond delay="150"/>
                                  </p:stCondLst>
                                  <p:childTnLst>
                                    <p:set>
                                      <p:cBhvr>
                                        <p:cTn id="107" dur="1" fill="hold">
                                          <p:stCondLst>
                                            <p:cond delay="0"/>
                                          </p:stCondLst>
                                        </p:cTn>
                                        <p:tgtEl>
                                          <p:spTgt spid="109"/>
                                        </p:tgtEl>
                                        <p:attrNameLst>
                                          <p:attrName>style.visibility</p:attrName>
                                        </p:attrNameLst>
                                      </p:cBhvr>
                                      <p:to>
                                        <p:strVal val="visible"/>
                                      </p:to>
                                    </p:set>
                                    <p:animEffect transition="in" filter="wipe(left)">
                                      <p:cBhvr>
                                        <p:cTn id="108" dur="500"/>
                                        <p:tgtEl>
                                          <p:spTgt spid="109"/>
                                        </p:tgtEl>
                                      </p:cBhvr>
                                    </p:animEffect>
                                  </p:childTnLst>
                                </p:cTn>
                              </p:par>
                            </p:childTnLst>
                          </p:cTn>
                        </p:par>
                        <p:par>
                          <p:cTn id="109" fill="hold">
                            <p:stCondLst>
                              <p:cond delay="650"/>
                            </p:stCondLst>
                            <p:childTnLst>
                              <p:par>
                                <p:cTn id="110" presetID="17" presetClass="entr" presetSubtype="2" fill="hold" grpId="0" nodeType="afterEffect">
                                  <p:stCondLst>
                                    <p:cond delay="0"/>
                                  </p:stCondLst>
                                  <p:childTnLst>
                                    <p:set>
                                      <p:cBhvr>
                                        <p:cTn id="111" dur="1" fill="hold">
                                          <p:stCondLst>
                                            <p:cond delay="0"/>
                                          </p:stCondLst>
                                        </p:cTn>
                                        <p:tgtEl>
                                          <p:spTgt spid="111"/>
                                        </p:tgtEl>
                                        <p:attrNameLst>
                                          <p:attrName>style.visibility</p:attrName>
                                        </p:attrNameLst>
                                      </p:cBhvr>
                                      <p:to>
                                        <p:strVal val="visible"/>
                                      </p:to>
                                    </p:set>
                                    <p:anim calcmode="lin" valueType="num">
                                      <p:cBhvr>
                                        <p:cTn id="112" dur="500" fill="hold"/>
                                        <p:tgtEl>
                                          <p:spTgt spid="111"/>
                                        </p:tgtEl>
                                        <p:attrNameLst>
                                          <p:attrName>ppt_x</p:attrName>
                                        </p:attrNameLst>
                                      </p:cBhvr>
                                      <p:tavLst>
                                        <p:tav tm="0">
                                          <p:val>
                                            <p:strVal val="#ppt_x+#ppt_w/2"/>
                                          </p:val>
                                        </p:tav>
                                        <p:tav tm="100000">
                                          <p:val>
                                            <p:strVal val="#ppt_x"/>
                                          </p:val>
                                        </p:tav>
                                      </p:tavLst>
                                    </p:anim>
                                    <p:anim calcmode="lin" valueType="num">
                                      <p:cBhvr>
                                        <p:cTn id="113" dur="500" fill="hold"/>
                                        <p:tgtEl>
                                          <p:spTgt spid="111"/>
                                        </p:tgtEl>
                                        <p:attrNameLst>
                                          <p:attrName>ppt_y</p:attrName>
                                        </p:attrNameLst>
                                      </p:cBhvr>
                                      <p:tavLst>
                                        <p:tav tm="0">
                                          <p:val>
                                            <p:strVal val="#ppt_y"/>
                                          </p:val>
                                        </p:tav>
                                        <p:tav tm="100000">
                                          <p:val>
                                            <p:strVal val="#ppt_y"/>
                                          </p:val>
                                        </p:tav>
                                      </p:tavLst>
                                    </p:anim>
                                    <p:anim calcmode="lin" valueType="num">
                                      <p:cBhvr>
                                        <p:cTn id="114" dur="500" fill="hold"/>
                                        <p:tgtEl>
                                          <p:spTgt spid="111"/>
                                        </p:tgtEl>
                                        <p:attrNameLst>
                                          <p:attrName>ppt_w</p:attrName>
                                        </p:attrNameLst>
                                      </p:cBhvr>
                                      <p:tavLst>
                                        <p:tav tm="0">
                                          <p:val>
                                            <p:fltVal val="0"/>
                                          </p:val>
                                        </p:tav>
                                        <p:tav tm="100000">
                                          <p:val>
                                            <p:strVal val="#ppt_w"/>
                                          </p:val>
                                        </p:tav>
                                      </p:tavLst>
                                    </p:anim>
                                    <p:anim calcmode="lin" valueType="num">
                                      <p:cBhvr>
                                        <p:cTn id="115" dur="500" fill="hold"/>
                                        <p:tgtEl>
                                          <p:spTgt spid="111"/>
                                        </p:tgtEl>
                                        <p:attrNameLst>
                                          <p:attrName>ppt_h</p:attrName>
                                        </p:attrNameLst>
                                      </p:cBhvr>
                                      <p:tavLst>
                                        <p:tav tm="0">
                                          <p:val>
                                            <p:strVal val="#ppt_h"/>
                                          </p:val>
                                        </p:tav>
                                        <p:tav tm="100000">
                                          <p:val>
                                            <p:strVal val="#ppt_h"/>
                                          </p:val>
                                        </p:tav>
                                      </p:tavLst>
                                    </p:anim>
                                  </p:childTnLst>
                                </p:cTn>
                              </p:par>
                            </p:childTnLst>
                          </p:cTn>
                        </p:par>
                      </p:childTnLst>
                    </p:cTn>
                  </p:par>
                  <p:par>
                    <p:cTn id="116" fill="hold">
                      <p:stCondLst>
                        <p:cond delay="indefinite"/>
                      </p:stCondLst>
                      <p:childTnLst>
                        <p:par>
                          <p:cTn id="117" fill="hold">
                            <p:stCondLst>
                              <p:cond delay="0"/>
                            </p:stCondLst>
                            <p:childTnLst>
                              <p:par>
                                <p:cTn id="118" presetID="17" presetClass="entr" presetSubtype="2" fill="hold" nodeType="clickEffect">
                                  <p:stCondLst>
                                    <p:cond delay="0"/>
                                  </p:stCondLst>
                                  <p:childTnLst>
                                    <p:set>
                                      <p:cBhvr>
                                        <p:cTn id="119" dur="1" fill="hold">
                                          <p:stCondLst>
                                            <p:cond delay="0"/>
                                          </p:stCondLst>
                                        </p:cTn>
                                        <p:tgtEl>
                                          <p:spTgt spid="225"/>
                                        </p:tgtEl>
                                        <p:attrNameLst>
                                          <p:attrName>style.visibility</p:attrName>
                                        </p:attrNameLst>
                                      </p:cBhvr>
                                      <p:to>
                                        <p:strVal val="visible"/>
                                      </p:to>
                                    </p:set>
                                    <p:anim calcmode="lin" valueType="num">
                                      <p:cBhvr>
                                        <p:cTn id="120" dur="500" fill="hold"/>
                                        <p:tgtEl>
                                          <p:spTgt spid="225"/>
                                        </p:tgtEl>
                                        <p:attrNameLst>
                                          <p:attrName>ppt_x</p:attrName>
                                        </p:attrNameLst>
                                      </p:cBhvr>
                                      <p:tavLst>
                                        <p:tav tm="0">
                                          <p:val>
                                            <p:strVal val="#ppt_x+#ppt_w/2"/>
                                          </p:val>
                                        </p:tav>
                                        <p:tav tm="100000">
                                          <p:val>
                                            <p:strVal val="#ppt_x"/>
                                          </p:val>
                                        </p:tav>
                                      </p:tavLst>
                                    </p:anim>
                                    <p:anim calcmode="lin" valueType="num">
                                      <p:cBhvr>
                                        <p:cTn id="121" dur="500" fill="hold"/>
                                        <p:tgtEl>
                                          <p:spTgt spid="225"/>
                                        </p:tgtEl>
                                        <p:attrNameLst>
                                          <p:attrName>ppt_y</p:attrName>
                                        </p:attrNameLst>
                                      </p:cBhvr>
                                      <p:tavLst>
                                        <p:tav tm="0">
                                          <p:val>
                                            <p:strVal val="#ppt_y"/>
                                          </p:val>
                                        </p:tav>
                                        <p:tav tm="100000">
                                          <p:val>
                                            <p:strVal val="#ppt_y"/>
                                          </p:val>
                                        </p:tav>
                                      </p:tavLst>
                                    </p:anim>
                                    <p:anim calcmode="lin" valueType="num">
                                      <p:cBhvr>
                                        <p:cTn id="122" dur="500" fill="hold"/>
                                        <p:tgtEl>
                                          <p:spTgt spid="225"/>
                                        </p:tgtEl>
                                        <p:attrNameLst>
                                          <p:attrName>ppt_w</p:attrName>
                                        </p:attrNameLst>
                                      </p:cBhvr>
                                      <p:tavLst>
                                        <p:tav tm="0">
                                          <p:val>
                                            <p:fltVal val="0"/>
                                          </p:val>
                                        </p:tav>
                                        <p:tav tm="100000">
                                          <p:val>
                                            <p:strVal val="#ppt_w"/>
                                          </p:val>
                                        </p:tav>
                                      </p:tavLst>
                                    </p:anim>
                                    <p:anim calcmode="lin" valueType="num">
                                      <p:cBhvr>
                                        <p:cTn id="123" dur="500" fill="hold"/>
                                        <p:tgtEl>
                                          <p:spTgt spid="225"/>
                                        </p:tgtEl>
                                        <p:attrNameLst>
                                          <p:attrName>ppt_h</p:attrName>
                                        </p:attrNameLst>
                                      </p:cBhvr>
                                      <p:tavLst>
                                        <p:tav tm="0">
                                          <p:val>
                                            <p:strVal val="#ppt_h"/>
                                          </p:val>
                                        </p:tav>
                                        <p:tav tm="100000">
                                          <p:val>
                                            <p:strVal val="#ppt_h"/>
                                          </p:val>
                                        </p:tav>
                                      </p:tavLst>
                                    </p:anim>
                                  </p:childTnLst>
                                </p:cTn>
                              </p:par>
                            </p:childTnLst>
                          </p:cTn>
                        </p:par>
                      </p:childTnLst>
                    </p:cTn>
                  </p:par>
                  <p:par>
                    <p:cTn id="124" fill="hold">
                      <p:stCondLst>
                        <p:cond delay="indefinite"/>
                      </p:stCondLst>
                      <p:childTnLst>
                        <p:par>
                          <p:cTn id="125" fill="hold">
                            <p:stCondLst>
                              <p:cond delay="0"/>
                            </p:stCondLst>
                            <p:childTnLst>
                              <p:par>
                                <p:cTn id="126" presetID="23" presetClass="entr" presetSubtype="16" fill="hold" grpId="0" nodeType="clickEffect">
                                  <p:stCondLst>
                                    <p:cond delay="0"/>
                                  </p:stCondLst>
                                  <p:childTnLst>
                                    <p:set>
                                      <p:cBhvr>
                                        <p:cTn id="127" dur="1" fill="hold">
                                          <p:stCondLst>
                                            <p:cond delay="0"/>
                                          </p:stCondLst>
                                        </p:cTn>
                                        <p:tgtEl>
                                          <p:spTgt spid="113"/>
                                        </p:tgtEl>
                                        <p:attrNameLst>
                                          <p:attrName>style.visibility</p:attrName>
                                        </p:attrNameLst>
                                      </p:cBhvr>
                                      <p:to>
                                        <p:strVal val="visible"/>
                                      </p:to>
                                    </p:set>
                                    <p:anim calcmode="lin" valueType="num">
                                      <p:cBhvr>
                                        <p:cTn id="128" dur="500" fill="hold"/>
                                        <p:tgtEl>
                                          <p:spTgt spid="113"/>
                                        </p:tgtEl>
                                        <p:attrNameLst>
                                          <p:attrName>ppt_w</p:attrName>
                                        </p:attrNameLst>
                                      </p:cBhvr>
                                      <p:tavLst>
                                        <p:tav tm="0">
                                          <p:val>
                                            <p:fltVal val="0"/>
                                          </p:val>
                                        </p:tav>
                                        <p:tav tm="100000">
                                          <p:val>
                                            <p:strVal val="#ppt_w"/>
                                          </p:val>
                                        </p:tav>
                                      </p:tavLst>
                                    </p:anim>
                                    <p:anim calcmode="lin" valueType="num">
                                      <p:cBhvr>
                                        <p:cTn id="129" dur="500" fill="hold"/>
                                        <p:tgtEl>
                                          <p:spTgt spid="113"/>
                                        </p:tgtEl>
                                        <p:attrNameLst>
                                          <p:attrName>ppt_h</p:attrName>
                                        </p:attrNameLst>
                                      </p:cBhvr>
                                      <p:tavLst>
                                        <p:tav tm="0">
                                          <p:val>
                                            <p:fltVal val="0"/>
                                          </p:val>
                                        </p:tav>
                                        <p:tav tm="100000">
                                          <p:val>
                                            <p:strVal val="#ppt_h"/>
                                          </p:val>
                                        </p:tav>
                                      </p:tavLst>
                                    </p:anim>
                                  </p:childTnLst>
                                </p:cTn>
                              </p:par>
                              <p:par>
                                <p:cTn id="130" presetID="6" presetClass="emph" presetSubtype="0" autoRev="1" fill="hold" grpId="1" nodeType="withEffect">
                                  <p:stCondLst>
                                    <p:cond delay="150"/>
                                  </p:stCondLst>
                                  <p:childTnLst>
                                    <p:animScale>
                                      <p:cBhvr>
                                        <p:cTn id="131" dur="200" fill="hold"/>
                                        <p:tgtEl>
                                          <p:spTgt spid="113"/>
                                        </p:tgtEl>
                                      </p:cBhvr>
                                      <p:by x="200000" y="200000"/>
                                    </p:animScale>
                                  </p:childTnLst>
                                </p:cTn>
                              </p:par>
                              <p:par>
                                <p:cTn id="132" presetID="22" presetClass="entr" presetSubtype="8" fill="hold" grpId="0" nodeType="withEffect">
                                  <p:stCondLst>
                                    <p:cond delay="150"/>
                                  </p:stCondLst>
                                  <p:childTnLst>
                                    <p:set>
                                      <p:cBhvr>
                                        <p:cTn id="133" dur="1" fill="hold">
                                          <p:stCondLst>
                                            <p:cond delay="0"/>
                                          </p:stCondLst>
                                        </p:cTn>
                                        <p:tgtEl>
                                          <p:spTgt spid="112"/>
                                        </p:tgtEl>
                                        <p:attrNameLst>
                                          <p:attrName>style.visibility</p:attrName>
                                        </p:attrNameLst>
                                      </p:cBhvr>
                                      <p:to>
                                        <p:strVal val="visible"/>
                                      </p:to>
                                    </p:set>
                                    <p:animEffect transition="in" filter="wipe(left)">
                                      <p:cBhvr>
                                        <p:cTn id="134" dur="500"/>
                                        <p:tgtEl>
                                          <p:spTgt spid="112"/>
                                        </p:tgtEl>
                                      </p:cBhvr>
                                    </p:animEffect>
                                  </p:childTnLst>
                                </p:cTn>
                              </p:par>
                            </p:childTnLst>
                          </p:cTn>
                        </p:par>
                        <p:par>
                          <p:cTn id="135" fill="hold">
                            <p:stCondLst>
                              <p:cond delay="650"/>
                            </p:stCondLst>
                            <p:childTnLst>
                              <p:par>
                                <p:cTn id="136" presetID="17" presetClass="entr" presetSubtype="2" fill="hold" grpId="0" nodeType="afterEffect">
                                  <p:stCondLst>
                                    <p:cond delay="0"/>
                                  </p:stCondLst>
                                  <p:childTnLst>
                                    <p:set>
                                      <p:cBhvr>
                                        <p:cTn id="137" dur="1" fill="hold">
                                          <p:stCondLst>
                                            <p:cond delay="0"/>
                                          </p:stCondLst>
                                        </p:cTn>
                                        <p:tgtEl>
                                          <p:spTgt spid="114"/>
                                        </p:tgtEl>
                                        <p:attrNameLst>
                                          <p:attrName>style.visibility</p:attrName>
                                        </p:attrNameLst>
                                      </p:cBhvr>
                                      <p:to>
                                        <p:strVal val="visible"/>
                                      </p:to>
                                    </p:set>
                                    <p:anim calcmode="lin" valueType="num">
                                      <p:cBhvr>
                                        <p:cTn id="138" dur="500" fill="hold"/>
                                        <p:tgtEl>
                                          <p:spTgt spid="114"/>
                                        </p:tgtEl>
                                        <p:attrNameLst>
                                          <p:attrName>ppt_x</p:attrName>
                                        </p:attrNameLst>
                                      </p:cBhvr>
                                      <p:tavLst>
                                        <p:tav tm="0">
                                          <p:val>
                                            <p:strVal val="#ppt_x+#ppt_w/2"/>
                                          </p:val>
                                        </p:tav>
                                        <p:tav tm="100000">
                                          <p:val>
                                            <p:strVal val="#ppt_x"/>
                                          </p:val>
                                        </p:tav>
                                      </p:tavLst>
                                    </p:anim>
                                    <p:anim calcmode="lin" valueType="num">
                                      <p:cBhvr>
                                        <p:cTn id="139" dur="500" fill="hold"/>
                                        <p:tgtEl>
                                          <p:spTgt spid="114"/>
                                        </p:tgtEl>
                                        <p:attrNameLst>
                                          <p:attrName>ppt_y</p:attrName>
                                        </p:attrNameLst>
                                      </p:cBhvr>
                                      <p:tavLst>
                                        <p:tav tm="0">
                                          <p:val>
                                            <p:strVal val="#ppt_y"/>
                                          </p:val>
                                        </p:tav>
                                        <p:tav tm="100000">
                                          <p:val>
                                            <p:strVal val="#ppt_y"/>
                                          </p:val>
                                        </p:tav>
                                      </p:tavLst>
                                    </p:anim>
                                    <p:anim calcmode="lin" valueType="num">
                                      <p:cBhvr>
                                        <p:cTn id="140" dur="500" fill="hold"/>
                                        <p:tgtEl>
                                          <p:spTgt spid="114"/>
                                        </p:tgtEl>
                                        <p:attrNameLst>
                                          <p:attrName>ppt_w</p:attrName>
                                        </p:attrNameLst>
                                      </p:cBhvr>
                                      <p:tavLst>
                                        <p:tav tm="0">
                                          <p:val>
                                            <p:fltVal val="0"/>
                                          </p:val>
                                        </p:tav>
                                        <p:tav tm="100000">
                                          <p:val>
                                            <p:strVal val="#ppt_w"/>
                                          </p:val>
                                        </p:tav>
                                      </p:tavLst>
                                    </p:anim>
                                    <p:anim calcmode="lin" valueType="num">
                                      <p:cBhvr>
                                        <p:cTn id="141" dur="500" fill="hold"/>
                                        <p:tgtEl>
                                          <p:spTgt spid="114"/>
                                        </p:tgtEl>
                                        <p:attrNameLst>
                                          <p:attrName>ppt_h</p:attrName>
                                        </p:attrNameLst>
                                      </p:cBhvr>
                                      <p:tavLst>
                                        <p:tav tm="0">
                                          <p:val>
                                            <p:strVal val="#ppt_h"/>
                                          </p:val>
                                        </p:tav>
                                        <p:tav tm="100000">
                                          <p:val>
                                            <p:strVal val="#ppt_h"/>
                                          </p:val>
                                        </p:tav>
                                      </p:tavLst>
                                    </p:anim>
                                  </p:childTnLst>
                                </p:cTn>
                              </p:par>
                            </p:childTnLst>
                          </p:cTn>
                        </p:par>
                      </p:childTnLst>
                    </p:cTn>
                  </p:par>
                  <p:par>
                    <p:cTn id="142" fill="hold">
                      <p:stCondLst>
                        <p:cond delay="indefinite"/>
                      </p:stCondLst>
                      <p:childTnLst>
                        <p:par>
                          <p:cTn id="143" fill="hold">
                            <p:stCondLst>
                              <p:cond delay="0"/>
                            </p:stCondLst>
                            <p:childTnLst>
                              <p:par>
                                <p:cTn id="144" presetID="17" presetClass="entr" presetSubtype="2" fill="hold" nodeType="clickEffect">
                                  <p:stCondLst>
                                    <p:cond delay="0"/>
                                  </p:stCondLst>
                                  <p:childTnLst>
                                    <p:set>
                                      <p:cBhvr>
                                        <p:cTn id="145" dur="1" fill="hold">
                                          <p:stCondLst>
                                            <p:cond delay="0"/>
                                          </p:stCondLst>
                                        </p:cTn>
                                        <p:tgtEl>
                                          <p:spTgt spid="142"/>
                                        </p:tgtEl>
                                        <p:attrNameLst>
                                          <p:attrName>style.visibility</p:attrName>
                                        </p:attrNameLst>
                                      </p:cBhvr>
                                      <p:to>
                                        <p:strVal val="visible"/>
                                      </p:to>
                                    </p:set>
                                    <p:anim calcmode="lin" valueType="num">
                                      <p:cBhvr>
                                        <p:cTn id="146" dur="500" fill="hold"/>
                                        <p:tgtEl>
                                          <p:spTgt spid="142"/>
                                        </p:tgtEl>
                                        <p:attrNameLst>
                                          <p:attrName>ppt_x</p:attrName>
                                        </p:attrNameLst>
                                      </p:cBhvr>
                                      <p:tavLst>
                                        <p:tav tm="0">
                                          <p:val>
                                            <p:strVal val="#ppt_x+#ppt_w/2"/>
                                          </p:val>
                                        </p:tav>
                                        <p:tav tm="100000">
                                          <p:val>
                                            <p:strVal val="#ppt_x"/>
                                          </p:val>
                                        </p:tav>
                                      </p:tavLst>
                                    </p:anim>
                                    <p:anim calcmode="lin" valueType="num">
                                      <p:cBhvr>
                                        <p:cTn id="147" dur="500" fill="hold"/>
                                        <p:tgtEl>
                                          <p:spTgt spid="142"/>
                                        </p:tgtEl>
                                        <p:attrNameLst>
                                          <p:attrName>ppt_y</p:attrName>
                                        </p:attrNameLst>
                                      </p:cBhvr>
                                      <p:tavLst>
                                        <p:tav tm="0">
                                          <p:val>
                                            <p:strVal val="#ppt_y"/>
                                          </p:val>
                                        </p:tav>
                                        <p:tav tm="100000">
                                          <p:val>
                                            <p:strVal val="#ppt_y"/>
                                          </p:val>
                                        </p:tav>
                                      </p:tavLst>
                                    </p:anim>
                                    <p:anim calcmode="lin" valueType="num">
                                      <p:cBhvr>
                                        <p:cTn id="148" dur="500" fill="hold"/>
                                        <p:tgtEl>
                                          <p:spTgt spid="142"/>
                                        </p:tgtEl>
                                        <p:attrNameLst>
                                          <p:attrName>ppt_w</p:attrName>
                                        </p:attrNameLst>
                                      </p:cBhvr>
                                      <p:tavLst>
                                        <p:tav tm="0">
                                          <p:val>
                                            <p:fltVal val="0"/>
                                          </p:val>
                                        </p:tav>
                                        <p:tav tm="100000">
                                          <p:val>
                                            <p:strVal val="#ppt_w"/>
                                          </p:val>
                                        </p:tav>
                                      </p:tavLst>
                                    </p:anim>
                                    <p:anim calcmode="lin" valueType="num">
                                      <p:cBhvr>
                                        <p:cTn id="149" dur="500" fill="hold"/>
                                        <p:tgtEl>
                                          <p:spTgt spid="142"/>
                                        </p:tgtEl>
                                        <p:attrNameLst>
                                          <p:attrName>ppt_h</p:attrName>
                                        </p:attrNameLst>
                                      </p:cBhvr>
                                      <p:tavLst>
                                        <p:tav tm="0">
                                          <p:val>
                                            <p:strVal val="#ppt_h"/>
                                          </p:val>
                                        </p:tav>
                                        <p:tav tm="100000">
                                          <p:val>
                                            <p:strVal val="#ppt_h"/>
                                          </p:val>
                                        </p:tav>
                                      </p:tavLst>
                                    </p:anim>
                                  </p:childTnLst>
                                </p:cTn>
                              </p:par>
                            </p:childTnLst>
                          </p:cTn>
                        </p:par>
                      </p:childTnLst>
                    </p:cTn>
                  </p:par>
                  <p:par>
                    <p:cTn id="150" fill="hold">
                      <p:stCondLst>
                        <p:cond delay="indefinite"/>
                      </p:stCondLst>
                      <p:childTnLst>
                        <p:par>
                          <p:cTn id="151" fill="hold">
                            <p:stCondLst>
                              <p:cond delay="0"/>
                            </p:stCondLst>
                            <p:childTnLst>
                              <p:par>
                                <p:cTn id="152" presetID="17" presetClass="entr" presetSubtype="2" fill="hold" nodeType="clickEffect">
                                  <p:stCondLst>
                                    <p:cond delay="0"/>
                                  </p:stCondLst>
                                  <p:childTnLst>
                                    <p:set>
                                      <p:cBhvr>
                                        <p:cTn id="153" dur="1" fill="hold">
                                          <p:stCondLst>
                                            <p:cond delay="0"/>
                                          </p:stCondLst>
                                        </p:cTn>
                                        <p:tgtEl>
                                          <p:spTgt spid="145"/>
                                        </p:tgtEl>
                                        <p:attrNameLst>
                                          <p:attrName>style.visibility</p:attrName>
                                        </p:attrNameLst>
                                      </p:cBhvr>
                                      <p:to>
                                        <p:strVal val="visible"/>
                                      </p:to>
                                    </p:set>
                                    <p:anim calcmode="lin" valueType="num">
                                      <p:cBhvr>
                                        <p:cTn id="154" dur="500" fill="hold"/>
                                        <p:tgtEl>
                                          <p:spTgt spid="145"/>
                                        </p:tgtEl>
                                        <p:attrNameLst>
                                          <p:attrName>ppt_x</p:attrName>
                                        </p:attrNameLst>
                                      </p:cBhvr>
                                      <p:tavLst>
                                        <p:tav tm="0">
                                          <p:val>
                                            <p:strVal val="#ppt_x+#ppt_w/2"/>
                                          </p:val>
                                        </p:tav>
                                        <p:tav tm="100000">
                                          <p:val>
                                            <p:strVal val="#ppt_x"/>
                                          </p:val>
                                        </p:tav>
                                      </p:tavLst>
                                    </p:anim>
                                    <p:anim calcmode="lin" valueType="num">
                                      <p:cBhvr>
                                        <p:cTn id="155" dur="500" fill="hold"/>
                                        <p:tgtEl>
                                          <p:spTgt spid="145"/>
                                        </p:tgtEl>
                                        <p:attrNameLst>
                                          <p:attrName>ppt_y</p:attrName>
                                        </p:attrNameLst>
                                      </p:cBhvr>
                                      <p:tavLst>
                                        <p:tav tm="0">
                                          <p:val>
                                            <p:strVal val="#ppt_y"/>
                                          </p:val>
                                        </p:tav>
                                        <p:tav tm="100000">
                                          <p:val>
                                            <p:strVal val="#ppt_y"/>
                                          </p:val>
                                        </p:tav>
                                      </p:tavLst>
                                    </p:anim>
                                    <p:anim calcmode="lin" valueType="num">
                                      <p:cBhvr>
                                        <p:cTn id="156" dur="500" fill="hold"/>
                                        <p:tgtEl>
                                          <p:spTgt spid="145"/>
                                        </p:tgtEl>
                                        <p:attrNameLst>
                                          <p:attrName>ppt_w</p:attrName>
                                        </p:attrNameLst>
                                      </p:cBhvr>
                                      <p:tavLst>
                                        <p:tav tm="0">
                                          <p:val>
                                            <p:fltVal val="0"/>
                                          </p:val>
                                        </p:tav>
                                        <p:tav tm="100000">
                                          <p:val>
                                            <p:strVal val="#ppt_w"/>
                                          </p:val>
                                        </p:tav>
                                      </p:tavLst>
                                    </p:anim>
                                    <p:anim calcmode="lin" valueType="num">
                                      <p:cBhvr>
                                        <p:cTn id="157" dur="500" fill="hold"/>
                                        <p:tgtEl>
                                          <p:spTgt spid="145"/>
                                        </p:tgtEl>
                                        <p:attrNameLst>
                                          <p:attrName>ppt_h</p:attrName>
                                        </p:attrNameLst>
                                      </p:cBhvr>
                                      <p:tavLst>
                                        <p:tav tm="0">
                                          <p:val>
                                            <p:strVal val="#ppt_h"/>
                                          </p:val>
                                        </p:tav>
                                        <p:tav tm="100000">
                                          <p:val>
                                            <p:strVal val="#ppt_h"/>
                                          </p:val>
                                        </p:tav>
                                      </p:tavLst>
                                    </p:anim>
                                  </p:childTnLst>
                                </p:cTn>
                              </p:par>
                            </p:childTnLst>
                          </p:cTn>
                        </p:par>
                      </p:childTnLst>
                    </p:cTn>
                  </p:par>
                  <p:par>
                    <p:cTn id="158" fill="hold">
                      <p:stCondLst>
                        <p:cond delay="indefinite"/>
                      </p:stCondLst>
                      <p:childTnLst>
                        <p:par>
                          <p:cTn id="159" fill="hold">
                            <p:stCondLst>
                              <p:cond delay="0"/>
                            </p:stCondLst>
                            <p:childTnLst>
                              <p:par>
                                <p:cTn id="160" presetID="23" presetClass="entr" presetSubtype="16" fill="hold" grpId="0" nodeType="clickEffect">
                                  <p:stCondLst>
                                    <p:cond delay="0"/>
                                  </p:stCondLst>
                                  <p:childTnLst>
                                    <p:set>
                                      <p:cBhvr>
                                        <p:cTn id="161" dur="1" fill="hold">
                                          <p:stCondLst>
                                            <p:cond delay="0"/>
                                          </p:stCondLst>
                                        </p:cTn>
                                        <p:tgtEl>
                                          <p:spTgt spid="116"/>
                                        </p:tgtEl>
                                        <p:attrNameLst>
                                          <p:attrName>style.visibility</p:attrName>
                                        </p:attrNameLst>
                                      </p:cBhvr>
                                      <p:to>
                                        <p:strVal val="visible"/>
                                      </p:to>
                                    </p:set>
                                    <p:anim calcmode="lin" valueType="num">
                                      <p:cBhvr>
                                        <p:cTn id="162" dur="500" fill="hold"/>
                                        <p:tgtEl>
                                          <p:spTgt spid="116"/>
                                        </p:tgtEl>
                                        <p:attrNameLst>
                                          <p:attrName>ppt_w</p:attrName>
                                        </p:attrNameLst>
                                      </p:cBhvr>
                                      <p:tavLst>
                                        <p:tav tm="0">
                                          <p:val>
                                            <p:fltVal val="0"/>
                                          </p:val>
                                        </p:tav>
                                        <p:tav tm="100000">
                                          <p:val>
                                            <p:strVal val="#ppt_w"/>
                                          </p:val>
                                        </p:tav>
                                      </p:tavLst>
                                    </p:anim>
                                    <p:anim calcmode="lin" valueType="num">
                                      <p:cBhvr>
                                        <p:cTn id="163" dur="500" fill="hold"/>
                                        <p:tgtEl>
                                          <p:spTgt spid="116"/>
                                        </p:tgtEl>
                                        <p:attrNameLst>
                                          <p:attrName>ppt_h</p:attrName>
                                        </p:attrNameLst>
                                      </p:cBhvr>
                                      <p:tavLst>
                                        <p:tav tm="0">
                                          <p:val>
                                            <p:fltVal val="0"/>
                                          </p:val>
                                        </p:tav>
                                        <p:tav tm="100000">
                                          <p:val>
                                            <p:strVal val="#ppt_h"/>
                                          </p:val>
                                        </p:tav>
                                      </p:tavLst>
                                    </p:anim>
                                  </p:childTnLst>
                                </p:cTn>
                              </p:par>
                              <p:par>
                                <p:cTn id="164" presetID="6" presetClass="emph" presetSubtype="0" autoRev="1" fill="hold" grpId="1" nodeType="withEffect">
                                  <p:stCondLst>
                                    <p:cond delay="150"/>
                                  </p:stCondLst>
                                  <p:childTnLst>
                                    <p:animScale>
                                      <p:cBhvr>
                                        <p:cTn id="165" dur="200" fill="hold"/>
                                        <p:tgtEl>
                                          <p:spTgt spid="116"/>
                                        </p:tgtEl>
                                      </p:cBhvr>
                                      <p:by x="200000" y="200000"/>
                                    </p:animScale>
                                  </p:childTnLst>
                                </p:cTn>
                              </p:par>
                              <p:par>
                                <p:cTn id="166" presetID="22" presetClass="entr" presetSubtype="8" fill="hold" grpId="0" nodeType="withEffect">
                                  <p:stCondLst>
                                    <p:cond delay="150"/>
                                  </p:stCondLst>
                                  <p:childTnLst>
                                    <p:set>
                                      <p:cBhvr>
                                        <p:cTn id="167" dur="1" fill="hold">
                                          <p:stCondLst>
                                            <p:cond delay="0"/>
                                          </p:stCondLst>
                                        </p:cTn>
                                        <p:tgtEl>
                                          <p:spTgt spid="115"/>
                                        </p:tgtEl>
                                        <p:attrNameLst>
                                          <p:attrName>style.visibility</p:attrName>
                                        </p:attrNameLst>
                                      </p:cBhvr>
                                      <p:to>
                                        <p:strVal val="visible"/>
                                      </p:to>
                                    </p:set>
                                    <p:animEffect transition="in" filter="wipe(left)">
                                      <p:cBhvr>
                                        <p:cTn id="168" dur="500"/>
                                        <p:tgtEl>
                                          <p:spTgt spid="115"/>
                                        </p:tgtEl>
                                      </p:cBhvr>
                                    </p:animEffect>
                                  </p:childTnLst>
                                </p:cTn>
                              </p:par>
                            </p:childTnLst>
                          </p:cTn>
                        </p:par>
                        <p:par>
                          <p:cTn id="169" fill="hold">
                            <p:stCondLst>
                              <p:cond delay="650"/>
                            </p:stCondLst>
                            <p:childTnLst>
                              <p:par>
                                <p:cTn id="170" presetID="17" presetClass="entr" presetSubtype="2" fill="hold" grpId="0" nodeType="afterEffect">
                                  <p:stCondLst>
                                    <p:cond delay="0"/>
                                  </p:stCondLst>
                                  <p:childTnLst>
                                    <p:set>
                                      <p:cBhvr>
                                        <p:cTn id="171" dur="1" fill="hold">
                                          <p:stCondLst>
                                            <p:cond delay="0"/>
                                          </p:stCondLst>
                                        </p:cTn>
                                        <p:tgtEl>
                                          <p:spTgt spid="120"/>
                                        </p:tgtEl>
                                        <p:attrNameLst>
                                          <p:attrName>style.visibility</p:attrName>
                                        </p:attrNameLst>
                                      </p:cBhvr>
                                      <p:to>
                                        <p:strVal val="visible"/>
                                      </p:to>
                                    </p:set>
                                    <p:anim calcmode="lin" valueType="num">
                                      <p:cBhvr>
                                        <p:cTn id="172" dur="500" fill="hold"/>
                                        <p:tgtEl>
                                          <p:spTgt spid="120"/>
                                        </p:tgtEl>
                                        <p:attrNameLst>
                                          <p:attrName>ppt_x</p:attrName>
                                        </p:attrNameLst>
                                      </p:cBhvr>
                                      <p:tavLst>
                                        <p:tav tm="0">
                                          <p:val>
                                            <p:strVal val="#ppt_x+#ppt_w/2"/>
                                          </p:val>
                                        </p:tav>
                                        <p:tav tm="100000">
                                          <p:val>
                                            <p:strVal val="#ppt_x"/>
                                          </p:val>
                                        </p:tav>
                                      </p:tavLst>
                                    </p:anim>
                                    <p:anim calcmode="lin" valueType="num">
                                      <p:cBhvr>
                                        <p:cTn id="173" dur="500" fill="hold"/>
                                        <p:tgtEl>
                                          <p:spTgt spid="120"/>
                                        </p:tgtEl>
                                        <p:attrNameLst>
                                          <p:attrName>ppt_y</p:attrName>
                                        </p:attrNameLst>
                                      </p:cBhvr>
                                      <p:tavLst>
                                        <p:tav tm="0">
                                          <p:val>
                                            <p:strVal val="#ppt_y"/>
                                          </p:val>
                                        </p:tav>
                                        <p:tav tm="100000">
                                          <p:val>
                                            <p:strVal val="#ppt_y"/>
                                          </p:val>
                                        </p:tav>
                                      </p:tavLst>
                                    </p:anim>
                                    <p:anim calcmode="lin" valueType="num">
                                      <p:cBhvr>
                                        <p:cTn id="174" dur="500" fill="hold"/>
                                        <p:tgtEl>
                                          <p:spTgt spid="120"/>
                                        </p:tgtEl>
                                        <p:attrNameLst>
                                          <p:attrName>ppt_w</p:attrName>
                                        </p:attrNameLst>
                                      </p:cBhvr>
                                      <p:tavLst>
                                        <p:tav tm="0">
                                          <p:val>
                                            <p:fltVal val="0"/>
                                          </p:val>
                                        </p:tav>
                                        <p:tav tm="100000">
                                          <p:val>
                                            <p:strVal val="#ppt_w"/>
                                          </p:val>
                                        </p:tav>
                                      </p:tavLst>
                                    </p:anim>
                                    <p:anim calcmode="lin" valueType="num">
                                      <p:cBhvr>
                                        <p:cTn id="175" dur="500" fill="hold"/>
                                        <p:tgtEl>
                                          <p:spTgt spid="120"/>
                                        </p:tgtEl>
                                        <p:attrNameLst>
                                          <p:attrName>ppt_h</p:attrName>
                                        </p:attrNameLst>
                                      </p:cBhvr>
                                      <p:tavLst>
                                        <p:tav tm="0">
                                          <p:val>
                                            <p:strVal val="#ppt_h"/>
                                          </p:val>
                                        </p:tav>
                                        <p:tav tm="100000">
                                          <p:val>
                                            <p:strVal val="#ppt_h"/>
                                          </p:val>
                                        </p:tav>
                                      </p:tavLst>
                                    </p:anim>
                                  </p:childTnLst>
                                </p:cTn>
                              </p:par>
                            </p:childTnLst>
                          </p:cTn>
                        </p:par>
                      </p:childTnLst>
                    </p:cTn>
                  </p:par>
                  <p:par>
                    <p:cTn id="176" fill="hold">
                      <p:stCondLst>
                        <p:cond delay="indefinite"/>
                      </p:stCondLst>
                      <p:childTnLst>
                        <p:par>
                          <p:cTn id="177" fill="hold">
                            <p:stCondLst>
                              <p:cond delay="0"/>
                            </p:stCondLst>
                            <p:childTnLst>
                              <p:par>
                                <p:cTn id="178" presetID="17" presetClass="entr" presetSubtype="2" fill="hold" nodeType="clickEffect">
                                  <p:stCondLst>
                                    <p:cond delay="0"/>
                                  </p:stCondLst>
                                  <p:childTnLst>
                                    <p:set>
                                      <p:cBhvr>
                                        <p:cTn id="179" dur="1" fill="hold">
                                          <p:stCondLst>
                                            <p:cond delay="0"/>
                                          </p:stCondLst>
                                        </p:cTn>
                                        <p:tgtEl>
                                          <p:spTgt spid="148"/>
                                        </p:tgtEl>
                                        <p:attrNameLst>
                                          <p:attrName>style.visibility</p:attrName>
                                        </p:attrNameLst>
                                      </p:cBhvr>
                                      <p:to>
                                        <p:strVal val="visible"/>
                                      </p:to>
                                    </p:set>
                                    <p:anim calcmode="lin" valueType="num">
                                      <p:cBhvr>
                                        <p:cTn id="180" dur="500" fill="hold"/>
                                        <p:tgtEl>
                                          <p:spTgt spid="148"/>
                                        </p:tgtEl>
                                        <p:attrNameLst>
                                          <p:attrName>ppt_x</p:attrName>
                                        </p:attrNameLst>
                                      </p:cBhvr>
                                      <p:tavLst>
                                        <p:tav tm="0">
                                          <p:val>
                                            <p:strVal val="#ppt_x+#ppt_w/2"/>
                                          </p:val>
                                        </p:tav>
                                        <p:tav tm="100000">
                                          <p:val>
                                            <p:strVal val="#ppt_x"/>
                                          </p:val>
                                        </p:tav>
                                      </p:tavLst>
                                    </p:anim>
                                    <p:anim calcmode="lin" valueType="num">
                                      <p:cBhvr>
                                        <p:cTn id="181" dur="500" fill="hold"/>
                                        <p:tgtEl>
                                          <p:spTgt spid="148"/>
                                        </p:tgtEl>
                                        <p:attrNameLst>
                                          <p:attrName>ppt_y</p:attrName>
                                        </p:attrNameLst>
                                      </p:cBhvr>
                                      <p:tavLst>
                                        <p:tav tm="0">
                                          <p:val>
                                            <p:strVal val="#ppt_y"/>
                                          </p:val>
                                        </p:tav>
                                        <p:tav tm="100000">
                                          <p:val>
                                            <p:strVal val="#ppt_y"/>
                                          </p:val>
                                        </p:tav>
                                      </p:tavLst>
                                    </p:anim>
                                    <p:anim calcmode="lin" valueType="num">
                                      <p:cBhvr>
                                        <p:cTn id="182" dur="500" fill="hold"/>
                                        <p:tgtEl>
                                          <p:spTgt spid="148"/>
                                        </p:tgtEl>
                                        <p:attrNameLst>
                                          <p:attrName>ppt_w</p:attrName>
                                        </p:attrNameLst>
                                      </p:cBhvr>
                                      <p:tavLst>
                                        <p:tav tm="0">
                                          <p:val>
                                            <p:fltVal val="0"/>
                                          </p:val>
                                        </p:tav>
                                        <p:tav tm="100000">
                                          <p:val>
                                            <p:strVal val="#ppt_w"/>
                                          </p:val>
                                        </p:tav>
                                      </p:tavLst>
                                    </p:anim>
                                    <p:anim calcmode="lin" valueType="num">
                                      <p:cBhvr>
                                        <p:cTn id="183" dur="500" fill="hold"/>
                                        <p:tgtEl>
                                          <p:spTgt spid="148"/>
                                        </p:tgtEl>
                                        <p:attrNameLst>
                                          <p:attrName>ppt_h</p:attrName>
                                        </p:attrNameLst>
                                      </p:cBhvr>
                                      <p:tavLst>
                                        <p:tav tm="0">
                                          <p:val>
                                            <p:strVal val="#ppt_h"/>
                                          </p:val>
                                        </p:tav>
                                        <p:tav tm="100000">
                                          <p:val>
                                            <p:strVal val="#ppt_h"/>
                                          </p:val>
                                        </p:tav>
                                      </p:tavLst>
                                    </p:anim>
                                  </p:childTnLst>
                                </p:cTn>
                              </p:par>
                            </p:childTnLst>
                          </p:cTn>
                        </p:par>
                      </p:childTnLst>
                    </p:cTn>
                  </p:par>
                  <p:par>
                    <p:cTn id="184" fill="hold">
                      <p:stCondLst>
                        <p:cond delay="indefinite"/>
                      </p:stCondLst>
                      <p:childTnLst>
                        <p:par>
                          <p:cTn id="185" fill="hold">
                            <p:stCondLst>
                              <p:cond delay="0"/>
                            </p:stCondLst>
                            <p:childTnLst>
                              <p:par>
                                <p:cTn id="186" presetID="17" presetClass="entr" presetSubtype="2" fill="hold" nodeType="clickEffect">
                                  <p:stCondLst>
                                    <p:cond delay="0"/>
                                  </p:stCondLst>
                                  <p:childTnLst>
                                    <p:set>
                                      <p:cBhvr>
                                        <p:cTn id="187" dur="1" fill="hold">
                                          <p:stCondLst>
                                            <p:cond delay="0"/>
                                          </p:stCondLst>
                                        </p:cTn>
                                        <p:tgtEl>
                                          <p:spTgt spid="151"/>
                                        </p:tgtEl>
                                        <p:attrNameLst>
                                          <p:attrName>style.visibility</p:attrName>
                                        </p:attrNameLst>
                                      </p:cBhvr>
                                      <p:to>
                                        <p:strVal val="visible"/>
                                      </p:to>
                                    </p:set>
                                    <p:anim calcmode="lin" valueType="num">
                                      <p:cBhvr>
                                        <p:cTn id="188" dur="500" fill="hold"/>
                                        <p:tgtEl>
                                          <p:spTgt spid="151"/>
                                        </p:tgtEl>
                                        <p:attrNameLst>
                                          <p:attrName>ppt_x</p:attrName>
                                        </p:attrNameLst>
                                      </p:cBhvr>
                                      <p:tavLst>
                                        <p:tav tm="0">
                                          <p:val>
                                            <p:strVal val="#ppt_x+#ppt_w/2"/>
                                          </p:val>
                                        </p:tav>
                                        <p:tav tm="100000">
                                          <p:val>
                                            <p:strVal val="#ppt_x"/>
                                          </p:val>
                                        </p:tav>
                                      </p:tavLst>
                                    </p:anim>
                                    <p:anim calcmode="lin" valueType="num">
                                      <p:cBhvr>
                                        <p:cTn id="189" dur="500" fill="hold"/>
                                        <p:tgtEl>
                                          <p:spTgt spid="151"/>
                                        </p:tgtEl>
                                        <p:attrNameLst>
                                          <p:attrName>ppt_y</p:attrName>
                                        </p:attrNameLst>
                                      </p:cBhvr>
                                      <p:tavLst>
                                        <p:tav tm="0">
                                          <p:val>
                                            <p:strVal val="#ppt_y"/>
                                          </p:val>
                                        </p:tav>
                                        <p:tav tm="100000">
                                          <p:val>
                                            <p:strVal val="#ppt_y"/>
                                          </p:val>
                                        </p:tav>
                                      </p:tavLst>
                                    </p:anim>
                                    <p:anim calcmode="lin" valueType="num">
                                      <p:cBhvr>
                                        <p:cTn id="190" dur="500" fill="hold"/>
                                        <p:tgtEl>
                                          <p:spTgt spid="151"/>
                                        </p:tgtEl>
                                        <p:attrNameLst>
                                          <p:attrName>ppt_w</p:attrName>
                                        </p:attrNameLst>
                                      </p:cBhvr>
                                      <p:tavLst>
                                        <p:tav tm="0">
                                          <p:val>
                                            <p:fltVal val="0"/>
                                          </p:val>
                                        </p:tav>
                                        <p:tav tm="100000">
                                          <p:val>
                                            <p:strVal val="#ppt_w"/>
                                          </p:val>
                                        </p:tav>
                                      </p:tavLst>
                                    </p:anim>
                                    <p:anim calcmode="lin" valueType="num">
                                      <p:cBhvr>
                                        <p:cTn id="191" dur="500" fill="hold"/>
                                        <p:tgtEl>
                                          <p:spTgt spid="151"/>
                                        </p:tgtEl>
                                        <p:attrNameLst>
                                          <p:attrName>ppt_h</p:attrName>
                                        </p:attrNameLst>
                                      </p:cBhvr>
                                      <p:tavLst>
                                        <p:tav tm="0">
                                          <p:val>
                                            <p:strVal val="#ppt_h"/>
                                          </p:val>
                                        </p:tav>
                                        <p:tav tm="100000">
                                          <p:val>
                                            <p:strVal val="#ppt_h"/>
                                          </p:val>
                                        </p:tav>
                                      </p:tavLst>
                                    </p:anim>
                                  </p:childTnLst>
                                </p:cTn>
                              </p:par>
                            </p:childTnLst>
                          </p:cTn>
                        </p:par>
                      </p:childTnLst>
                    </p:cTn>
                  </p:par>
                  <p:par>
                    <p:cTn id="192" fill="hold">
                      <p:stCondLst>
                        <p:cond delay="indefinite"/>
                      </p:stCondLst>
                      <p:childTnLst>
                        <p:par>
                          <p:cTn id="193" fill="hold">
                            <p:stCondLst>
                              <p:cond delay="0"/>
                            </p:stCondLst>
                            <p:childTnLst>
                              <p:par>
                                <p:cTn id="194" presetID="17" presetClass="entr" presetSubtype="2" fill="hold" nodeType="clickEffect">
                                  <p:stCondLst>
                                    <p:cond delay="0"/>
                                  </p:stCondLst>
                                  <p:childTnLst>
                                    <p:set>
                                      <p:cBhvr>
                                        <p:cTn id="195" dur="1" fill="hold">
                                          <p:stCondLst>
                                            <p:cond delay="0"/>
                                          </p:stCondLst>
                                        </p:cTn>
                                        <p:tgtEl>
                                          <p:spTgt spid="222"/>
                                        </p:tgtEl>
                                        <p:attrNameLst>
                                          <p:attrName>style.visibility</p:attrName>
                                        </p:attrNameLst>
                                      </p:cBhvr>
                                      <p:to>
                                        <p:strVal val="visible"/>
                                      </p:to>
                                    </p:set>
                                    <p:anim calcmode="lin" valueType="num">
                                      <p:cBhvr>
                                        <p:cTn id="196" dur="500" fill="hold"/>
                                        <p:tgtEl>
                                          <p:spTgt spid="222"/>
                                        </p:tgtEl>
                                        <p:attrNameLst>
                                          <p:attrName>ppt_x</p:attrName>
                                        </p:attrNameLst>
                                      </p:cBhvr>
                                      <p:tavLst>
                                        <p:tav tm="0">
                                          <p:val>
                                            <p:strVal val="#ppt_x+#ppt_w/2"/>
                                          </p:val>
                                        </p:tav>
                                        <p:tav tm="100000">
                                          <p:val>
                                            <p:strVal val="#ppt_x"/>
                                          </p:val>
                                        </p:tav>
                                      </p:tavLst>
                                    </p:anim>
                                    <p:anim calcmode="lin" valueType="num">
                                      <p:cBhvr>
                                        <p:cTn id="197" dur="500" fill="hold"/>
                                        <p:tgtEl>
                                          <p:spTgt spid="222"/>
                                        </p:tgtEl>
                                        <p:attrNameLst>
                                          <p:attrName>ppt_y</p:attrName>
                                        </p:attrNameLst>
                                      </p:cBhvr>
                                      <p:tavLst>
                                        <p:tav tm="0">
                                          <p:val>
                                            <p:strVal val="#ppt_y"/>
                                          </p:val>
                                        </p:tav>
                                        <p:tav tm="100000">
                                          <p:val>
                                            <p:strVal val="#ppt_y"/>
                                          </p:val>
                                        </p:tav>
                                      </p:tavLst>
                                    </p:anim>
                                    <p:anim calcmode="lin" valueType="num">
                                      <p:cBhvr>
                                        <p:cTn id="198" dur="500" fill="hold"/>
                                        <p:tgtEl>
                                          <p:spTgt spid="222"/>
                                        </p:tgtEl>
                                        <p:attrNameLst>
                                          <p:attrName>ppt_w</p:attrName>
                                        </p:attrNameLst>
                                      </p:cBhvr>
                                      <p:tavLst>
                                        <p:tav tm="0">
                                          <p:val>
                                            <p:fltVal val="0"/>
                                          </p:val>
                                        </p:tav>
                                        <p:tav tm="100000">
                                          <p:val>
                                            <p:strVal val="#ppt_w"/>
                                          </p:val>
                                        </p:tav>
                                      </p:tavLst>
                                    </p:anim>
                                    <p:anim calcmode="lin" valueType="num">
                                      <p:cBhvr>
                                        <p:cTn id="199" dur="500" fill="hold"/>
                                        <p:tgtEl>
                                          <p:spTgt spid="222"/>
                                        </p:tgtEl>
                                        <p:attrNameLst>
                                          <p:attrName>ppt_h</p:attrName>
                                        </p:attrNameLst>
                                      </p:cBhvr>
                                      <p:tavLst>
                                        <p:tav tm="0">
                                          <p:val>
                                            <p:strVal val="#ppt_h"/>
                                          </p:val>
                                        </p:tav>
                                        <p:tav tm="100000">
                                          <p:val>
                                            <p:strVal val="#ppt_h"/>
                                          </p:val>
                                        </p:tav>
                                      </p:tavLst>
                                    </p:anim>
                                  </p:childTnLst>
                                </p:cTn>
                              </p:par>
                            </p:childTnLst>
                          </p:cTn>
                        </p:par>
                      </p:childTnLst>
                    </p:cTn>
                  </p:par>
                  <p:par>
                    <p:cTn id="200" fill="hold">
                      <p:stCondLst>
                        <p:cond delay="indefinite"/>
                      </p:stCondLst>
                      <p:childTnLst>
                        <p:par>
                          <p:cTn id="201" fill="hold">
                            <p:stCondLst>
                              <p:cond delay="0"/>
                            </p:stCondLst>
                            <p:childTnLst>
                              <p:par>
                                <p:cTn id="202" presetID="23" presetClass="entr" presetSubtype="16" fill="hold" grpId="0" nodeType="clickEffect">
                                  <p:stCondLst>
                                    <p:cond delay="0"/>
                                  </p:stCondLst>
                                  <p:childTnLst>
                                    <p:set>
                                      <p:cBhvr>
                                        <p:cTn id="203" dur="1" fill="hold">
                                          <p:stCondLst>
                                            <p:cond delay="0"/>
                                          </p:stCondLst>
                                        </p:cTn>
                                        <p:tgtEl>
                                          <p:spTgt spid="122"/>
                                        </p:tgtEl>
                                        <p:attrNameLst>
                                          <p:attrName>style.visibility</p:attrName>
                                        </p:attrNameLst>
                                      </p:cBhvr>
                                      <p:to>
                                        <p:strVal val="visible"/>
                                      </p:to>
                                    </p:set>
                                    <p:anim calcmode="lin" valueType="num">
                                      <p:cBhvr>
                                        <p:cTn id="204" dur="500" fill="hold"/>
                                        <p:tgtEl>
                                          <p:spTgt spid="122"/>
                                        </p:tgtEl>
                                        <p:attrNameLst>
                                          <p:attrName>ppt_w</p:attrName>
                                        </p:attrNameLst>
                                      </p:cBhvr>
                                      <p:tavLst>
                                        <p:tav tm="0">
                                          <p:val>
                                            <p:fltVal val="0"/>
                                          </p:val>
                                        </p:tav>
                                        <p:tav tm="100000">
                                          <p:val>
                                            <p:strVal val="#ppt_w"/>
                                          </p:val>
                                        </p:tav>
                                      </p:tavLst>
                                    </p:anim>
                                    <p:anim calcmode="lin" valueType="num">
                                      <p:cBhvr>
                                        <p:cTn id="205" dur="500" fill="hold"/>
                                        <p:tgtEl>
                                          <p:spTgt spid="122"/>
                                        </p:tgtEl>
                                        <p:attrNameLst>
                                          <p:attrName>ppt_h</p:attrName>
                                        </p:attrNameLst>
                                      </p:cBhvr>
                                      <p:tavLst>
                                        <p:tav tm="0">
                                          <p:val>
                                            <p:fltVal val="0"/>
                                          </p:val>
                                        </p:tav>
                                        <p:tav tm="100000">
                                          <p:val>
                                            <p:strVal val="#ppt_h"/>
                                          </p:val>
                                        </p:tav>
                                      </p:tavLst>
                                    </p:anim>
                                  </p:childTnLst>
                                </p:cTn>
                              </p:par>
                              <p:par>
                                <p:cTn id="206" presetID="6" presetClass="emph" presetSubtype="0" autoRev="1" fill="hold" grpId="1" nodeType="withEffect">
                                  <p:stCondLst>
                                    <p:cond delay="150"/>
                                  </p:stCondLst>
                                  <p:childTnLst>
                                    <p:animScale>
                                      <p:cBhvr>
                                        <p:cTn id="207" dur="200" fill="hold"/>
                                        <p:tgtEl>
                                          <p:spTgt spid="122"/>
                                        </p:tgtEl>
                                      </p:cBhvr>
                                      <p:by x="200000" y="200000"/>
                                    </p:animScale>
                                  </p:childTnLst>
                                </p:cTn>
                              </p:par>
                              <p:par>
                                <p:cTn id="208" presetID="22" presetClass="entr" presetSubtype="8" fill="hold" grpId="0" nodeType="withEffect">
                                  <p:stCondLst>
                                    <p:cond delay="150"/>
                                  </p:stCondLst>
                                  <p:childTnLst>
                                    <p:set>
                                      <p:cBhvr>
                                        <p:cTn id="209" dur="1" fill="hold">
                                          <p:stCondLst>
                                            <p:cond delay="0"/>
                                          </p:stCondLst>
                                        </p:cTn>
                                        <p:tgtEl>
                                          <p:spTgt spid="121"/>
                                        </p:tgtEl>
                                        <p:attrNameLst>
                                          <p:attrName>style.visibility</p:attrName>
                                        </p:attrNameLst>
                                      </p:cBhvr>
                                      <p:to>
                                        <p:strVal val="visible"/>
                                      </p:to>
                                    </p:set>
                                    <p:animEffect transition="in" filter="wipe(left)">
                                      <p:cBhvr>
                                        <p:cTn id="210" dur="500"/>
                                        <p:tgtEl>
                                          <p:spTgt spid="121"/>
                                        </p:tgtEl>
                                      </p:cBhvr>
                                    </p:animEffect>
                                  </p:childTnLst>
                                </p:cTn>
                              </p:par>
                            </p:childTnLst>
                          </p:cTn>
                        </p:par>
                        <p:par>
                          <p:cTn id="211" fill="hold">
                            <p:stCondLst>
                              <p:cond delay="650"/>
                            </p:stCondLst>
                            <p:childTnLst>
                              <p:par>
                                <p:cTn id="212" presetID="17" presetClass="entr" presetSubtype="2" fill="hold" grpId="0" nodeType="afterEffect">
                                  <p:stCondLst>
                                    <p:cond delay="0"/>
                                  </p:stCondLst>
                                  <p:childTnLst>
                                    <p:set>
                                      <p:cBhvr>
                                        <p:cTn id="213" dur="1" fill="hold">
                                          <p:stCondLst>
                                            <p:cond delay="0"/>
                                          </p:stCondLst>
                                        </p:cTn>
                                        <p:tgtEl>
                                          <p:spTgt spid="123"/>
                                        </p:tgtEl>
                                        <p:attrNameLst>
                                          <p:attrName>style.visibility</p:attrName>
                                        </p:attrNameLst>
                                      </p:cBhvr>
                                      <p:to>
                                        <p:strVal val="visible"/>
                                      </p:to>
                                    </p:set>
                                    <p:anim calcmode="lin" valueType="num">
                                      <p:cBhvr>
                                        <p:cTn id="214" dur="500" fill="hold"/>
                                        <p:tgtEl>
                                          <p:spTgt spid="123"/>
                                        </p:tgtEl>
                                        <p:attrNameLst>
                                          <p:attrName>ppt_x</p:attrName>
                                        </p:attrNameLst>
                                      </p:cBhvr>
                                      <p:tavLst>
                                        <p:tav tm="0">
                                          <p:val>
                                            <p:strVal val="#ppt_x+#ppt_w/2"/>
                                          </p:val>
                                        </p:tav>
                                        <p:tav tm="100000">
                                          <p:val>
                                            <p:strVal val="#ppt_x"/>
                                          </p:val>
                                        </p:tav>
                                      </p:tavLst>
                                    </p:anim>
                                    <p:anim calcmode="lin" valueType="num">
                                      <p:cBhvr>
                                        <p:cTn id="215" dur="500" fill="hold"/>
                                        <p:tgtEl>
                                          <p:spTgt spid="123"/>
                                        </p:tgtEl>
                                        <p:attrNameLst>
                                          <p:attrName>ppt_y</p:attrName>
                                        </p:attrNameLst>
                                      </p:cBhvr>
                                      <p:tavLst>
                                        <p:tav tm="0">
                                          <p:val>
                                            <p:strVal val="#ppt_y"/>
                                          </p:val>
                                        </p:tav>
                                        <p:tav tm="100000">
                                          <p:val>
                                            <p:strVal val="#ppt_y"/>
                                          </p:val>
                                        </p:tav>
                                      </p:tavLst>
                                    </p:anim>
                                    <p:anim calcmode="lin" valueType="num">
                                      <p:cBhvr>
                                        <p:cTn id="216" dur="500" fill="hold"/>
                                        <p:tgtEl>
                                          <p:spTgt spid="123"/>
                                        </p:tgtEl>
                                        <p:attrNameLst>
                                          <p:attrName>ppt_w</p:attrName>
                                        </p:attrNameLst>
                                      </p:cBhvr>
                                      <p:tavLst>
                                        <p:tav tm="0">
                                          <p:val>
                                            <p:fltVal val="0"/>
                                          </p:val>
                                        </p:tav>
                                        <p:tav tm="100000">
                                          <p:val>
                                            <p:strVal val="#ppt_w"/>
                                          </p:val>
                                        </p:tav>
                                      </p:tavLst>
                                    </p:anim>
                                    <p:anim calcmode="lin" valueType="num">
                                      <p:cBhvr>
                                        <p:cTn id="217" dur="500" fill="hold"/>
                                        <p:tgtEl>
                                          <p:spTgt spid="123"/>
                                        </p:tgtEl>
                                        <p:attrNameLst>
                                          <p:attrName>ppt_h</p:attrName>
                                        </p:attrNameLst>
                                      </p:cBhvr>
                                      <p:tavLst>
                                        <p:tav tm="0">
                                          <p:val>
                                            <p:strVal val="#ppt_h"/>
                                          </p:val>
                                        </p:tav>
                                        <p:tav tm="100000">
                                          <p:val>
                                            <p:strVal val="#ppt_h"/>
                                          </p:val>
                                        </p:tav>
                                      </p:tavLst>
                                    </p:anim>
                                  </p:childTnLst>
                                </p:cTn>
                              </p:par>
                            </p:childTnLst>
                          </p:cTn>
                        </p:par>
                      </p:childTnLst>
                    </p:cTn>
                  </p:par>
                  <p:par>
                    <p:cTn id="218" fill="hold">
                      <p:stCondLst>
                        <p:cond delay="indefinite"/>
                      </p:stCondLst>
                      <p:childTnLst>
                        <p:par>
                          <p:cTn id="219" fill="hold">
                            <p:stCondLst>
                              <p:cond delay="0"/>
                            </p:stCondLst>
                            <p:childTnLst>
                              <p:par>
                                <p:cTn id="220" presetID="17" presetClass="entr" presetSubtype="2" fill="hold" nodeType="clickEffect">
                                  <p:stCondLst>
                                    <p:cond delay="0"/>
                                  </p:stCondLst>
                                  <p:childTnLst>
                                    <p:set>
                                      <p:cBhvr>
                                        <p:cTn id="221" dur="1" fill="hold">
                                          <p:stCondLst>
                                            <p:cond delay="0"/>
                                          </p:stCondLst>
                                        </p:cTn>
                                        <p:tgtEl>
                                          <p:spTgt spid="228"/>
                                        </p:tgtEl>
                                        <p:attrNameLst>
                                          <p:attrName>style.visibility</p:attrName>
                                        </p:attrNameLst>
                                      </p:cBhvr>
                                      <p:to>
                                        <p:strVal val="visible"/>
                                      </p:to>
                                    </p:set>
                                    <p:anim calcmode="lin" valueType="num">
                                      <p:cBhvr>
                                        <p:cTn id="222" dur="500" fill="hold"/>
                                        <p:tgtEl>
                                          <p:spTgt spid="228"/>
                                        </p:tgtEl>
                                        <p:attrNameLst>
                                          <p:attrName>ppt_x</p:attrName>
                                        </p:attrNameLst>
                                      </p:cBhvr>
                                      <p:tavLst>
                                        <p:tav tm="0">
                                          <p:val>
                                            <p:strVal val="#ppt_x+#ppt_w/2"/>
                                          </p:val>
                                        </p:tav>
                                        <p:tav tm="100000">
                                          <p:val>
                                            <p:strVal val="#ppt_x"/>
                                          </p:val>
                                        </p:tav>
                                      </p:tavLst>
                                    </p:anim>
                                    <p:anim calcmode="lin" valueType="num">
                                      <p:cBhvr>
                                        <p:cTn id="223" dur="500" fill="hold"/>
                                        <p:tgtEl>
                                          <p:spTgt spid="228"/>
                                        </p:tgtEl>
                                        <p:attrNameLst>
                                          <p:attrName>ppt_y</p:attrName>
                                        </p:attrNameLst>
                                      </p:cBhvr>
                                      <p:tavLst>
                                        <p:tav tm="0">
                                          <p:val>
                                            <p:strVal val="#ppt_y"/>
                                          </p:val>
                                        </p:tav>
                                        <p:tav tm="100000">
                                          <p:val>
                                            <p:strVal val="#ppt_y"/>
                                          </p:val>
                                        </p:tav>
                                      </p:tavLst>
                                    </p:anim>
                                    <p:anim calcmode="lin" valueType="num">
                                      <p:cBhvr>
                                        <p:cTn id="224" dur="500" fill="hold"/>
                                        <p:tgtEl>
                                          <p:spTgt spid="228"/>
                                        </p:tgtEl>
                                        <p:attrNameLst>
                                          <p:attrName>ppt_w</p:attrName>
                                        </p:attrNameLst>
                                      </p:cBhvr>
                                      <p:tavLst>
                                        <p:tav tm="0">
                                          <p:val>
                                            <p:fltVal val="0"/>
                                          </p:val>
                                        </p:tav>
                                        <p:tav tm="100000">
                                          <p:val>
                                            <p:strVal val="#ppt_w"/>
                                          </p:val>
                                        </p:tav>
                                      </p:tavLst>
                                    </p:anim>
                                    <p:anim calcmode="lin" valueType="num">
                                      <p:cBhvr>
                                        <p:cTn id="225" dur="500" fill="hold"/>
                                        <p:tgtEl>
                                          <p:spTgt spid="228"/>
                                        </p:tgtEl>
                                        <p:attrNameLst>
                                          <p:attrName>ppt_h</p:attrName>
                                        </p:attrNameLst>
                                      </p:cBhvr>
                                      <p:tavLst>
                                        <p:tav tm="0">
                                          <p:val>
                                            <p:strVal val="#ppt_h"/>
                                          </p:val>
                                        </p:tav>
                                        <p:tav tm="100000">
                                          <p:val>
                                            <p:strVal val="#ppt_h"/>
                                          </p:val>
                                        </p:tav>
                                      </p:tavLst>
                                    </p:anim>
                                  </p:childTnLst>
                                </p:cTn>
                              </p:par>
                            </p:childTnLst>
                          </p:cTn>
                        </p:par>
                      </p:childTnLst>
                    </p:cTn>
                  </p:par>
                  <p:par>
                    <p:cTn id="226" fill="hold">
                      <p:stCondLst>
                        <p:cond delay="indefinite"/>
                      </p:stCondLst>
                      <p:childTnLst>
                        <p:par>
                          <p:cTn id="227" fill="hold">
                            <p:stCondLst>
                              <p:cond delay="0"/>
                            </p:stCondLst>
                            <p:childTnLst>
                              <p:par>
                                <p:cTn id="228" presetID="17" presetClass="entr" presetSubtype="2" fill="hold" nodeType="clickEffect">
                                  <p:stCondLst>
                                    <p:cond delay="0"/>
                                  </p:stCondLst>
                                  <p:childTnLst>
                                    <p:set>
                                      <p:cBhvr>
                                        <p:cTn id="229" dur="1" fill="hold">
                                          <p:stCondLst>
                                            <p:cond delay="0"/>
                                          </p:stCondLst>
                                        </p:cTn>
                                        <p:tgtEl>
                                          <p:spTgt spid="231"/>
                                        </p:tgtEl>
                                        <p:attrNameLst>
                                          <p:attrName>style.visibility</p:attrName>
                                        </p:attrNameLst>
                                      </p:cBhvr>
                                      <p:to>
                                        <p:strVal val="visible"/>
                                      </p:to>
                                    </p:set>
                                    <p:anim calcmode="lin" valueType="num">
                                      <p:cBhvr>
                                        <p:cTn id="230" dur="500" fill="hold"/>
                                        <p:tgtEl>
                                          <p:spTgt spid="231"/>
                                        </p:tgtEl>
                                        <p:attrNameLst>
                                          <p:attrName>ppt_x</p:attrName>
                                        </p:attrNameLst>
                                      </p:cBhvr>
                                      <p:tavLst>
                                        <p:tav tm="0">
                                          <p:val>
                                            <p:strVal val="#ppt_x+#ppt_w/2"/>
                                          </p:val>
                                        </p:tav>
                                        <p:tav tm="100000">
                                          <p:val>
                                            <p:strVal val="#ppt_x"/>
                                          </p:val>
                                        </p:tav>
                                      </p:tavLst>
                                    </p:anim>
                                    <p:anim calcmode="lin" valueType="num">
                                      <p:cBhvr>
                                        <p:cTn id="231" dur="500" fill="hold"/>
                                        <p:tgtEl>
                                          <p:spTgt spid="231"/>
                                        </p:tgtEl>
                                        <p:attrNameLst>
                                          <p:attrName>ppt_y</p:attrName>
                                        </p:attrNameLst>
                                      </p:cBhvr>
                                      <p:tavLst>
                                        <p:tav tm="0">
                                          <p:val>
                                            <p:strVal val="#ppt_y"/>
                                          </p:val>
                                        </p:tav>
                                        <p:tav tm="100000">
                                          <p:val>
                                            <p:strVal val="#ppt_y"/>
                                          </p:val>
                                        </p:tav>
                                      </p:tavLst>
                                    </p:anim>
                                    <p:anim calcmode="lin" valueType="num">
                                      <p:cBhvr>
                                        <p:cTn id="232" dur="500" fill="hold"/>
                                        <p:tgtEl>
                                          <p:spTgt spid="231"/>
                                        </p:tgtEl>
                                        <p:attrNameLst>
                                          <p:attrName>ppt_w</p:attrName>
                                        </p:attrNameLst>
                                      </p:cBhvr>
                                      <p:tavLst>
                                        <p:tav tm="0">
                                          <p:val>
                                            <p:fltVal val="0"/>
                                          </p:val>
                                        </p:tav>
                                        <p:tav tm="100000">
                                          <p:val>
                                            <p:strVal val="#ppt_w"/>
                                          </p:val>
                                        </p:tav>
                                      </p:tavLst>
                                    </p:anim>
                                    <p:anim calcmode="lin" valueType="num">
                                      <p:cBhvr>
                                        <p:cTn id="233" dur="500" fill="hold"/>
                                        <p:tgtEl>
                                          <p:spTgt spid="231"/>
                                        </p:tgtEl>
                                        <p:attrNameLst>
                                          <p:attrName>ppt_h</p:attrName>
                                        </p:attrNameLst>
                                      </p:cBhvr>
                                      <p:tavLst>
                                        <p:tav tm="0">
                                          <p:val>
                                            <p:strVal val="#ppt_h"/>
                                          </p:val>
                                        </p:tav>
                                        <p:tav tm="100000">
                                          <p:val>
                                            <p:strVal val="#ppt_h"/>
                                          </p:val>
                                        </p:tav>
                                      </p:tavLst>
                                    </p:anim>
                                  </p:childTnLst>
                                </p:cTn>
                              </p:par>
                            </p:childTnLst>
                          </p:cTn>
                        </p:par>
                      </p:childTnLst>
                    </p:cTn>
                  </p:par>
                  <p:par>
                    <p:cTn id="234" fill="hold">
                      <p:stCondLst>
                        <p:cond delay="indefinite"/>
                      </p:stCondLst>
                      <p:childTnLst>
                        <p:par>
                          <p:cTn id="235" fill="hold">
                            <p:stCondLst>
                              <p:cond delay="0"/>
                            </p:stCondLst>
                            <p:childTnLst>
                              <p:par>
                                <p:cTn id="236" presetID="17" presetClass="entr" presetSubtype="2" fill="hold" nodeType="clickEffect">
                                  <p:stCondLst>
                                    <p:cond delay="0"/>
                                  </p:stCondLst>
                                  <p:childTnLst>
                                    <p:set>
                                      <p:cBhvr>
                                        <p:cTn id="237" dur="1" fill="hold">
                                          <p:stCondLst>
                                            <p:cond delay="0"/>
                                          </p:stCondLst>
                                        </p:cTn>
                                        <p:tgtEl>
                                          <p:spTgt spid="234"/>
                                        </p:tgtEl>
                                        <p:attrNameLst>
                                          <p:attrName>style.visibility</p:attrName>
                                        </p:attrNameLst>
                                      </p:cBhvr>
                                      <p:to>
                                        <p:strVal val="visible"/>
                                      </p:to>
                                    </p:set>
                                    <p:anim calcmode="lin" valueType="num">
                                      <p:cBhvr>
                                        <p:cTn id="238" dur="500" fill="hold"/>
                                        <p:tgtEl>
                                          <p:spTgt spid="234"/>
                                        </p:tgtEl>
                                        <p:attrNameLst>
                                          <p:attrName>ppt_x</p:attrName>
                                        </p:attrNameLst>
                                      </p:cBhvr>
                                      <p:tavLst>
                                        <p:tav tm="0">
                                          <p:val>
                                            <p:strVal val="#ppt_x+#ppt_w/2"/>
                                          </p:val>
                                        </p:tav>
                                        <p:tav tm="100000">
                                          <p:val>
                                            <p:strVal val="#ppt_x"/>
                                          </p:val>
                                        </p:tav>
                                      </p:tavLst>
                                    </p:anim>
                                    <p:anim calcmode="lin" valueType="num">
                                      <p:cBhvr>
                                        <p:cTn id="239" dur="500" fill="hold"/>
                                        <p:tgtEl>
                                          <p:spTgt spid="234"/>
                                        </p:tgtEl>
                                        <p:attrNameLst>
                                          <p:attrName>ppt_y</p:attrName>
                                        </p:attrNameLst>
                                      </p:cBhvr>
                                      <p:tavLst>
                                        <p:tav tm="0">
                                          <p:val>
                                            <p:strVal val="#ppt_y"/>
                                          </p:val>
                                        </p:tav>
                                        <p:tav tm="100000">
                                          <p:val>
                                            <p:strVal val="#ppt_y"/>
                                          </p:val>
                                        </p:tav>
                                      </p:tavLst>
                                    </p:anim>
                                    <p:anim calcmode="lin" valueType="num">
                                      <p:cBhvr>
                                        <p:cTn id="240" dur="500" fill="hold"/>
                                        <p:tgtEl>
                                          <p:spTgt spid="234"/>
                                        </p:tgtEl>
                                        <p:attrNameLst>
                                          <p:attrName>ppt_w</p:attrName>
                                        </p:attrNameLst>
                                      </p:cBhvr>
                                      <p:tavLst>
                                        <p:tav tm="0">
                                          <p:val>
                                            <p:fltVal val="0"/>
                                          </p:val>
                                        </p:tav>
                                        <p:tav tm="100000">
                                          <p:val>
                                            <p:strVal val="#ppt_w"/>
                                          </p:val>
                                        </p:tav>
                                      </p:tavLst>
                                    </p:anim>
                                    <p:anim calcmode="lin" valueType="num">
                                      <p:cBhvr>
                                        <p:cTn id="241" dur="500" fill="hold"/>
                                        <p:tgtEl>
                                          <p:spTgt spid="234"/>
                                        </p:tgtEl>
                                        <p:attrNameLst>
                                          <p:attrName>ppt_h</p:attrName>
                                        </p:attrNameLst>
                                      </p:cBhvr>
                                      <p:tavLst>
                                        <p:tav tm="0">
                                          <p:val>
                                            <p:strVal val="#ppt_h"/>
                                          </p:val>
                                        </p:tav>
                                        <p:tav tm="100000">
                                          <p:val>
                                            <p:strVal val="#ppt_h"/>
                                          </p:val>
                                        </p:tav>
                                      </p:tavLst>
                                    </p:anim>
                                  </p:childTnLst>
                                </p:cTn>
                              </p:par>
                            </p:childTnLst>
                          </p:cTn>
                        </p:par>
                      </p:childTnLst>
                    </p:cTn>
                  </p:par>
                  <p:par>
                    <p:cTn id="242" fill="hold">
                      <p:stCondLst>
                        <p:cond delay="indefinite"/>
                      </p:stCondLst>
                      <p:childTnLst>
                        <p:par>
                          <p:cTn id="243" fill="hold">
                            <p:stCondLst>
                              <p:cond delay="0"/>
                            </p:stCondLst>
                            <p:childTnLst>
                              <p:par>
                                <p:cTn id="244" presetID="17" presetClass="entr" presetSubtype="2" fill="hold" nodeType="clickEffect">
                                  <p:stCondLst>
                                    <p:cond delay="0"/>
                                  </p:stCondLst>
                                  <p:childTnLst>
                                    <p:set>
                                      <p:cBhvr>
                                        <p:cTn id="245" dur="1" fill="hold">
                                          <p:stCondLst>
                                            <p:cond delay="0"/>
                                          </p:stCondLst>
                                        </p:cTn>
                                        <p:tgtEl>
                                          <p:spTgt spid="68"/>
                                        </p:tgtEl>
                                        <p:attrNameLst>
                                          <p:attrName>style.visibility</p:attrName>
                                        </p:attrNameLst>
                                      </p:cBhvr>
                                      <p:to>
                                        <p:strVal val="visible"/>
                                      </p:to>
                                    </p:set>
                                    <p:anim calcmode="lin" valueType="num">
                                      <p:cBhvr>
                                        <p:cTn id="246" dur="500" fill="hold"/>
                                        <p:tgtEl>
                                          <p:spTgt spid="68"/>
                                        </p:tgtEl>
                                        <p:attrNameLst>
                                          <p:attrName>ppt_x</p:attrName>
                                        </p:attrNameLst>
                                      </p:cBhvr>
                                      <p:tavLst>
                                        <p:tav tm="0">
                                          <p:val>
                                            <p:strVal val="#ppt_x+#ppt_w/2"/>
                                          </p:val>
                                        </p:tav>
                                        <p:tav tm="100000">
                                          <p:val>
                                            <p:strVal val="#ppt_x"/>
                                          </p:val>
                                        </p:tav>
                                      </p:tavLst>
                                    </p:anim>
                                    <p:anim calcmode="lin" valueType="num">
                                      <p:cBhvr>
                                        <p:cTn id="247" dur="500" fill="hold"/>
                                        <p:tgtEl>
                                          <p:spTgt spid="68"/>
                                        </p:tgtEl>
                                        <p:attrNameLst>
                                          <p:attrName>ppt_y</p:attrName>
                                        </p:attrNameLst>
                                      </p:cBhvr>
                                      <p:tavLst>
                                        <p:tav tm="0">
                                          <p:val>
                                            <p:strVal val="#ppt_y"/>
                                          </p:val>
                                        </p:tav>
                                        <p:tav tm="100000">
                                          <p:val>
                                            <p:strVal val="#ppt_y"/>
                                          </p:val>
                                        </p:tav>
                                      </p:tavLst>
                                    </p:anim>
                                    <p:anim calcmode="lin" valueType="num">
                                      <p:cBhvr>
                                        <p:cTn id="248" dur="500" fill="hold"/>
                                        <p:tgtEl>
                                          <p:spTgt spid="68"/>
                                        </p:tgtEl>
                                        <p:attrNameLst>
                                          <p:attrName>ppt_w</p:attrName>
                                        </p:attrNameLst>
                                      </p:cBhvr>
                                      <p:tavLst>
                                        <p:tav tm="0">
                                          <p:val>
                                            <p:fltVal val="0"/>
                                          </p:val>
                                        </p:tav>
                                        <p:tav tm="100000">
                                          <p:val>
                                            <p:strVal val="#ppt_w"/>
                                          </p:val>
                                        </p:tav>
                                      </p:tavLst>
                                    </p:anim>
                                    <p:anim calcmode="lin" valueType="num">
                                      <p:cBhvr>
                                        <p:cTn id="249" dur="500" fill="hold"/>
                                        <p:tgtEl>
                                          <p:spTgt spid="68"/>
                                        </p:tgtEl>
                                        <p:attrNameLst>
                                          <p:attrName>ppt_h</p:attrName>
                                        </p:attrNameLst>
                                      </p:cBhvr>
                                      <p:tavLst>
                                        <p:tav tm="0">
                                          <p:val>
                                            <p:strVal val="#ppt_h"/>
                                          </p:val>
                                        </p:tav>
                                        <p:tav tm="100000">
                                          <p:val>
                                            <p:strVal val="#ppt_h"/>
                                          </p:val>
                                        </p:tav>
                                      </p:tavLst>
                                    </p:anim>
                                  </p:childTnLst>
                                </p:cTn>
                              </p:par>
                            </p:childTnLst>
                          </p:cTn>
                        </p:par>
                      </p:childTnLst>
                    </p:cTn>
                  </p:par>
                  <p:par>
                    <p:cTn id="250" fill="hold">
                      <p:stCondLst>
                        <p:cond delay="indefinite"/>
                      </p:stCondLst>
                      <p:childTnLst>
                        <p:par>
                          <p:cTn id="251" fill="hold">
                            <p:stCondLst>
                              <p:cond delay="0"/>
                            </p:stCondLst>
                            <p:childTnLst>
                              <p:par>
                                <p:cTn id="252" presetID="17" presetClass="entr" presetSubtype="2" fill="hold" nodeType="clickEffect">
                                  <p:stCondLst>
                                    <p:cond delay="0"/>
                                  </p:stCondLst>
                                  <p:childTnLst>
                                    <p:set>
                                      <p:cBhvr>
                                        <p:cTn id="253" dur="1" fill="hold">
                                          <p:stCondLst>
                                            <p:cond delay="0"/>
                                          </p:stCondLst>
                                        </p:cTn>
                                        <p:tgtEl>
                                          <p:spTgt spid="71"/>
                                        </p:tgtEl>
                                        <p:attrNameLst>
                                          <p:attrName>style.visibility</p:attrName>
                                        </p:attrNameLst>
                                      </p:cBhvr>
                                      <p:to>
                                        <p:strVal val="visible"/>
                                      </p:to>
                                    </p:set>
                                    <p:anim calcmode="lin" valueType="num">
                                      <p:cBhvr>
                                        <p:cTn id="254" dur="500" fill="hold"/>
                                        <p:tgtEl>
                                          <p:spTgt spid="71"/>
                                        </p:tgtEl>
                                        <p:attrNameLst>
                                          <p:attrName>ppt_x</p:attrName>
                                        </p:attrNameLst>
                                      </p:cBhvr>
                                      <p:tavLst>
                                        <p:tav tm="0">
                                          <p:val>
                                            <p:strVal val="#ppt_x+#ppt_w/2"/>
                                          </p:val>
                                        </p:tav>
                                        <p:tav tm="100000">
                                          <p:val>
                                            <p:strVal val="#ppt_x"/>
                                          </p:val>
                                        </p:tav>
                                      </p:tavLst>
                                    </p:anim>
                                    <p:anim calcmode="lin" valueType="num">
                                      <p:cBhvr>
                                        <p:cTn id="255" dur="500" fill="hold"/>
                                        <p:tgtEl>
                                          <p:spTgt spid="71"/>
                                        </p:tgtEl>
                                        <p:attrNameLst>
                                          <p:attrName>ppt_y</p:attrName>
                                        </p:attrNameLst>
                                      </p:cBhvr>
                                      <p:tavLst>
                                        <p:tav tm="0">
                                          <p:val>
                                            <p:strVal val="#ppt_y"/>
                                          </p:val>
                                        </p:tav>
                                        <p:tav tm="100000">
                                          <p:val>
                                            <p:strVal val="#ppt_y"/>
                                          </p:val>
                                        </p:tav>
                                      </p:tavLst>
                                    </p:anim>
                                    <p:anim calcmode="lin" valueType="num">
                                      <p:cBhvr>
                                        <p:cTn id="256" dur="500" fill="hold"/>
                                        <p:tgtEl>
                                          <p:spTgt spid="71"/>
                                        </p:tgtEl>
                                        <p:attrNameLst>
                                          <p:attrName>ppt_w</p:attrName>
                                        </p:attrNameLst>
                                      </p:cBhvr>
                                      <p:tavLst>
                                        <p:tav tm="0">
                                          <p:val>
                                            <p:fltVal val="0"/>
                                          </p:val>
                                        </p:tav>
                                        <p:tav tm="100000">
                                          <p:val>
                                            <p:strVal val="#ppt_w"/>
                                          </p:val>
                                        </p:tav>
                                      </p:tavLst>
                                    </p:anim>
                                    <p:anim calcmode="lin" valueType="num">
                                      <p:cBhvr>
                                        <p:cTn id="257" dur="500" fill="hold"/>
                                        <p:tgtEl>
                                          <p:spTgt spid="71"/>
                                        </p:tgtEl>
                                        <p:attrNameLst>
                                          <p:attrName>ppt_h</p:attrName>
                                        </p:attrNameLst>
                                      </p:cBhvr>
                                      <p:tavLst>
                                        <p:tav tm="0">
                                          <p:val>
                                            <p:strVal val="#ppt_h"/>
                                          </p:val>
                                        </p:tav>
                                        <p:tav tm="100000">
                                          <p:val>
                                            <p:strVal val="#ppt_h"/>
                                          </p:val>
                                        </p:tav>
                                      </p:tavLst>
                                    </p:anim>
                                  </p:childTnLst>
                                </p:cTn>
                              </p:par>
                            </p:childTnLst>
                          </p:cTn>
                        </p:par>
                      </p:childTnLst>
                    </p:cTn>
                  </p:par>
                  <p:par>
                    <p:cTn id="258" fill="hold">
                      <p:stCondLst>
                        <p:cond delay="indefinite"/>
                      </p:stCondLst>
                      <p:childTnLst>
                        <p:par>
                          <p:cTn id="259" fill="hold">
                            <p:stCondLst>
                              <p:cond delay="0"/>
                            </p:stCondLst>
                            <p:childTnLst>
                              <p:par>
                                <p:cTn id="260" presetID="17" presetClass="entr" presetSubtype="2" fill="hold" nodeType="clickEffect">
                                  <p:stCondLst>
                                    <p:cond delay="0"/>
                                  </p:stCondLst>
                                  <p:childTnLst>
                                    <p:set>
                                      <p:cBhvr>
                                        <p:cTn id="261" dur="1" fill="hold">
                                          <p:stCondLst>
                                            <p:cond delay="0"/>
                                          </p:stCondLst>
                                        </p:cTn>
                                        <p:tgtEl>
                                          <p:spTgt spid="74"/>
                                        </p:tgtEl>
                                        <p:attrNameLst>
                                          <p:attrName>style.visibility</p:attrName>
                                        </p:attrNameLst>
                                      </p:cBhvr>
                                      <p:to>
                                        <p:strVal val="visible"/>
                                      </p:to>
                                    </p:set>
                                    <p:anim calcmode="lin" valueType="num">
                                      <p:cBhvr>
                                        <p:cTn id="262" dur="500" fill="hold"/>
                                        <p:tgtEl>
                                          <p:spTgt spid="74"/>
                                        </p:tgtEl>
                                        <p:attrNameLst>
                                          <p:attrName>ppt_x</p:attrName>
                                        </p:attrNameLst>
                                      </p:cBhvr>
                                      <p:tavLst>
                                        <p:tav tm="0">
                                          <p:val>
                                            <p:strVal val="#ppt_x+#ppt_w/2"/>
                                          </p:val>
                                        </p:tav>
                                        <p:tav tm="100000">
                                          <p:val>
                                            <p:strVal val="#ppt_x"/>
                                          </p:val>
                                        </p:tav>
                                      </p:tavLst>
                                    </p:anim>
                                    <p:anim calcmode="lin" valueType="num">
                                      <p:cBhvr>
                                        <p:cTn id="263" dur="500" fill="hold"/>
                                        <p:tgtEl>
                                          <p:spTgt spid="74"/>
                                        </p:tgtEl>
                                        <p:attrNameLst>
                                          <p:attrName>ppt_y</p:attrName>
                                        </p:attrNameLst>
                                      </p:cBhvr>
                                      <p:tavLst>
                                        <p:tav tm="0">
                                          <p:val>
                                            <p:strVal val="#ppt_y"/>
                                          </p:val>
                                        </p:tav>
                                        <p:tav tm="100000">
                                          <p:val>
                                            <p:strVal val="#ppt_y"/>
                                          </p:val>
                                        </p:tav>
                                      </p:tavLst>
                                    </p:anim>
                                    <p:anim calcmode="lin" valueType="num">
                                      <p:cBhvr>
                                        <p:cTn id="264" dur="500" fill="hold"/>
                                        <p:tgtEl>
                                          <p:spTgt spid="74"/>
                                        </p:tgtEl>
                                        <p:attrNameLst>
                                          <p:attrName>ppt_w</p:attrName>
                                        </p:attrNameLst>
                                      </p:cBhvr>
                                      <p:tavLst>
                                        <p:tav tm="0">
                                          <p:val>
                                            <p:fltVal val="0"/>
                                          </p:val>
                                        </p:tav>
                                        <p:tav tm="100000">
                                          <p:val>
                                            <p:strVal val="#ppt_w"/>
                                          </p:val>
                                        </p:tav>
                                      </p:tavLst>
                                    </p:anim>
                                    <p:anim calcmode="lin" valueType="num">
                                      <p:cBhvr>
                                        <p:cTn id="265" dur="500" fill="hold"/>
                                        <p:tgtEl>
                                          <p:spTgt spid="7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24" grpId="0" animBg="1"/>
      <p:bldP spid="25" grpId="0" animBg="1"/>
      <p:bldP spid="26" grpId="0" animBg="1"/>
      <p:bldP spid="27" grpId="0" animBg="1"/>
      <p:bldP spid="28" grpId="0"/>
      <p:bldP spid="30" grpId="0"/>
      <p:bldP spid="31" grpId="0"/>
      <p:bldP spid="128" grpId="0"/>
      <p:bldP spid="129" grpId="0" animBg="1"/>
      <p:bldP spid="130" grpId="0" animBg="1"/>
      <p:bldP spid="130" grpId="1" animBg="1"/>
      <p:bldP spid="109" grpId="0" animBg="1"/>
      <p:bldP spid="110" grpId="0" animBg="1"/>
      <p:bldP spid="110" grpId="1" animBg="1"/>
      <p:bldP spid="111" grpId="0"/>
      <p:bldP spid="112" grpId="0" animBg="1"/>
      <p:bldP spid="113" grpId="0" animBg="1"/>
      <p:bldP spid="113" grpId="1" animBg="1"/>
      <p:bldP spid="114" grpId="0"/>
      <p:bldP spid="115" grpId="0" animBg="1"/>
      <p:bldP spid="116" grpId="0" animBg="1"/>
      <p:bldP spid="116" grpId="1" animBg="1"/>
      <p:bldP spid="120" grpId="0"/>
      <p:bldP spid="121" grpId="0" animBg="1"/>
      <p:bldP spid="122" grpId="0" animBg="1"/>
      <p:bldP spid="122" grpId="1" animBg="1"/>
      <p:bldP spid="12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8">
            <a:extLst>
              <a:ext uri="{FF2B5EF4-FFF2-40B4-BE49-F238E27FC236}">
                <a16:creationId xmlns:a16="http://schemas.microsoft.com/office/drawing/2014/main" xmlns="" id="{E4118AEC-26BC-4DCF-B290-9395F9C896EF}"/>
              </a:ext>
            </a:extLst>
          </p:cNvPr>
          <p:cNvSpPr/>
          <p:nvPr/>
        </p:nvSpPr>
        <p:spPr>
          <a:xfrm>
            <a:off x="554949" y="1638634"/>
            <a:ext cx="1303383" cy="179251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ight Triangle 10">
            <a:extLst>
              <a:ext uri="{FF2B5EF4-FFF2-40B4-BE49-F238E27FC236}">
                <a16:creationId xmlns:a16="http://schemas.microsoft.com/office/drawing/2014/main" xmlns="" id="{C66FAF7E-8CDD-4926-A0A3-38BBE055ABF3}"/>
              </a:ext>
            </a:extLst>
          </p:cNvPr>
          <p:cNvSpPr/>
          <p:nvPr/>
        </p:nvSpPr>
        <p:spPr>
          <a:xfrm flipH="1">
            <a:off x="87817" y="1638634"/>
            <a:ext cx="467132" cy="1792512"/>
          </a:xfrm>
          <a:prstGeom prst="r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24">
            <a:extLst>
              <a:ext uri="{FF2B5EF4-FFF2-40B4-BE49-F238E27FC236}">
                <a16:creationId xmlns:a16="http://schemas.microsoft.com/office/drawing/2014/main" xmlns="" id="{2031FD8F-C762-45B7-9144-CFCF75B7A842}"/>
              </a:ext>
            </a:extLst>
          </p:cNvPr>
          <p:cNvSpPr/>
          <p:nvPr/>
        </p:nvSpPr>
        <p:spPr>
          <a:xfrm rot="16200000" flipH="1">
            <a:off x="839096" y="-351791"/>
            <a:ext cx="785521" cy="2842979"/>
          </a:xfrm>
          <a:prstGeom prst="ellipse">
            <a:avLst/>
          </a:prstGeom>
          <a:gradFill flip="none" rotWithShape="1">
            <a:gsLst>
              <a:gs pos="71000">
                <a:schemeClr val="bg1"/>
              </a:gs>
              <a:gs pos="77000">
                <a:schemeClr val="tx1">
                  <a:lumMod val="65000"/>
                  <a:lumOff val="35000"/>
                </a:schemeClr>
              </a:gs>
            </a:gsLst>
            <a:lin ang="0" scaled="1"/>
            <a:tileRect/>
          </a:gradFill>
          <a:ln>
            <a:noFill/>
          </a:ln>
          <a:effectLst>
            <a:softEdge rad="177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xmlns="" id="{A557BA40-394C-4DEB-B07B-6482F26A4E82}"/>
              </a:ext>
            </a:extLst>
          </p:cNvPr>
          <p:cNvGrpSpPr/>
          <p:nvPr/>
        </p:nvGrpSpPr>
        <p:grpSpPr>
          <a:xfrm>
            <a:off x="726428" y="1764186"/>
            <a:ext cx="1001486" cy="1186810"/>
            <a:chOff x="3009022" y="4211323"/>
            <a:chExt cx="1001486" cy="1186810"/>
          </a:xfrm>
        </p:grpSpPr>
        <p:sp>
          <p:nvSpPr>
            <p:cNvPr id="18" name="TextBox 1">
              <a:extLst>
                <a:ext uri="{FF2B5EF4-FFF2-40B4-BE49-F238E27FC236}">
                  <a16:creationId xmlns:a16="http://schemas.microsoft.com/office/drawing/2014/main" xmlns="" id="{AA2499F0-511C-43F7-A264-303F54DEFF44}"/>
                </a:ext>
              </a:extLst>
            </p:cNvPr>
            <p:cNvSpPr txBox="1"/>
            <p:nvPr/>
          </p:nvSpPr>
          <p:spPr>
            <a:xfrm>
              <a:off x="3009022" y="4211323"/>
              <a:ext cx="1001486" cy="646331"/>
            </a:xfrm>
            <a:prstGeom prst="rect">
              <a:avLst/>
            </a:prstGeom>
            <a:noFill/>
          </p:spPr>
          <p:txBody>
            <a:bodyPr wrap="square" rtlCol="0">
              <a:spAutoFit/>
            </a:bodyPr>
            <a:lstStyle/>
            <a:p>
              <a:pPr algn="ctr"/>
              <a:r>
                <a:rPr lang="ar-SY" b="1" dirty="0" smtClean="0">
                  <a:solidFill>
                    <a:schemeClr val="bg1"/>
                  </a:solidFill>
                  <a:latin typeface="Oswald" panose="02000503000000000000" pitchFamily="2" charset="0"/>
                </a:rPr>
                <a:t>الوحدة الأولى</a:t>
              </a:r>
              <a:endParaRPr lang="en-US" b="1" dirty="0">
                <a:solidFill>
                  <a:schemeClr val="bg1"/>
                </a:solidFill>
                <a:latin typeface="Oswald" panose="02000503000000000000" pitchFamily="2" charset="0"/>
              </a:endParaRPr>
            </a:p>
          </p:txBody>
        </p:sp>
        <p:sp>
          <p:nvSpPr>
            <p:cNvPr id="19" name="TextBox 2">
              <a:extLst>
                <a:ext uri="{FF2B5EF4-FFF2-40B4-BE49-F238E27FC236}">
                  <a16:creationId xmlns:a16="http://schemas.microsoft.com/office/drawing/2014/main" xmlns="" id="{FEF93B47-867D-41A4-BEEF-0B2046E16230}"/>
                </a:ext>
              </a:extLst>
            </p:cNvPr>
            <p:cNvSpPr txBox="1"/>
            <p:nvPr/>
          </p:nvSpPr>
          <p:spPr>
            <a:xfrm>
              <a:off x="3096473" y="4751802"/>
              <a:ext cx="785521" cy="646331"/>
            </a:xfrm>
            <a:prstGeom prst="rect">
              <a:avLst/>
            </a:prstGeom>
            <a:noFill/>
          </p:spPr>
          <p:txBody>
            <a:bodyPr wrap="square" rtlCol="0">
              <a:spAutoFit/>
            </a:bodyPr>
            <a:lstStyle/>
            <a:p>
              <a:pPr algn="ctr"/>
              <a:r>
                <a:rPr lang="en-US" sz="3600" b="1" dirty="0" smtClean="0">
                  <a:solidFill>
                    <a:schemeClr val="bg1"/>
                  </a:solidFill>
                  <a:effectLst>
                    <a:outerShdw blurRad="38100" dist="38100" dir="2700000" algn="tl">
                      <a:srgbClr val="000000">
                        <a:alpha val="43137"/>
                      </a:srgbClr>
                    </a:outerShdw>
                  </a:effectLst>
                  <a:latin typeface="Oswald" panose="02000503000000000000" pitchFamily="2" charset="0"/>
                </a:rPr>
                <a:t>1</a:t>
              </a:r>
              <a:endParaRPr lang="en-US" sz="3600" b="1" dirty="0">
                <a:solidFill>
                  <a:schemeClr val="bg1"/>
                </a:solidFill>
                <a:effectLst>
                  <a:outerShdw blurRad="38100" dist="38100" dir="2700000" algn="tl">
                    <a:srgbClr val="000000">
                      <a:alpha val="43137"/>
                    </a:srgbClr>
                  </a:outerShdw>
                </a:effectLst>
                <a:latin typeface="Oswald" panose="02000503000000000000" pitchFamily="2" charset="0"/>
              </a:endParaRPr>
            </a:p>
          </p:txBody>
        </p:sp>
      </p:grpSp>
      <p:pic>
        <p:nvPicPr>
          <p:cNvPr id="20" name="Graphic 44">
            <a:extLst>
              <a:ext uri="{FF2B5EF4-FFF2-40B4-BE49-F238E27FC236}">
                <a16:creationId xmlns:a16="http://schemas.microsoft.com/office/drawing/2014/main" xmlns="" id="{3811AB20-2F0F-4BBB-AEEE-982409F9526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9812526">
            <a:off x="1028716" y="2876277"/>
            <a:ext cx="595902" cy="351207"/>
          </a:xfrm>
          <a:prstGeom prst="rect">
            <a:avLst/>
          </a:prstGeom>
          <a:effectLst>
            <a:outerShdw blurRad="50800" dist="38100" dir="2700000" algn="tl" rotWithShape="0">
              <a:prstClr val="black">
                <a:alpha val="40000"/>
              </a:prstClr>
            </a:outerShdw>
          </a:effectLst>
        </p:spPr>
      </p:pic>
      <p:grpSp>
        <p:nvGrpSpPr>
          <p:cNvPr id="21" name="Group 53">
            <a:extLst>
              <a:ext uri="{FF2B5EF4-FFF2-40B4-BE49-F238E27FC236}">
                <a16:creationId xmlns:a16="http://schemas.microsoft.com/office/drawing/2014/main" xmlns="" id="{6A460868-B9FD-412C-A768-ECBAB7A7A540}"/>
              </a:ext>
            </a:extLst>
          </p:cNvPr>
          <p:cNvGrpSpPr/>
          <p:nvPr/>
        </p:nvGrpSpPr>
        <p:grpSpPr>
          <a:xfrm rot="5400000">
            <a:off x="883069" y="-379196"/>
            <a:ext cx="893771" cy="2573916"/>
            <a:chOff x="1248229" y="228529"/>
            <a:chExt cx="893771" cy="2573916"/>
          </a:xfrm>
        </p:grpSpPr>
        <p:sp>
          <p:nvSpPr>
            <p:cNvPr id="22" name="TextBox 51">
              <a:extLst>
                <a:ext uri="{FF2B5EF4-FFF2-40B4-BE49-F238E27FC236}">
                  <a16:creationId xmlns:a16="http://schemas.microsoft.com/office/drawing/2014/main" xmlns="" id="{4E19FC31-64B6-492B-A85A-416820957BD0}"/>
                </a:ext>
              </a:extLst>
            </p:cNvPr>
            <p:cNvSpPr txBox="1"/>
            <p:nvPr/>
          </p:nvSpPr>
          <p:spPr>
            <a:xfrm>
              <a:off x="1248229" y="575526"/>
              <a:ext cx="461665" cy="1886073"/>
            </a:xfrm>
            <a:prstGeom prst="rect">
              <a:avLst/>
            </a:prstGeom>
            <a:noFill/>
          </p:spPr>
          <p:txBody>
            <a:bodyPr vert="vert270" wrap="square" rtlCol="0">
              <a:spAutoFit/>
            </a:bodyPr>
            <a:lstStyle/>
            <a:p>
              <a:pPr algn="ctr"/>
              <a:r>
                <a:rPr lang="ar-SY" b="1" dirty="0">
                  <a:solidFill>
                    <a:srgbClr val="00B0F0"/>
                  </a:solidFill>
                  <a:latin typeface="Oswald" panose="02000503000000000000" pitchFamily="2" charset="0"/>
                </a:rPr>
                <a:t>حقوق و واجبات</a:t>
              </a:r>
            </a:p>
          </p:txBody>
        </p:sp>
        <p:sp>
          <p:nvSpPr>
            <p:cNvPr id="23" name="TextBox 52">
              <a:extLst>
                <a:ext uri="{FF2B5EF4-FFF2-40B4-BE49-F238E27FC236}">
                  <a16:creationId xmlns:a16="http://schemas.microsoft.com/office/drawing/2014/main" xmlns="" id="{626BC3BB-DB17-4728-9BD9-860DBDFEF42C}"/>
                </a:ext>
              </a:extLst>
            </p:cNvPr>
            <p:cNvSpPr txBox="1"/>
            <p:nvPr/>
          </p:nvSpPr>
          <p:spPr>
            <a:xfrm>
              <a:off x="1649557" y="228529"/>
              <a:ext cx="492443" cy="2573916"/>
            </a:xfrm>
            <a:prstGeom prst="rect">
              <a:avLst/>
            </a:prstGeom>
            <a:noFill/>
          </p:spPr>
          <p:txBody>
            <a:bodyPr vert="vert270" wrap="square" rtlCol="0">
              <a:spAutoFit/>
            </a:bodyPr>
            <a:lstStyle/>
            <a:p>
              <a:pPr algn="ctr"/>
              <a:r>
                <a:rPr lang="ar-SY" sz="2000" b="1" dirty="0">
                  <a:latin typeface="Open Sans" panose="020B0606030504020204" pitchFamily="34" charset="0"/>
                  <a:ea typeface="Open Sans" panose="020B0606030504020204" pitchFamily="34" charset="0"/>
                  <a:cs typeface="Open Sans" panose="020B0606030504020204" pitchFamily="34" charset="0"/>
                </a:rPr>
                <a:t>كتابة خطبة </a:t>
              </a:r>
              <a:r>
                <a:rPr lang="ar-SY" sz="2000" b="1" dirty="0" smtClean="0">
                  <a:latin typeface="Open Sans" panose="020B0606030504020204" pitchFamily="34" charset="0"/>
                  <a:ea typeface="Open Sans" panose="020B0606030504020204" pitchFamily="34" charset="0"/>
                  <a:cs typeface="Open Sans" panose="020B0606030504020204" pitchFamily="34" charset="0"/>
                </a:rPr>
                <a:t>محفليّة</a:t>
              </a:r>
              <a:endParaRPr lang="ar-SY" sz="2000" b="1" dirty="0">
                <a:latin typeface="Open Sans" panose="020B0606030504020204" pitchFamily="34" charset="0"/>
                <a:ea typeface="Open Sans" panose="020B0606030504020204" pitchFamily="34" charset="0"/>
                <a:cs typeface="Open Sans" panose="020B0606030504020204" pitchFamily="34" charset="0"/>
              </a:endParaRPr>
            </a:p>
          </p:txBody>
        </p:sp>
      </p:grpSp>
      <p:sp>
        <p:nvSpPr>
          <p:cNvPr id="24" name="Oval 39">
            <a:extLst>
              <a:ext uri="{FF2B5EF4-FFF2-40B4-BE49-F238E27FC236}">
                <a16:creationId xmlns:a16="http://schemas.microsoft.com/office/drawing/2014/main" xmlns="" id="{05335CBB-05C3-40B6-8758-E5BD10E2530B}"/>
              </a:ext>
            </a:extLst>
          </p:cNvPr>
          <p:cNvSpPr/>
          <p:nvPr/>
        </p:nvSpPr>
        <p:spPr>
          <a:xfrm>
            <a:off x="-44488" y="5770784"/>
            <a:ext cx="2543318" cy="445595"/>
          </a:xfrm>
          <a:prstGeom prst="ellipse">
            <a:avLst/>
          </a:prstGeom>
          <a:gradFill flip="none" rotWithShape="1">
            <a:gsLst>
              <a:gs pos="0">
                <a:schemeClr val="tx1">
                  <a:alpha val="69000"/>
                </a:schemeClr>
              </a:gs>
              <a:gs pos="100000">
                <a:srgbClr val="BFBFBF">
                  <a:alpha val="0"/>
                </a:srgbClr>
              </a:gs>
            </a:gsLst>
            <a:path path="circle">
              <a:fillToRect l="50000" t="50000" r="50000" b="50000"/>
            </a:path>
            <a:tileRect/>
          </a:gradFill>
          <a:ln>
            <a:noFill/>
          </a:ln>
          <a:effectLst>
            <a:reflection blurRad="6350" stA="50000" endA="275" endPos="40000" dist="101600" dir="5400000" sy="-100000" algn="bl" rotWithShape="0"/>
            <a:softEdge rad="1143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3">
            <a:extLst>
              <a:ext uri="{FF2B5EF4-FFF2-40B4-BE49-F238E27FC236}">
                <a16:creationId xmlns:a16="http://schemas.microsoft.com/office/drawing/2014/main" xmlns="" id="{7F8FD261-C06C-414F-9E84-B77B161A92D0}"/>
              </a:ext>
            </a:extLst>
          </p:cNvPr>
          <p:cNvSpPr/>
          <p:nvPr/>
        </p:nvSpPr>
        <p:spPr>
          <a:xfrm>
            <a:off x="59218" y="3617007"/>
            <a:ext cx="2335906" cy="2335906"/>
          </a:xfrm>
          <a:prstGeom prst="ellipse">
            <a:avLst/>
          </a:prstGeom>
          <a:solidFill>
            <a:schemeClr val="bg1"/>
          </a:solidFill>
          <a:ln>
            <a:noFill/>
          </a:ln>
          <a:effectLst>
            <a:reflection blurRad="6350" stA="50000" endA="300" endPos="55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47">
            <a:extLst>
              <a:ext uri="{FF2B5EF4-FFF2-40B4-BE49-F238E27FC236}">
                <a16:creationId xmlns:a16="http://schemas.microsoft.com/office/drawing/2014/main" xmlns="" id="{6F6C6184-EE9F-45FC-8A01-E0AD551BADAF}"/>
              </a:ext>
            </a:extLst>
          </p:cNvPr>
          <p:cNvSpPr/>
          <p:nvPr/>
        </p:nvSpPr>
        <p:spPr>
          <a:xfrm>
            <a:off x="1080602" y="3611162"/>
            <a:ext cx="1232067" cy="1475935"/>
          </a:xfrm>
          <a:custGeom>
            <a:avLst/>
            <a:gdLst>
              <a:gd name="connsiteX0" fmla="*/ 103982 w 1232067"/>
              <a:gd name="connsiteY0" fmla="*/ 0 h 1475935"/>
              <a:gd name="connsiteX1" fmla="*/ 1070087 w 1232067"/>
              <a:gd name="connsiteY1" fmla="*/ 880941 h 1475935"/>
              <a:gd name="connsiteX2" fmla="*/ 1073165 w 1232067"/>
              <a:gd name="connsiteY2" fmla="*/ 942535 h 1475935"/>
              <a:gd name="connsiteX3" fmla="*/ 1232067 w 1232067"/>
              <a:gd name="connsiteY3" fmla="*/ 942535 h 1475935"/>
              <a:gd name="connsiteX4" fmla="*/ 790206 w 1232067"/>
              <a:gd name="connsiteY4" fmla="*/ 1475935 h 1475935"/>
              <a:gd name="connsiteX5" fmla="*/ 348344 w 1232067"/>
              <a:gd name="connsiteY5" fmla="*/ 942535 h 1475935"/>
              <a:gd name="connsiteX6" fmla="*/ 566521 w 1232067"/>
              <a:gd name="connsiteY6" fmla="*/ 942535 h 1475935"/>
              <a:gd name="connsiteX7" fmla="*/ 585669 w 1232067"/>
              <a:gd name="connsiteY7" fmla="*/ 876516 h 1475935"/>
              <a:gd name="connsiteX8" fmla="*/ 599516 w 1232067"/>
              <a:gd name="connsiteY8" fmla="*/ 729497 h 1475935"/>
              <a:gd name="connsiteX9" fmla="*/ 55289 w 1232067"/>
              <a:gd name="connsiteY9" fmla="*/ 14821 h 1475935"/>
              <a:gd name="connsiteX10" fmla="*/ 0 w 1232067"/>
              <a:gd name="connsiteY10" fmla="*/ 5790 h 1475935"/>
              <a:gd name="connsiteX11" fmla="*/ 4691 w 1232067"/>
              <a:gd name="connsiteY11" fmla="*/ 5066 h 1475935"/>
              <a:gd name="connsiteX12" fmla="*/ 103982 w 1232067"/>
              <a:gd name="connsiteY12" fmla="*/ 0 h 14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2067" h="1475935">
                <a:moveTo>
                  <a:pt x="103982" y="0"/>
                </a:moveTo>
                <a:cubicBezTo>
                  <a:pt x="606796" y="0"/>
                  <a:pt x="1020356" y="386130"/>
                  <a:pt x="1070087" y="880941"/>
                </a:cubicBezTo>
                <a:lnTo>
                  <a:pt x="1073165" y="942535"/>
                </a:lnTo>
                <a:lnTo>
                  <a:pt x="1232067" y="942535"/>
                </a:lnTo>
                <a:lnTo>
                  <a:pt x="790206" y="1475935"/>
                </a:lnTo>
                <a:lnTo>
                  <a:pt x="348344" y="942535"/>
                </a:lnTo>
                <a:lnTo>
                  <a:pt x="566521" y="942535"/>
                </a:lnTo>
                <a:lnTo>
                  <a:pt x="585669" y="876516"/>
                </a:lnTo>
                <a:cubicBezTo>
                  <a:pt x="594748" y="829028"/>
                  <a:pt x="599516" y="779858"/>
                  <a:pt x="599516" y="729497"/>
                </a:cubicBezTo>
                <a:cubicBezTo>
                  <a:pt x="599516" y="376968"/>
                  <a:pt x="365879" y="82844"/>
                  <a:pt x="55289" y="14821"/>
                </a:cubicBezTo>
                <a:lnTo>
                  <a:pt x="0" y="5790"/>
                </a:lnTo>
                <a:lnTo>
                  <a:pt x="4691" y="5066"/>
                </a:lnTo>
                <a:cubicBezTo>
                  <a:pt x="37337" y="1716"/>
                  <a:pt x="70461" y="0"/>
                  <a:pt x="103982" y="0"/>
                </a:cubicBezTo>
                <a:close/>
              </a:path>
            </a:pathLst>
          </a:custGeom>
          <a:solidFill>
            <a:schemeClr val="tx1">
              <a:alpha val="2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4">
            <a:extLst>
              <a:ext uri="{FF2B5EF4-FFF2-40B4-BE49-F238E27FC236}">
                <a16:creationId xmlns:a16="http://schemas.microsoft.com/office/drawing/2014/main" xmlns="" id="{78328E0F-5909-4689-BCE4-D1C7E00E5E4C}"/>
              </a:ext>
            </a:extLst>
          </p:cNvPr>
          <p:cNvSpPr/>
          <p:nvPr/>
        </p:nvSpPr>
        <p:spPr>
          <a:xfrm>
            <a:off x="1163057" y="3617007"/>
            <a:ext cx="1232067" cy="1475935"/>
          </a:xfrm>
          <a:custGeom>
            <a:avLst/>
            <a:gdLst>
              <a:gd name="connsiteX0" fmla="*/ 103982 w 1232067"/>
              <a:gd name="connsiteY0" fmla="*/ 0 h 1475935"/>
              <a:gd name="connsiteX1" fmla="*/ 1070087 w 1232067"/>
              <a:gd name="connsiteY1" fmla="*/ 880941 h 1475935"/>
              <a:gd name="connsiteX2" fmla="*/ 1073165 w 1232067"/>
              <a:gd name="connsiteY2" fmla="*/ 942535 h 1475935"/>
              <a:gd name="connsiteX3" fmla="*/ 1232067 w 1232067"/>
              <a:gd name="connsiteY3" fmla="*/ 942535 h 1475935"/>
              <a:gd name="connsiteX4" fmla="*/ 790206 w 1232067"/>
              <a:gd name="connsiteY4" fmla="*/ 1475935 h 1475935"/>
              <a:gd name="connsiteX5" fmla="*/ 348344 w 1232067"/>
              <a:gd name="connsiteY5" fmla="*/ 942535 h 1475935"/>
              <a:gd name="connsiteX6" fmla="*/ 566521 w 1232067"/>
              <a:gd name="connsiteY6" fmla="*/ 942535 h 1475935"/>
              <a:gd name="connsiteX7" fmla="*/ 585669 w 1232067"/>
              <a:gd name="connsiteY7" fmla="*/ 876516 h 1475935"/>
              <a:gd name="connsiteX8" fmla="*/ 599516 w 1232067"/>
              <a:gd name="connsiteY8" fmla="*/ 729497 h 1475935"/>
              <a:gd name="connsiteX9" fmla="*/ 55289 w 1232067"/>
              <a:gd name="connsiteY9" fmla="*/ 14821 h 1475935"/>
              <a:gd name="connsiteX10" fmla="*/ 0 w 1232067"/>
              <a:gd name="connsiteY10" fmla="*/ 5790 h 1475935"/>
              <a:gd name="connsiteX11" fmla="*/ 4691 w 1232067"/>
              <a:gd name="connsiteY11" fmla="*/ 5066 h 1475935"/>
              <a:gd name="connsiteX12" fmla="*/ 103982 w 1232067"/>
              <a:gd name="connsiteY12" fmla="*/ 0 h 14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2067" h="1475935">
                <a:moveTo>
                  <a:pt x="103982" y="0"/>
                </a:moveTo>
                <a:cubicBezTo>
                  <a:pt x="606796" y="0"/>
                  <a:pt x="1020356" y="386130"/>
                  <a:pt x="1070087" y="880941"/>
                </a:cubicBezTo>
                <a:lnTo>
                  <a:pt x="1073165" y="942535"/>
                </a:lnTo>
                <a:lnTo>
                  <a:pt x="1232067" y="942535"/>
                </a:lnTo>
                <a:lnTo>
                  <a:pt x="790206" y="1475935"/>
                </a:lnTo>
                <a:lnTo>
                  <a:pt x="348344" y="942535"/>
                </a:lnTo>
                <a:lnTo>
                  <a:pt x="566521" y="942535"/>
                </a:lnTo>
                <a:lnTo>
                  <a:pt x="585669" y="876516"/>
                </a:lnTo>
                <a:cubicBezTo>
                  <a:pt x="594748" y="829028"/>
                  <a:pt x="599516" y="779858"/>
                  <a:pt x="599516" y="729497"/>
                </a:cubicBezTo>
                <a:cubicBezTo>
                  <a:pt x="599516" y="376968"/>
                  <a:pt x="365879" y="82844"/>
                  <a:pt x="55289" y="14821"/>
                </a:cubicBezTo>
                <a:lnTo>
                  <a:pt x="0" y="5790"/>
                </a:lnTo>
                <a:lnTo>
                  <a:pt x="4691" y="5066"/>
                </a:lnTo>
                <a:cubicBezTo>
                  <a:pt x="37337" y="1716"/>
                  <a:pt x="70461" y="0"/>
                  <a:pt x="103982" y="0"/>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5">
            <a:extLst>
              <a:ext uri="{FF2B5EF4-FFF2-40B4-BE49-F238E27FC236}">
                <a16:creationId xmlns:a16="http://schemas.microsoft.com/office/drawing/2014/main" xmlns="" id="{3880956F-289D-44FF-8BE0-B59D43DB10FF}"/>
              </a:ext>
            </a:extLst>
          </p:cNvPr>
          <p:cNvSpPr txBox="1"/>
          <p:nvPr/>
        </p:nvSpPr>
        <p:spPr>
          <a:xfrm>
            <a:off x="1645127" y="4431493"/>
            <a:ext cx="651495" cy="400110"/>
          </a:xfrm>
          <a:prstGeom prst="rect">
            <a:avLst/>
          </a:prstGeom>
          <a:noFill/>
        </p:spPr>
        <p:txBody>
          <a:bodyPr wrap="square" rtlCol="0">
            <a:spAutoFit/>
          </a:bodyPr>
          <a:lstStyle/>
          <a:p>
            <a:pPr algn="ctr"/>
            <a:r>
              <a:rPr lang="en-US" sz="2000" b="1" dirty="0" smtClean="0">
                <a:solidFill>
                  <a:schemeClr val="bg1"/>
                </a:solidFill>
                <a:latin typeface="Century Gothic" panose="020B0502020202020204" pitchFamily="34" charset="0"/>
              </a:rPr>
              <a:t>11</a:t>
            </a:r>
            <a:endParaRPr lang="en-US" sz="2000" b="1" dirty="0">
              <a:solidFill>
                <a:schemeClr val="bg1"/>
              </a:solidFill>
              <a:latin typeface="Century Gothic" panose="020B0502020202020204" pitchFamily="34" charset="0"/>
            </a:endParaRPr>
          </a:p>
        </p:txBody>
      </p:sp>
      <p:pic>
        <p:nvPicPr>
          <p:cNvPr id="29" name="Graphic 26" descr="Lightbulb">
            <a:extLst>
              <a:ext uri="{FF2B5EF4-FFF2-40B4-BE49-F238E27FC236}">
                <a16:creationId xmlns:a16="http://schemas.microsoft.com/office/drawing/2014/main" xmlns="" id="{CB8C1ED7-F581-415F-B310-913BECE7228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rcRect/>
          <a:stretch/>
        </p:blipFill>
        <p:spPr>
          <a:xfrm>
            <a:off x="762463" y="3918934"/>
            <a:ext cx="640080" cy="640080"/>
          </a:xfrm>
          <a:prstGeom prst="rect">
            <a:avLst/>
          </a:prstGeom>
        </p:spPr>
      </p:pic>
      <p:sp>
        <p:nvSpPr>
          <p:cNvPr id="30" name="TextBox 27">
            <a:extLst>
              <a:ext uri="{FF2B5EF4-FFF2-40B4-BE49-F238E27FC236}">
                <a16:creationId xmlns:a16="http://schemas.microsoft.com/office/drawing/2014/main" xmlns="" id="{B607D86F-8A6D-4EAE-8CE6-59024662943A}"/>
              </a:ext>
            </a:extLst>
          </p:cNvPr>
          <p:cNvSpPr txBox="1"/>
          <p:nvPr/>
        </p:nvSpPr>
        <p:spPr>
          <a:xfrm>
            <a:off x="197952" y="4823161"/>
            <a:ext cx="1663699" cy="400110"/>
          </a:xfrm>
          <a:prstGeom prst="rect">
            <a:avLst/>
          </a:prstGeom>
          <a:noFill/>
        </p:spPr>
        <p:txBody>
          <a:bodyPr wrap="square" rtlCol="0">
            <a:spAutoFit/>
          </a:bodyPr>
          <a:lstStyle/>
          <a:p>
            <a:pPr algn="ctr"/>
            <a:r>
              <a:rPr lang="ar-SY" sz="2000" b="1" dirty="0">
                <a:latin typeface="Century Gothic" panose="020B0502020202020204" pitchFamily="34" charset="0"/>
              </a:rPr>
              <a:t>استراتيجية الكتابة</a:t>
            </a:r>
          </a:p>
        </p:txBody>
      </p:sp>
      <p:sp>
        <p:nvSpPr>
          <p:cNvPr id="31" name="TextBox 43">
            <a:extLst>
              <a:ext uri="{FF2B5EF4-FFF2-40B4-BE49-F238E27FC236}">
                <a16:creationId xmlns:a16="http://schemas.microsoft.com/office/drawing/2014/main" xmlns="" id="{C67D3F12-8A46-4C81-AC2A-7F1A8CB4A7A1}"/>
              </a:ext>
            </a:extLst>
          </p:cNvPr>
          <p:cNvSpPr txBox="1"/>
          <p:nvPr/>
        </p:nvSpPr>
        <p:spPr>
          <a:xfrm>
            <a:off x="453262" y="5332186"/>
            <a:ext cx="1547817" cy="369332"/>
          </a:xfrm>
          <a:prstGeom prst="rect">
            <a:avLst/>
          </a:prstGeom>
          <a:noFill/>
        </p:spPr>
        <p:txBody>
          <a:bodyPr wrap="square" rtlCol="0">
            <a:spAutoFit/>
          </a:bodyPr>
          <a:lstStyle/>
          <a:p>
            <a:pPr algn="ctr"/>
            <a:r>
              <a:rPr lang="ar-SY" b="1" dirty="0" smtClean="0">
                <a:solidFill>
                  <a:srgbClr val="FF0000"/>
                </a:solidFill>
              </a:rPr>
              <a:t>التهيئة</a:t>
            </a:r>
            <a:endParaRPr lang="en-US" b="1" dirty="0">
              <a:solidFill>
                <a:srgbClr val="FF0000"/>
              </a:solidFill>
            </a:endParaRPr>
          </a:p>
        </p:txBody>
      </p:sp>
      <p:sp>
        <p:nvSpPr>
          <p:cNvPr id="129" name="Rectangle 35">
            <a:extLst>
              <a:ext uri="{FF2B5EF4-FFF2-40B4-BE49-F238E27FC236}">
                <a16:creationId xmlns="" xmlns:a16="http://schemas.microsoft.com/office/drawing/2014/main" id="{AD7C484D-C035-4794-83E0-869DCDA48AB6}"/>
              </a:ext>
            </a:extLst>
          </p:cNvPr>
          <p:cNvSpPr/>
          <p:nvPr/>
        </p:nvSpPr>
        <p:spPr>
          <a:xfrm>
            <a:off x="10727463" y="825054"/>
            <a:ext cx="369278" cy="381241"/>
          </a:xfrm>
          <a:prstGeom prst="rect">
            <a:avLst/>
          </a:prstGeom>
          <a:gradFill flip="none" rotWithShape="1">
            <a:gsLst>
              <a:gs pos="0">
                <a:schemeClr val="accent1">
                  <a:lumMod val="5000"/>
                  <a:lumOff val="95000"/>
                  <a:alpha val="0"/>
                </a:schemeClr>
              </a:gs>
              <a:gs pos="67000">
                <a:schemeClr val="tx1">
                  <a:lumMod val="50000"/>
                  <a:lumOff val="50000"/>
                  <a:alpha val="42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49">
            <a:extLst>
              <a:ext uri="{FF2B5EF4-FFF2-40B4-BE49-F238E27FC236}">
                <a16:creationId xmlns:a16="http://schemas.microsoft.com/office/drawing/2014/main" xmlns="" id="{2B073D90-31A3-4458-8C6D-5C3314B2673B}"/>
              </a:ext>
            </a:extLst>
          </p:cNvPr>
          <p:cNvSpPr txBox="1"/>
          <p:nvPr/>
        </p:nvSpPr>
        <p:spPr>
          <a:xfrm>
            <a:off x="7323842" y="1670181"/>
            <a:ext cx="184730" cy="400110"/>
          </a:xfrm>
          <a:prstGeom prst="rect">
            <a:avLst/>
          </a:prstGeom>
          <a:noFill/>
        </p:spPr>
        <p:txBody>
          <a:bodyPr wrap="none" rtlCol="0">
            <a:spAutoFit/>
          </a:bodyPr>
          <a:lstStyle/>
          <a:p>
            <a:endParaRPr lang="en-US" sz="2000" dirty="0">
              <a:solidFill>
                <a:schemeClr val="bg1"/>
              </a:solidFill>
              <a:latin typeface="Oswald" panose="02000503000000000000" pitchFamily="2" charset="0"/>
            </a:endParaRPr>
          </a:p>
        </p:txBody>
      </p:sp>
      <p:grpSp>
        <p:nvGrpSpPr>
          <p:cNvPr id="4" name="مجموعة 3"/>
          <p:cNvGrpSpPr/>
          <p:nvPr/>
        </p:nvGrpSpPr>
        <p:grpSpPr>
          <a:xfrm>
            <a:off x="2498830" y="1670180"/>
            <a:ext cx="4403097" cy="3662005"/>
            <a:chOff x="6750082" y="1188868"/>
            <a:chExt cx="4782748" cy="4143318"/>
          </a:xfrm>
        </p:grpSpPr>
        <p:grpSp>
          <p:nvGrpSpPr>
            <p:cNvPr id="101" name="Group 52">
              <a:extLst>
                <a:ext uri="{FF2B5EF4-FFF2-40B4-BE49-F238E27FC236}">
                  <a16:creationId xmlns:a16="http://schemas.microsoft.com/office/drawing/2014/main" xmlns="" id="{1187DB8B-9836-4D24-80DE-068CE1BE6058}"/>
                </a:ext>
              </a:extLst>
            </p:cNvPr>
            <p:cNvGrpSpPr/>
            <p:nvPr/>
          </p:nvGrpSpPr>
          <p:grpSpPr>
            <a:xfrm>
              <a:off x="6750082" y="1188868"/>
              <a:ext cx="4782748" cy="4143318"/>
              <a:chOff x="5371514" y="605248"/>
              <a:chExt cx="1456885" cy="5306699"/>
            </a:xfrm>
          </p:grpSpPr>
          <p:sp>
            <p:nvSpPr>
              <p:cNvPr id="102" name="Rectangle: Rounded Corners 53">
                <a:extLst>
                  <a:ext uri="{FF2B5EF4-FFF2-40B4-BE49-F238E27FC236}">
                    <a16:creationId xmlns:a16="http://schemas.microsoft.com/office/drawing/2014/main" xmlns="" id="{F62D63C9-424D-4968-8D80-D550D2A9C069}"/>
                  </a:ext>
                </a:extLst>
              </p:cNvPr>
              <p:cNvSpPr/>
              <p:nvPr/>
            </p:nvSpPr>
            <p:spPr>
              <a:xfrm>
                <a:off x="5371514" y="946052"/>
                <a:ext cx="1448972" cy="4965895"/>
              </a:xfrm>
              <a:prstGeom prst="roundRect">
                <a:avLst/>
              </a:prstGeom>
              <a:gradFill>
                <a:gsLst>
                  <a:gs pos="0">
                    <a:srgbClr val="FF9900"/>
                  </a:gs>
                  <a:gs pos="100000">
                    <a:srgbClr val="CC3300"/>
                  </a:gs>
                </a:gsLst>
                <a:lin ang="5400000" scaled="1"/>
              </a:gradFill>
              <a:ln w="31750">
                <a:gradFill>
                  <a:gsLst>
                    <a:gs pos="100000">
                      <a:srgbClr val="FF9900"/>
                    </a:gs>
                    <a:gs pos="0">
                      <a:srgbClr val="CC3300"/>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Freeform: Shape 55">
                <a:extLst>
                  <a:ext uri="{FF2B5EF4-FFF2-40B4-BE49-F238E27FC236}">
                    <a16:creationId xmlns:a16="http://schemas.microsoft.com/office/drawing/2014/main" xmlns="" id="{86129B88-F9E9-43B5-B4A2-FBC572D4B66B}"/>
                  </a:ext>
                </a:extLst>
              </p:cNvPr>
              <p:cNvSpPr/>
              <p:nvPr/>
            </p:nvSpPr>
            <p:spPr>
              <a:xfrm>
                <a:off x="5479999" y="605248"/>
                <a:ext cx="1348400" cy="4838912"/>
              </a:xfrm>
              <a:custGeom>
                <a:avLst/>
                <a:gdLst>
                  <a:gd name="connsiteX0" fmla="*/ 140928 w 1348400"/>
                  <a:gd name="connsiteY0" fmla="*/ 0 h 4838912"/>
                  <a:gd name="connsiteX1" fmla="*/ 1106900 w 1348400"/>
                  <a:gd name="connsiteY1" fmla="*/ 0 h 4838912"/>
                  <a:gd name="connsiteX2" fmla="*/ 1348400 w 1348400"/>
                  <a:gd name="connsiteY2" fmla="*/ 241500 h 4838912"/>
                  <a:gd name="connsiteX3" fmla="*/ 1348400 w 1348400"/>
                  <a:gd name="connsiteY3" fmla="*/ 4724396 h 4838912"/>
                  <a:gd name="connsiteX4" fmla="*/ 1329422 w 1348400"/>
                  <a:gd name="connsiteY4" fmla="*/ 4818399 h 4838912"/>
                  <a:gd name="connsiteX5" fmla="*/ 1318288 w 1348400"/>
                  <a:gd name="connsiteY5" fmla="*/ 4838912 h 4838912"/>
                  <a:gd name="connsiteX6" fmla="*/ 0 w 1348400"/>
                  <a:gd name="connsiteY6" fmla="*/ 50616 h 4838912"/>
                  <a:gd name="connsiteX7" fmla="*/ 46925 w 1348400"/>
                  <a:gd name="connsiteY7" fmla="*/ 18978 h 4838912"/>
                  <a:gd name="connsiteX8" fmla="*/ 140928 w 1348400"/>
                  <a:gd name="connsiteY8" fmla="*/ 0 h 4838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48400" h="4838912">
                    <a:moveTo>
                      <a:pt x="140928" y="0"/>
                    </a:moveTo>
                    <a:lnTo>
                      <a:pt x="1106900" y="0"/>
                    </a:lnTo>
                    <a:cubicBezTo>
                      <a:pt x="1240277" y="0"/>
                      <a:pt x="1348400" y="108123"/>
                      <a:pt x="1348400" y="241500"/>
                    </a:cubicBezTo>
                    <a:lnTo>
                      <a:pt x="1348400" y="4724396"/>
                    </a:lnTo>
                    <a:cubicBezTo>
                      <a:pt x="1348400" y="4757740"/>
                      <a:pt x="1341642" y="4789506"/>
                      <a:pt x="1329422" y="4818399"/>
                    </a:cubicBezTo>
                    <a:lnTo>
                      <a:pt x="1318288" y="4838912"/>
                    </a:lnTo>
                    <a:lnTo>
                      <a:pt x="0" y="50616"/>
                    </a:lnTo>
                    <a:lnTo>
                      <a:pt x="46925" y="18978"/>
                    </a:lnTo>
                    <a:cubicBezTo>
                      <a:pt x="75818" y="6758"/>
                      <a:pt x="107584" y="0"/>
                      <a:pt x="140928" y="0"/>
                    </a:cubicBezTo>
                    <a:close/>
                  </a:path>
                </a:pathLst>
              </a:custGeom>
              <a:solidFill>
                <a:schemeClr val="bg1">
                  <a:alpha val="18000"/>
                </a:scheme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9" name="TextBox 50">
              <a:extLst>
                <a:ext uri="{FF2B5EF4-FFF2-40B4-BE49-F238E27FC236}">
                  <a16:creationId xmlns:a16="http://schemas.microsoft.com/office/drawing/2014/main" xmlns="" id="{48AD3D94-7501-4EF1-BCD5-5AE63F286B0D}"/>
                </a:ext>
              </a:extLst>
            </p:cNvPr>
            <p:cNvSpPr txBox="1"/>
            <p:nvPr/>
          </p:nvSpPr>
          <p:spPr>
            <a:xfrm>
              <a:off x="6775483" y="1887276"/>
              <a:ext cx="4629439" cy="2862322"/>
            </a:xfrm>
            <a:prstGeom prst="rect">
              <a:avLst/>
            </a:prstGeom>
            <a:noFill/>
          </p:spPr>
          <p:txBody>
            <a:bodyPr wrap="square" rtlCol="0">
              <a:spAutoFit/>
            </a:bodyPr>
            <a:lstStyle/>
            <a:p>
              <a:pPr algn="r"/>
              <a:r>
                <a:rPr lang="ar-SY" sz="2000" b="1" dirty="0">
                  <a:solidFill>
                    <a:schemeClr val="bg1"/>
                  </a:solidFill>
                </a:rPr>
                <a:t>الحمد لله حمداً لا ينفد، و </a:t>
              </a:r>
              <a:r>
                <a:rPr lang="ar-SY" sz="2000" b="1" dirty="0" smtClean="0">
                  <a:solidFill>
                    <a:schemeClr val="bg1"/>
                  </a:solidFill>
                </a:rPr>
                <a:t>أصلي </a:t>
              </a:r>
              <a:r>
                <a:rPr lang="ar-SY" sz="2000" b="1" dirty="0">
                  <a:solidFill>
                    <a:schemeClr val="bg1"/>
                  </a:solidFill>
                </a:rPr>
                <a:t>و </a:t>
              </a:r>
              <a:r>
                <a:rPr lang="ar-SY" sz="2000" b="1" dirty="0" smtClean="0">
                  <a:solidFill>
                    <a:schemeClr val="bg1"/>
                  </a:solidFill>
                </a:rPr>
                <a:t>أسلم </a:t>
              </a:r>
              <a:r>
                <a:rPr lang="ar-SY" sz="2000" b="1" dirty="0">
                  <a:solidFill>
                    <a:schemeClr val="bg1"/>
                  </a:solidFill>
                </a:rPr>
                <a:t>على </a:t>
              </a:r>
              <a:r>
                <a:rPr lang="ar-SY" sz="2000" b="1" dirty="0" smtClean="0">
                  <a:solidFill>
                    <a:schemeClr val="bg1"/>
                  </a:solidFill>
                </a:rPr>
                <a:t>أفضل المصطفين </a:t>
              </a:r>
              <a:r>
                <a:rPr lang="ar-SY" sz="2000" b="1" dirty="0">
                  <a:solidFill>
                    <a:schemeClr val="bg1"/>
                  </a:solidFill>
                </a:rPr>
                <a:t>محمد</a:t>
              </a:r>
              <a:r>
                <a:rPr lang="ar-SY" sz="2000" b="1" dirty="0" smtClean="0">
                  <a:solidFill>
                    <a:schemeClr val="bg1"/>
                  </a:solidFill>
                </a:rPr>
                <a:t>،</a:t>
              </a:r>
              <a:r>
                <a:rPr lang="ar-SY" sz="2000" b="1" dirty="0">
                  <a:solidFill>
                    <a:schemeClr val="bg1"/>
                  </a:solidFill>
                </a:rPr>
                <a:t> وعلى آله و صحبه ومن </a:t>
              </a:r>
              <a:r>
                <a:rPr lang="ar-SY" sz="2000" b="1" dirty="0" smtClean="0">
                  <a:solidFill>
                    <a:schemeClr val="bg1"/>
                  </a:solidFill>
                </a:rPr>
                <a:t>تعبدّ</a:t>
              </a:r>
              <a:r>
                <a:rPr lang="ar-SY" sz="2000" b="1" dirty="0">
                  <a:solidFill>
                    <a:schemeClr val="bg1"/>
                  </a:solidFill>
                </a:rPr>
                <a:t> </a:t>
              </a:r>
              <a:r>
                <a:rPr lang="ar-SY" sz="2000" b="1" dirty="0" smtClean="0">
                  <a:solidFill>
                    <a:schemeClr val="bg1"/>
                  </a:solidFill>
                </a:rPr>
                <a:t>,</a:t>
              </a:r>
            </a:p>
            <a:p>
              <a:pPr algn="r"/>
              <a:r>
                <a:rPr lang="ar-SY" sz="2000" b="1" dirty="0" smtClean="0">
                  <a:solidFill>
                    <a:schemeClr val="bg1"/>
                  </a:solidFill>
                </a:rPr>
                <a:t> أيها المسلمون</a:t>
              </a:r>
              <a:r>
                <a:rPr lang="ar-SY" sz="2000" b="1" dirty="0">
                  <a:solidFill>
                    <a:schemeClr val="bg1"/>
                  </a:solidFill>
                </a:rPr>
                <a:t>:</a:t>
              </a:r>
            </a:p>
            <a:p>
              <a:pPr algn="r"/>
              <a:r>
                <a:rPr lang="ar-SY" sz="2000" b="1" dirty="0">
                  <a:solidFill>
                    <a:schemeClr val="bg1"/>
                  </a:solidFill>
                </a:rPr>
                <a:t>العدل في </a:t>
              </a:r>
              <a:r>
                <a:rPr lang="ar-SY" sz="2000" b="1" dirty="0" smtClean="0">
                  <a:solidFill>
                    <a:schemeClr val="bg1"/>
                  </a:solidFill>
                </a:rPr>
                <a:t>القضايا </a:t>
              </a:r>
              <a:r>
                <a:rPr lang="ar-SY" sz="2000" b="1" dirty="0">
                  <a:solidFill>
                    <a:schemeClr val="bg1"/>
                  </a:solidFill>
                </a:rPr>
                <a:t>من </a:t>
              </a:r>
              <a:r>
                <a:rPr lang="ar-SY" sz="2000" b="1" dirty="0" smtClean="0">
                  <a:solidFill>
                    <a:schemeClr val="bg1"/>
                  </a:solidFill>
                </a:rPr>
                <a:t>سمات المسلمين</a:t>
              </a:r>
              <a:r>
                <a:rPr lang="ar-SY" sz="2000" b="1" dirty="0">
                  <a:solidFill>
                    <a:schemeClr val="bg1"/>
                  </a:solidFill>
                </a:rPr>
                <a:t>، </a:t>
              </a:r>
              <a:r>
                <a:rPr lang="ar-SY" sz="2000" b="1" dirty="0" smtClean="0">
                  <a:solidFill>
                    <a:schemeClr val="bg1"/>
                  </a:solidFill>
                </a:rPr>
                <a:t>وإعطاء </a:t>
              </a:r>
              <a:r>
                <a:rPr lang="ar-SY" sz="2000" b="1" dirty="0">
                  <a:solidFill>
                    <a:schemeClr val="bg1"/>
                  </a:solidFill>
                </a:rPr>
                <a:t>كل ذي حق </a:t>
              </a:r>
              <a:r>
                <a:rPr lang="ar-SY" sz="2000" b="1" dirty="0" smtClean="0">
                  <a:solidFill>
                    <a:schemeClr val="bg1"/>
                  </a:solidFill>
                </a:rPr>
                <a:t>حقه،</a:t>
              </a:r>
              <a:r>
                <a:rPr lang="ar-SY" sz="2000" b="1" dirty="0">
                  <a:solidFill>
                    <a:schemeClr val="bg1"/>
                  </a:solidFill>
                </a:rPr>
                <a:t> وهو مما أوجبه الله على عباده، </a:t>
              </a:r>
              <a:r>
                <a:rPr lang="ar-SY" sz="2000" b="1" dirty="0" smtClean="0">
                  <a:solidFill>
                    <a:schemeClr val="bg1"/>
                  </a:solidFill>
                </a:rPr>
                <a:t>و إن </a:t>
              </a:r>
              <a:r>
                <a:rPr lang="ar-SY" sz="2000" b="1" dirty="0">
                  <a:solidFill>
                    <a:schemeClr val="bg1"/>
                  </a:solidFill>
                </a:rPr>
                <a:t>كان </a:t>
              </a:r>
              <a:r>
                <a:rPr lang="ar-SY" sz="2000" b="1" dirty="0" smtClean="0">
                  <a:solidFill>
                    <a:schemeClr val="bg1"/>
                  </a:solidFill>
                </a:rPr>
                <a:t>ثمَ مآخذ غير مرضية تصدر تاراتٍ كثيرةٍ </a:t>
              </a:r>
              <a:r>
                <a:rPr lang="ar-SY" sz="2000" b="1" dirty="0">
                  <a:solidFill>
                    <a:schemeClr val="bg1"/>
                  </a:solidFill>
                </a:rPr>
                <a:t>من الخدم، </a:t>
              </a:r>
              <a:r>
                <a:rPr lang="ar-SY" sz="2000" b="1" dirty="0" smtClean="0">
                  <a:solidFill>
                    <a:schemeClr val="bg1"/>
                  </a:solidFill>
                </a:rPr>
                <a:t>فإننا </a:t>
              </a:r>
              <a:r>
                <a:rPr lang="ar-SY" sz="2000" b="1" dirty="0">
                  <a:solidFill>
                    <a:schemeClr val="bg1"/>
                  </a:solidFill>
                </a:rPr>
                <a:t>في المقام </a:t>
              </a:r>
              <a:r>
                <a:rPr lang="ar-SY" sz="2000" b="1" dirty="0" smtClean="0">
                  <a:solidFill>
                    <a:schemeClr val="bg1"/>
                  </a:solidFill>
                </a:rPr>
                <a:t>نفسهِ نشير إلى سمات </a:t>
              </a:r>
              <a:r>
                <a:rPr lang="ar-SY" sz="2000" b="1" dirty="0">
                  <a:solidFill>
                    <a:schemeClr val="bg1"/>
                  </a:solidFill>
                </a:rPr>
                <a:t>متعددة من </a:t>
              </a:r>
              <a:r>
                <a:rPr lang="ar-SY" sz="2000" b="1" dirty="0" smtClean="0">
                  <a:solidFill>
                    <a:schemeClr val="bg1"/>
                  </a:solidFill>
                </a:rPr>
                <a:t>الحقوق </a:t>
              </a:r>
              <a:r>
                <a:rPr lang="ar-SY" sz="2000" b="1" dirty="0">
                  <a:solidFill>
                    <a:schemeClr val="bg1"/>
                  </a:solidFill>
                </a:rPr>
                <a:t>والواجبات التي يستحقونها</a:t>
              </a:r>
              <a:endParaRPr lang="en-US" sz="2000" b="1" dirty="0">
                <a:solidFill>
                  <a:schemeClr val="bg1"/>
                </a:solidFill>
              </a:endParaRPr>
            </a:p>
            <a:p>
              <a:pPr algn="r"/>
              <a:endParaRPr lang="ar-SY" sz="2000" b="1" dirty="0">
                <a:solidFill>
                  <a:schemeClr val="bg1"/>
                </a:solidFill>
              </a:endParaRPr>
            </a:p>
          </p:txBody>
        </p:sp>
      </p:grpSp>
      <p:sp>
        <p:nvSpPr>
          <p:cNvPr id="112" name="Rectangle 35">
            <a:extLst>
              <a:ext uri="{FF2B5EF4-FFF2-40B4-BE49-F238E27FC236}">
                <a16:creationId xmlns="" xmlns:a16="http://schemas.microsoft.com/office/drawing/2014/main" id="{AD7C484D-C035-4794-83E0-869DCDA48AB6}"/>
              </a:ext>
            </a:extLst>
          </p:cNvPr>
          <p:cNvSpPr/>
          <p:nvPr/>
        </p:nvSpPr>
        <p:spPr>
          <a:xfrm>
            <a:off x="11831214" y="1435558"/>
            <a:ext cx="369278" cy="381241"/>
          </a:xfrm>
          <a:prstGeom prst="rect">
            <a:avLst/>
          </a:prstGeom>
          <a:gradFill flip="none" rotWithShape="1">
            <a:gsLst>
              <a:gs pos="0">
                <a:schemeClr val="accent1">
                  <a:lumMod val="5000"/>
                  <a:lumOff val="95000"/>
                  <a:alpha val="0"/>
                </a:schemeClr>
              </a:gs>
              <a:gs pos="67000">
                <a:schemeClr val="tx1">
                  <a:lumMod val="50000"/>
                  <a:lumOff val="50000"/>
                  <a:alpha val="42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Diamond 36">
            <a:extLst>
              <a:ext uri="{FF2B5EF4-FFF2-40B4-BE49-F238E27FC236}">
                <a16:creationId xmlns="" xmlns:a16="http://schemas.microsoft.com/office/drawing/2014/main" id="{6C964224-EF99-412C-BD7E-2DB5DA7078C9}"/>
              </a:ext>
            </a:extLst>
          </p:cNvPr>
          <p:cNvSpPr/>
          <p:nvPr/>
        </p:nvSpPr>
        <p:spPr>
          <a:xfrm>
            <a:off x="11658044" y="1446316"/>
            <a:ext cx="357809" cy="357809"/>
          </a:xfrm>
          <a:prstGeom prst="diamond">
            <a:avLst/>
          </a:prstGeom>
          <a:solidFill>
            <a:schemeClr val="accent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dirty="0" smtClean="0"/>
              <a:t>*</a:t>
            </a:r>
            <a:endParaRPr lang="en-US" dirty="0"/>
          </a:p>
        </p:txBody>
      </p:sp>
      <p:sp>
        <p:nvSpPr>
          <p:cNvPr id="114" name="TextBox 40">
            <a:extLst>
              <a:ext uri="{FF2B5EF4-FFF2-40B4-BE49-F238E27FC236}">
                <a16:creationId xmlns:a16="http://schemas.microsoft.com/office/drawing/2014/main" xmlns="" id="{86D070C6-70F9-4883-B132-92C51609905B}"/>
              </a:ext>
            </a:extLst>
          </p:cNvPr>
          <p:cNvSpPr txBox="1"/>
          <p:nvPr/>
        </p:nvSpPr>
        <p:spPr>
          <a:xfrm>
            <a:off x="9104345" y="1438579"/>
            <a:ext cx="2556097" cy="400110"/>
          </a:xfrm>
          <a:prstGeom prst="rect">
            <a:avLst/>
          </a:prstGeom>
          <a:noFill/>
        </p:spPr>
        <p:txBody>
          <a:bodyPr wrap="square" rtlCol="0">
            <a:spAutoFit/>
          </a:bodyPr>
          <a:lstStyle/>
          <a:p>
            <a:pPr algn="r"/>
            <a:r>
              <a:rPr lang="ar-SY" sz="2000" b="1" dirty="0">
                <a:latin typeface="Century Gothic" panose="020B0502020202020204" pitchFamily="34" charset="0"/>
              </a:rPr>
              <a:t>الهدف العام من هذا الفنّ:</a:t>
            </a:r>
          </a:p>
        </p:txBody>
      </p:sp>
      <p:sp>
        <p:nvSpPr>
          <p:cNvPr id="115" name="Rectangle 35">
            <a:extLst>
              <a:ext uri="{FF2B5EF4-FFF2-40B4-BE49-F238E27FC236}">
                <a16:creationId xmlns="" xmlns:a16="http://schemas.microsoft.com/office/drawing/2014/main" id="{AD7C484D-C035-4794-83E0-869DCDA48AB6}"/>
              </a:ext>
            </a:extLst>
          </p:cNvPr>
          <p:cNvSpPr/>
          <p:nvPr/>
        </p:nvSpPr>
        <p:spPr>
          <a:xfrm>
            <a:off x="11871712" y="3204587"/>
            <a:ext cx="369278" cy="381241"/>
          </a:xfrm>
          <a:prstGeom prst="rect">
            <a:avLst/>
          </a:prstGeom>
          <a:gradFill flip="none" rotWithShape="1">
            <a:gsLst>
              <a:gs pos="0">
                <a:schemeClr val="accent1">
                  <a:lumMod val="5000"/>
                  <a:lumOff val="95000"/>
                  <a:alpha val="0"/>
                </a:schemeClr>
              </a:gs>
              <a:gs pos="67000">
                <a:schemeClr val="tx1">
                  <a:lumMod val="50000"/>
                  <a:lumOff val="50000"/>
                  <a:alpha val="42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Diamond 36">
            <a:extLst>
              <a:ext uri="{FF2B5EF4-FFF2-40B4-BE49-F238E27FC236}">
                <a16:creationId xmlns="" xmlns:a16="http://schemas.microsoft.com/office/drawing/2014/main" id="{6C964224-EF99-412C-BD7E-2DB5DA7078C9}"/>
              </a:ext>
            </a:extLst>
          </p:cNvPr>
          <p:cNvSpPr/>
          <p:nvPr/>
        </p:nvSpPr>
        <p:spPr>
          <a:xfrm>
            <a:off x="11698542" y="3215345"/>
            <a:ext cx="357809" cy="357809"/>
          </a:xfrm>
          <a:prstGeom prst="diamond">
            <a:avLst/>
          </a:prstGeom>
          <a:solidFill>
            <a:schemeClr val="accent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dirty="0" smtClean="0"/>
              <a:t>*</a:t>
            </a:r>
            <a:endParaRPr lang="en-US" dirty="0"/>
          </a:p>
        </p:txBody>
      </p:sp>
      <p:sp>
        <p:nvSpPr>
          <p:cNvPr id="120" name="TextBox 40">
            <a:extLst>
              <a:ext uri="{FF2B5EF4-FFF2-40B4-BE49-F238E27FC236}">
                <a16:creationId xmlns:a16="http://schemas.microsoft.com/office/drawing/2014/main" xmlns="" id="{86D070C6-70F9-4883-B132-92C51609905B}"/>
              </a:ext>
            </a:extLst>
          </p:cNvPr>
          <p:cNvSpPr txBox="1"/>
          <p:nvPr/>
        </p:nvSpPr>
        <p:spPr>
          <a:xfrm>
            <a:off x="9543866" y="3152256"/>
            <a:ext cx="2180844" cy="400110"/>
          </a:xfrm>
          <a:prstGeom prst="rect">
            <a:avLst/>
          </a:prstGeom>
          <a:noFill/>
        </p:spPr>
        <p:txBody>
          <a:bodyPr wrap="square" rtlCol="0">
            <a:spAutoFit/>
          </a:bodyPr>
          <a:lstStyle/>
          <a:p>
            <a:pPr algn="r"/>
            <a:r>
              <a:rPr lang="ar-SY" sz="2000" b="1" dirty="0">
                <a:latin typeface="Century Gothic" panose="020B0502020202020204" pitchFamily="34" charset="0"/>
              </a:rPr>
              <a:t>الميل إلى هذا الفنّ:</a:t>
            </a:r>
          </a:p>
        </p:txBody>
      </p:sp>
      <p:sp>
        <p:nvSpPr>
          <p:cNvPr id="121" name="Rectangle 35">
            <a:extLst>
              <a:ext uri="{FF2B5EF4-FFF2-40B4-BE49-F238E27FC236}">
                <a16:creationId xmlns="" xmlns:a16="http://schemas.microsoft.com/office/drawing/2014/main" id="{AD7C484D-C035-4794-83E0-869DCDA48AB6}"/>
              </a:ext>
            </a:extLst>
          </p:cNvPr>
          <p:cNvSpPr/>
          <p:nvPr/>
        </p:nvSpPr>
        <p:spPr>
          <a:xfrm>
            <a:off x="11787259" y="5264958"/>
            <a:ext cx="369278" cy="381241"/>
          </a:xfrm>
          <a:prstGeom prst="rect">
            <a:avLst/>
          </a:prstGeom>
          <a:gradFill flip="none" rotWithShape="1">
            <a:gsLst>
              <a:gs pos="0">
                <a:schemeClr val="accent1">
                  <a:lumMod val="5000"/>
                  <a:lumOff val="95000"/>
                  <a:alpha val="0"/>
                </a:schemeClr>
              </a:gs>
              <a:gs pos="67000">
                <a:schemeClr val="tx1">
                  <a:lumMod val="50000"/>
                  <a:lumOff val="50000"/>
                  <a:alpha val="42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Diamond 36">
            <a:extLst>
              <a:ext uri="{FF2B5EF4-FFF2-40B4-BE49-F238E27FC236}">
                <a16:creationId xmlns="" xmlns:a16="http://schemas.microsoft.com/office/drawing/2014/main" id="{6C964224-EF99-412C-BD7E-2DB5DA7078C9}"/>
              </a:ext>
            </a:extLst>
          </p:cNvPr>
          <p:cNvSpPr/>
          <p:nvPr/>
        </p:nvSpPr>
        <p:spPr>
          <a:xfrm>
            <a:off x="11614089" y="5275716"/>
            <a:ext cx="357809" cy="357809"/>
          </a:xfrm>
          <a:prstGeom prst="diamond">
            <a:avLst/>
          </a:prstGeom>
          <a:solidFill>
            <a:schemeClr val="accent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123" name="TextBox 40">
            <a:extLst>
              <a:ext uri="{FF2B5EF4-FFF2-40B4-BE49-F238E27FC236}">
                <a16:creationId xmlns:a16="http://schemas.microsoft.com/office/drawing/2014/main" xmlns="" id="{86D070C6-70F9-4883-B132-92C51609905B}"/>
              </a:ext>
            </a:extLst>
          </p:cNvPr>
          <p:cNvSpPr txBox="1"/>
          <p:nvPr/>
        </p:nvSpPr>
        <p:spPr>
          <a:xfrm>
            <a:off x="8471738" y="5190850"/>
            <a:ext cx="3194632" cy="400110"/>
          </a:xfrm>
          <a:prstGeom prst="rect">
            <a:avLst/>
          </a:prstGeom>
          <a:noFill/>
        </p:spPr>
        <p:txBody>
          <a:bodyPr wrap="square" rtlCol="0">
            <a:spAutoFit/>
          </a:bodyPr>
          <a:lstStyle/>
          <a:p>
            <a:pPr algn="r"/>
            <a:r>
              <a:rPr lang="ar-SY" sz="2000" b="1" dirty="0">
                <a:latin typeface="Century Gothic" panose="020B0502020202020204" pitchFamily="34" charset="0"/>
              </a:rPr>
              <a:t>الرغبة في كتابة مثل هذا الفنّ:</a:t>
            </a:r>
            <a:endParaRPr lang="en-US" sz="2000" dirty="0">
              <a:solidFill>
                <a:srgbClr val="FF0000"/>
              </a:solidFill>
            </a:endParaRPr>
          </a:p>
        </p:txBody>
      </p:sp>
      <p:grpSp>
        <p:nvGrpSpPr>
          <p:cNvPr id="142" name="Group 116">
            <a:extLst>
              <a:ext uri="{FF2B5EF4-FFF2-40B4-BE49-F238E27FC236}">
                <a16:creationId xmlns:a16="http://schemas.microsoft.com/office/drawing/2014/main" xmlns="" id="{0C25064A-B9B1-434A-B342-1FA287A427AB}"/>
              </a:ext>
            </a:extLst>
          </p:cNvPr>
          <p:cNvGrpSpPr/>
          <p:nvPr/>
        </p:nvGrpSpPr>
        <p:grpSpPr>
          <a:xfrm>
            <a:off x="8204200" y="1936580"/>
            <a:ext cx="3761786" cy="655892"/>
            <a:chOff x="2093494" y="1237956"/>
            <a:chExt cx="2173623" cy="1168144"/>
          </a:xfrm>
        </p:grpSpPr>
        <p:sp>
          <p:nvSpPr>
            <p:cNvPr id="143" name="Arrow: Left 12">
              <a:extLst>
                <a:ext uri="{FF2B5EF4-FFF2-40B4-BE49-F238E27FC236}">
                  <a16:creationId xmlns:a16="http://schemas.microsoft.com/office/drawing/2014/main" xmlns="" id="{71994C90-5293-4732-B465-9DBAADC79081}"/>
                </a:ext>
              </a:extLst>
            </p:cNvPr>
            <p:cNvSpPr/>
            <p:nvPr/>
          </p:nvSpPr>
          <p:spPr>
            <a:xfrm>
              <a:off x="2093494" y="1237956"/>
              <a:ext cx="2173623" cy="1168144"/>
            </a:xfrm>
            <a:prstGeom prst="leftArrow">
              <a:avLst>
                <a:gd name="adj1" fmla="val 78903"/>
                <a:gd name="adj2" fmla="val 50000"/>
              </a:avLst>
            </a:prstGeom>
            <a:gradFill flip="none" rotWithShape="1">
              <a:gsLst>
                <a:gs pos="0">
                  <a:srgbClr val="6FC7CB"/>
                </a:gs>
                <a:gs pos="100000">
                  <a:srgbClr val="258C95"/>
                </a:gs>
              </a:gsLst>
              <a:lin ang="2700000" scaled="1"/>
              <a:tileRect/>
            </a:gra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TextBox 28">
              <a:extLst>
                <a:ext uri="{FF2B5EF4-FFF2-40B4-BE49-F238E27FC236}">
                  <a16:creationId xmlns:a16="http://schemas.microsoft.com/office/drawing/2014/main" xmlns="" id="{DD6E3A1A-9F5A-484E-9960-6F41BC399723}"/>
                </a:ext>
              </a:extLst>
            </p:cNvPr>
            <p:cNvSpPr txBox="1"/>
            <p:nvPr/>
          </p:nvSpPr>
          <p:spPr>
            <a:xfrm>
              <a:off x="2506732" y="1464100"/>
              <a:ext cx="1501234" cy="712596"/>
            </a:xfrm>
            <a:prstGeom prst="rect">
              <a:avLst/>
            </a:prstGeom>
            <a:noFill/>
          </p:spPr>
          <p:txBody>
            <a:bodyPr wrap="square" rtlCol="0">
              <a:spAutoFit/>
            </a:bodyPr>
            <a:lstStyle/>
            <a:p>
              <a:pPr algn="ctr"/>
              <a:r>
                <a:rPr lang="ar-SY" sz="2000" b="1" dirty="0">
                  <a:solidFill>
                    <a:schemeClr val="bg1"/>
                  </a:solidFill>
                  <a:latin typeface="Century Gothic" panose="020B0502020202020204" pitchFamily="34" charset="0"/>
                </a:rPr>
                <a:t>تقديم النصائح والارشادات </a:t>
              </a:r>
              <a:endParaRPr lang="en-US" sz="2800" b="1" dirty="0">
                <a:solidFill>
                  <a:schemeClr val="bg1"/>
                </a:solidFill>
                <a:latin typeface="Century Gothic" panose="020B0502020202020204" pitchFamily="34" charset="0"/>
              </a:endParaRPr>
            </a:p>
          </p:txBody>
        </p:sp>
      </p:grpSp>
      <p:grpSp>
        <p:nvGrpSpPr>
          <p:cNvPr id="148" name="Group 116">
            <a:extLst>
              <a:ext uri="{FF2B5EF4-FFF2-40B4-BE49-F238E27FC236}">
                <a16:creationId xmlns:a16="http://schemas.microsoft.com/office/drawing/2014/main" xmlns="" id="{0C25064A-B9B1-434A-B342-1FA287A427AB}"/>
              </a:ext>
            </a:extLst>
          </p:cNvPr>
          <p:cNvGrpSpPr/>
          <p:nvPr/>
        </p:nvGrpSpPr>
        <p:grpSpPr>
          <a:xfrm>
            <a:off x="10437594" y="4006255"/>
            <a:ext cx="1220450" cy="655892"/>
            <a:chOff x="2093494" y="1237956"/>
            <a:chExt cx="2173623" cy="1168144"/>
          </a:xfrm>
        </p:grpSpPr>
        <p:sp>
          <p:nvSpPr>
            <p:cNvPr id="149" name="Arrow: Left 12">
              <a:extLst>
                <a:ext uri="{FF2B5EF4-FFF2-40B4-BE49-F238E27FC236}">
                  <a16:creationId xmlns:a16="http://schemas.microsoft.com/office/drawing/2014/main" xmlns="" id="{71994C90-5293-4732-B465-9DBAADC79081}"/>
                </a:ext>
              </a:extLst>
            </p:cNvPr>
            <p:cNvSpPr/>
            <p:nvPr/>
          </p:nvSpPr>
          <p:spPr>
            <a:xfrm>
              <a:off x="2093494" y="1237956"/>
              <a:ext cx="2173623" cy="1168144"/>
            </a:xfrm>
            <a:prstGeom prst="leftArrow">
              <a:avLst>
                <a:gd name="adj1" fmla="val 78903"/>
                <a:gd name="adj2" fmla="val 50000"/>
              </a:avLst>
            </a:prstGeom>
            <a:gradFill flip="none" rotWithShape="1">
              <a:gsLst>
                <a:gs pos="0">
                  <a:srgbClr val="6FC7CB"/>
                </a:gs>
                <a:gs pos="100000">
                  <a:srgbClr val="258C95"/>
                </a:gs>
              </a:gsLst>
              <a:lin ang="2700000" scaled="1"/>
              <a:tileRect/>
            </a:gra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TextBox 28">
              <a:extLst>
                <a:ext uri="{FF2B5EF4-FFF2-40B4-BE49-F238E27FC236}">
                  <a16:creationId xmlns:a16="http://schemas.microsoft.com/office/drawing/2014/main" xmlns="" id="{DD6E3A1A-9F5A-484E-9960-6F41BC399723}"/>
                </a:ext>
              </a:extLst>
            </p:cNvPr>
            <p:cNvSpPr txBox="1"/>
            <p:nvPr/>
          </p:nvSpPr>
          <p:spPr>
            <a:xfrm>
              <a:off x="2271760" y="1391703"/>
              <a:ext cx="1714333" cy="712596"/>
            </a:xfrm>
            <a:prstGeom prst="rect">
              <a:avLst/>
            </a:prstGeom>
            <a:noFill/>
          </p:spPr>
          <p:txBody>
            <a:bodyPr wrap="square" rtlCol="0">
              <a:spAutoFit/>
            </a:bodyPr>
            <a:lstStyle/>
            <a:p>
              <a:pPr algn="ctr"/>
              <a:r>
                <a:rPr lang="ar-SY" sz="2000" b="1" dirty="0" smtClean="0">
                  <a:solidFill>
                    <a:schemeClr val="bg1"/>
                  </a:solidFill>
                  <a:latin typeface="Century Gothic" panose="020B0502020202020204" pitchFamily="34" charset="0"/>
                </a:rPr>
                <a:t>نعم</a:t>
              </a:r>
              <a:endParaRPr lang="en-US" sz="2800" b="1" dirty="0">
                <a:solidFill>
                  <a:schemeClr val="bg1"/>
                </a:solidFill>
                <a:latin typeface="Century Gothic" panose="020B0502020202020204" pitchFamily="34" charset="0"/>
              </a:endParaRPr>
            </a:p>
          </p:txBody>
        </p:sp>
      </p:grpSp>
      <p:grpSp>
        <p:nvGrpSpPr>
          <p:cNvPr id="151" name="Group 117">
            <a:extLst>
              <a:ext uri="{FF2B5EF4-FFF2-40B4-BE49-F238E27FC236}">
                <a16:creationId xmlns:a16="http://schemas.microsoft.com/office/drawing/2014/main" xmlns="" id="{760DD412-289A-4D5A-8AFE-0EC857E20153}"/>
              </a:ext>
            </a:extLst>
          </p:cNvPr>
          <p:cNvGrpSpPr/>
          <p:nvPr/>
        </p:nvGrpSpPr>
        <p:grpSpPr>
          <a:xfrm>
            <a:off x="9012493" y="4021803"/>
            <a:ext cx="1220450" cy="655892"/>
            <a:chOff x="2138040" y="2588454"/>
            <a:chExt cx="2173623" cy="1168144"/>
          </a:xfrm>
        </p:grpSpPr>
        <p:sp>
          <p:nvSpPr>
            <p:cNvPr id="152" name="Arrow: Left 13">
              <a:extLst>
                <a:ext uri="{FF2B5EF4-FFF2-40B4-BE49-F238E27FC236}">
                  <a16:creationId xmlns:a16="http://schemas.microsoft.com/office/drawing/2014/main" xmlns="" id="{F6E45C42-50CD-40DE-A0FF-FB2AB55736F2}"/>
                </a:ext>
              </a:extLst>
            </p:cNvPr>
            <p:cNvSpPr/>
            <p:nvPr/>
          </p:nvSpPr>
          <p:spPr>
            <a:xfrm>
              <a:off x="2138040" y="2588454"/>
              <a:ext cx="2173623" cy="1168144"/>
            </a:xfrm>
            <a:prstGeom prst="leftArrow">
              <a:avLst>
                <a:gd name="adj1" fmla="val 78903"/>
                <a:gd name="adj2" fmla="val 50000"/>
              </a:avLst>
            </a:prstGeom>
            <a:gradFill flip="none" rotWithShape="1">
              <a:gsLst>
                <a:gs pos="0">
                  <a:srgbClr val="CC66FF"/>
                </a:gs>
                <a:gs pos="100000">
                  <a:srgbClr val="9900CC"/>
                </a:gs>
              </a:gsLst>
              <a:lin ang="2700000" scaled="1"/>
              <a:tileRect/>
            </a:gra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TextBox 29">
              <a:extLst>
                <a:ext uri="{FF2B5EF4-FFF2-40B4-BE49-F238E27FC236}">
                  <a16:creationId xmlns:a16="http://schemas.microsoft.com/office/drawing/2014/main" xmlns="" id="{4EF4EE55-3662-4DA9-B7B1-F8D344684CCF}"/>
                </a:ext>
              </a:extLst>
            </p:cNvPr>
            <p:cNvSpPr txBox="1"/>
            <p:nvPr/>
          </p:nvSpPr>
          <p:spPr>
            <a:xfrm>
              <a:off x="2195080" y="2787791"/>
              <a:ext cx="1991058" cy="712596"/>
            </a:xfrm>
            <a:prstGeom prst="rect">
              <a:avLst/>
            </a:prstGeom>
            <a:noFill/>
          </p:spPr>
          <p:txBody>
            <a:bodyPr wrap="square" rtlCol="0">
              <a:spAutoFit/>
            </a:bodyPr>
            <a:lstStyle/>
            <a:p>
              <a:pPr algn="ctr"/>
              <a:r>
                <a:rPr lang="ar-SY" sz="2000" b="1" dirty="0" smtClean="0">
                  <a:solidFill>
                    <a:schemeClr val="bg1"/>
                  </a:solidFill>
                  <a:latin typeface="Century Gothic" panose="020B0502020202020204" pitchFamily="34" charset="0"/>
                </a:rPr>
                <a:t>لا</a:t>
              </a:r>
              <a:endParaRPr lang="en-US" sz="2800" b="1" dirty="0">
                <a:solidFill>
                  <a:schemeClr val="bg1"/>
                </a:solidFill>
                <a:latin typeface="Century Gothic" panose="020B0502020202020204" pitchFamily="34" charset="0"/>
              </a:endParaRPr>
            </a:p>
          </p:txBody>
        </p:sp>
      </p:grpSp>
      <p:grpSp>
        <p:nvGrpSpPr>
          <p:cNvPr id="228" name="Group 116">
            <a:extLst>
              <a:ext uri="{FF2B5EF4-FFF2-40B4-BE49-F238E27FC236}">
                <a16:creationId xmlns:a16="http://schemas.microsoft.com/office/drawing/2014/main" xmlns="" id="{0C25064A-B9B1-434A-B342-1FA287A427AB}"/>
              </a:ext>
            </a:extLst>
          </p:cNvPr>
          <p:cNvGrpSpPr/>
          <p:nvPr/>
        </p:nvGrpSpPr>
        <p:grpSpPr>
          <a:xfrm>
            <a:off x="10437594" y="5829817"/>
            <a:ext cx="1220450" cy="655892"/>
            <a:chOff x="2093494" y="1237956"/>
            <a:chExt cx="2173623" cy="1168144"/>
          </a:xfrm>
        </p:grpSpPr>
        <p:sp>
          <p:nvSpPr>
            <p:cNvPr id="229" name="Arrow: Left 12">
              <a:extLst>
                <a:ext uri="{FF2B5EF4-FFF2-40B4-BE49-F238E27FC236}">
                  <a16:creationId xmlns:a16="http://schemas.microsoft.com/office/drawing/2014/main" xmlns="" id="{71994C90-5293-4732-B465-9DBAADC79081}"/>
                </a:ext>
              </a:extLst>
            </p:cNvPr>
            <p:cNvSpPr/>
            <p:nvPr/>
          </p:nvSpPr>
          <p:spPr>
            <a:xfrm>
              <a:off x="2093494" y="1237956"/>
              <a:ext cx="2173623" cy="1168144"/>
            </a:xfrm>
            <a:prstGeom prst="leftArrow">
              <a:avLst>
                <a:gd name="adj1" fmla="val 78903"/>
                <a:gd name="adj2" fmla="val 50000"/>
              </a:avLst>
            </a:prstGeom>
            <a:gradFill flip="none" rotWithShape="1">
              <a:gsLst>
                <a:gs pos="0">
                  <a:srgbClr val="6FC7CB"/>
                </a:gs>
                <a:gs pos="100000">
                  <a:srgbClr val="258C95"/>
                </a:gs>
              </a:gsLst>
              <a:lin ang="2700000" scaled="1"/>
              <a:tileRect/>
            </a:gra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TextBox 28">
              <a:extLst>
                <a:ext uri="{FF2B5EF4-FFF2-40B4-BE49-F238E27FC236}">
                  <a16:creationId xmlns:a16="http://schemas.microsoft.com/office/drawing/2014/main" xmlns="" id="{DD6E3A1A-9F5A-484E-9960-6F41BC399723}"/>
                </a:ext>
              </a:extLst>
            </p:cNvPr>
            <p:cNvSpPr txBox="1"/>
            <p:nvPr/>
          </p:nvSpPr>
          <p:spPr>
            <a:xfrm>
              <a:off x="2271760" y="1391703"/>
              <a:ext cx="1714333" cy="712596"/>
            </a:xfrm>
            <a:prstGeom prst="rect">
              <a:avLst/>
            </a:prstGeom>
            <a:noFill/>
          </p:spPr>
          <p:txBody>
            <a:bodyPr wrap="square" rtlCol="0">
              <a:spAutoFit/>
            </a:bodyPr>
            <a:lstStyle/>
            <a:p>
              <a:pPr algn="ctr"/>
              <a:r>
                <a:rPr lang="ar-SY" sz="2000" b="1" dirty="0" smtClean="0">
                  <a:solidFill>
                    <a:schemeClr val="bg1"/>
                  </a:solidFill>
                  <a:latin typeface="Century Gothic" panose="020B0502020202020204" pitchFamily="34" charset="0"/>
                </a:rPr>
                <a:t>نعم</a:t>
              </a:r>
              <a:endParaRPr lang="en-US" sz="2800" b="1" dirty="0">
                <a:solidFill>
                  <a:schemeClr val="bg1"/>
                </a:solidFill>
                <a:latin typeface="Century Gothic" panose="020B0502020202020204" pitchFamily="34" charset="0"/>
              </a:endParaRPr>
            </a:p>
          </p:txBody>
        </p:sp>
      </p:grpSp>
      <p:grpSp>
        <p:nvGrpSpPr>
          <p:cNvPr id="231" name="Group 117">
            <a:extLst>
              <a:ext uri="{FF2B5EF4-FFF2-40B4-BE49-F238E27FC236}">
                <a16:creationId xmlns:a16="http://schemas.microsoft.com/office/drawing/2014/main" xmlns="" id="{760DD412-289A-4D5A-8AFE-0EC857E20153}"/>
              </a:ext>
            </a:extLst>
          </p:cNvPr>
          <p:cNvGrpSpPr/>
          <p:nvPr/>
        </p:nvGrpSpPr>
        <p:grpSpPr>
          <a:xfrm>
            <a:off x="9006420" y="5845365"/>
            <a:ext cx="1226523" cy="655892"/>
            <a:chOff x="2127224" y="2588454"/>
            <a:chExt cx="2184439" cy="1168144"/>
          </a:xfrm>
        </p:grpSpPr>
        <p:sp>
          <p:nvSpPr>
            <p:cNvPr id="232" name="Arrow: Left 13">
              <a:extLst>
                <a:ext uri="{FF2B5EF4-FFF2-40B4-BE49-F238E27FC236}">
                  <a16:creationId xmlns:a16="http://schemas.microsoft.com/office/drawing/2014/main" xmlns="" id="{F6E45C42-50CD-40DE-A0FF-FB2AB55736F2}"/>
                </a:ext>
              </a:extLst>
            </p:cNvPr>
            <p:cNvSpPr/>
            <p:nvPr/>
          </p:nvSpPr>
          <p:spPr>
            <a:xfrm>
              <a:off x="2138040" y="2588454"/>
              <a:ext cx="2173623" cy="1168144"/>
            </a:xfrm>
            <a:prstGeom prst="leftArrow">
              <a:avLst>
                <a:gd name="adj1" fmla="val 78903"/>
                <a:gd name="adj2" fmla="val 50000"/>
              </a:avLst>
            </a:prstGeom>
            <a:gradFill flip="none" rotWithShape="1">
              <a:gsLst>
                <a:gs pos="0">
                  <a:srgbClr val="CC66FF"/>
                </a:gs>
                <a:gs pos="100000">
                  <a:srgbClr val="9900CC"/>
                </a:gs>
              </a:gsLst>
              <a:lin ang="2700000" scaled="1"/>
              <a:tileRect/>
            </a:gra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TextBox 29">
              <a:extLst>
                <a:ext uri="{FF2B5EF4-FFF2-40B4-BE49-F238E27FC236}">
                  <a16:creationId xmlns:a16="http://schemas.microsoft.com/office/drawing/2014/main" xmlns="" id="{4EF4EE55-3662-4DA9-B7B1-F8D344684CCF}"/>
                </a:ext>
              </a:extLst>
            </p:cNvPr>
            <p:cNvSpPr txBox="1"/>
            <p:nvPr/>
          </p:nvSpPr>
          <p:spPr>
            <a:xfrm>
              <a:off x="2127224" y="2719935"/>
              <a:ext cx="1991058" cy="712596"/>
            </a:xfrm>
            <a:prstGeom prst="rect">
              <a:avLst/>
            </a:prstGeom>
            <a:noFill/>
          </p:spPr>
          <p:txBody>
            <a:bodyPr wrap="square" rtlCol="0">
              <a:spAutoFit/>
            </a:bodyPr>
            <a:lstStyle/>
            <a:p>
              <a:pPr algn="ctr"/>
              <a:r>
                <a:rPr lang="ar-SY" sz="2000" b="1" dirty="0" smtClean="0">
                  <a:solidFill>
                    <a:schemeClr val="bg1"/>
                  </a:solidFill>
                  <a:latin typeface="Century Gothic" panose="020B0502020202020204" pitchFamily="34" charset="0"/>
                </a:rPr>
                <a:t>لا</a:t>
              </a:r>
              <a:endParaRPr lang="en-US" sz="2800" b="1" dirty="0">
                <a:solidFill>
                  <a:schemeClr val="bg1"/>
                </a:solidFill>
                <a:latin typeface="Century Gothic" panose="020B0502020202020204" pitchFamily="34" charset="0"/>
              </a:endParaRPr>
            </a:p>
          </p:txBody>
        </p:sp>
      </p:grpSp>
      <p:grpSp>
        <p:nvGrpSpPr>
          <p:cNvPr id="51" name="Group 47">
            <a:extLst>
              <a:ext uri="{FF2B5EF4-FFF2-40B4-BE49-F238E27FC236}">
                <a16:creationId xmlns="" xmlns:a16="http://schemas.microsoft.com/office/drawing/2014/main" id="{C1B757D9-8D90-4B4B-B56E-8C0829E81185}"/>
              </a:ext>
            </a:extLst>
          </p:cNvPr>
          <p:cNvGrpSpPr/>
          <p:nvPr/>
        </p:nvGrpSpPr>
        <p:grpSpPr>
          <a:xfrm>
            <a:off x="11698542" y="3918934"/>
            <a:ext cx="228600" cy="228600"/>
            <a:chOff x="9158514" y="1814286"/>
            <a:chExt cx="435429" cy="435429"/>
          </a:xfrm>
        </p:grpSpPr>
        <p:sp>
          <p:nvSpPr>
            <p:cNvPr id="52" name="Oval 48">
              <a:extLst>
                <a:ext uri="{FF2B5EF4-FFF2-40B4-BE49-F238E27FC236}">
                  <a16:creationId xmlns="" xmlns:a16="http://schemas.microsoft.com/office/drawing/2014/main" id="{D2C142ED-132F-4D69-871D-D501C711ED71}"/>
                </a:ext>
              </a:extLst>
            </p:cNvPr>
            <p:cNvSpPr/>
            <p:nvPr/>
          </p:nvSpPr>
          <p:spPr>
            <a:xfrm>
              <a:off x="9158514" y="1814286"/>
              <a:ext cx="435429" cy="435429"/>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3" name="Graphic 49" descr="Checkmark">
              <a:extLst>
                <a:ext uri="{FF2B5EF4-FFF2-40B4-BE49-F238E27FC236}">
                  <a16:creationId xmlns="" xmlns:a16="http://schemas.microsoft.com/office/drawing/2014/main" id="{3C535F2E-E9AC-40B5-9980-05A4666F7769}"/>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 xmlns:asvg="http://schemas.microsoft.com/office/drawing/2016/SVG/main" r:embed="rId12"/>
                </a:ext>
              </a:extLst>
            </a:blip>
            <a:stretch>
              <a:fillRect/>
            </a:stretch>
          </p:blipFill>
          <p:spPr>
            <a:xfrm>
              <a:off x="9244877" y="1894840"/>
              <a:ext cx="274320" cy="274320"/>
            </a:xfrm>
            <a:prstGeom prst="rect">
              <a:avLst/>
            </a:prstGeom>
          </p:spPr>
        </p:pic>
      </p:grpSp>
      <p:grpSp>
        <p:nvGrpSpPr>
          <p:cNvPr id="54" name="Group 47">
            <a:extLst>
              <a:ext uri="{FF2B5EF4-FFF2-40B4-BE49-F238E27FC236}">
                <a16:creationId xmlns="" xmlns:a16="http://schemas.microsoft.com/office/drawing/2014/main" id="{C1B757D9-8D90-4B4B-B56E-8C0829E81185}"/>
              </a:ext>
            </a:extLst>
          </p:cNvPr>
          <p:cNvGrpSpPr/>
          <p:nvPr/>
        </p:nvGrpSpPr>
        <p:grpSpPr>
          <a:xfrm>
            <a:off x="11724710" y="5961253"/>
            <a:ext cx="228600" cy="228600"/>
            <a:chOff x="9158514" y="1814286"/>
            <a:chExt cx="435429" cy="435429"/>
          </a:xfrm>
        </p:grpSpPr>
        <p:sp>
          <p:nvSpPr>
            <p:cNvPr id="55" name="Oval 48">
              <a:extLst>
                <a:ext uri="{FF2B5EF4-FFF2-40B4-BE49-F238E27FC236}">
                  <a16:creationId xmlns="" xmlns:a16="http://schemas.microsoft.com/office/drawing/2014/main" id="{D2C142ED-132F-4D69-871D-D501C711ED71}"/>
                </a:ext>
              </a:extLst>
            </p:cNvPr>
            <p:cNvSpPr/>
            <p:nvPr/>
          </p:nvSpPr>
          <p:spPr>
            <a:xfrm>
              <a:off x="9158514" y="1814286"/>
              <a:ext cx="435429" cy="435429"/>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6" name="Graphic 49" descr="Checkmark">
              <a:extLst>
                <a:ext uri="{FF2B5EF4-FFF2-40B4-BE49-F238E27FC236}">
                  <a16:creationId xmlns="" xmlns:a16="http://schemas.microsoft.com/office/drawing/2014/main" id="{3C535F2E-E9AC-40B5-9980-05A4666F7769}"/>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 xmlns:asvg="http://schemas.microsoft.com/office/drawing/2016/SVG/main" r:embed="rId12"/>
                </a:ext>
              </a:extLst>
            </a:blip>
            <a:stretch>
              <a:fillRect/>
            </a:stretch>
          </p:blipFill>
          <p:spPr>
            <a:xfrm>
              <a:off x="9244877" y="1894840"/>
              <a:ext cx="274320" cy="274320"/>
            </a:xfrm>
            <a:prstGeom prst="rect">
              <a:avLst/>
            </a:prstGeom>
          </p:spPr>
        </p:pic>
      </p:grpSp>
    </p:spTree>
    <p:extLst>
      <p:ext uri="{BB962C8B-B14F-4D97-AF65-F5344CB8AC3E}">
        <p14:creationId xmlns:p14="http://schemas.microsoft.com/office/powerpoint/2010/main" val="1417695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ppt_x</p:attrName>
                                        </p:attrNameLst>
                                      </p:cBhvr>
                                      <p:tavLst>
                                        <p:tav tm="0">
                                          <p:val>
                                            <p:strVal val="#ppt_x"/>
                                          </p:val>
                                        </p:tav>
                                        <p:tav tm="100000">
                                          <p:val>
                                            <p:strVal val="#ppt_x"/>
                                          </p:val>
                                        </p:tav>
                                      </p:tavLst>
                                    </p:anim>
                                    <p:anim calcmode="lin" valueType="num">
                                      <p:cBhvr>
                                        <p:cTn id="8" dur="500" fill="hold"/>
                                        <p:tgtEl>
                                          <p:spTgt spid="14"/>
                                        </p:tgtEl>
                                        <p:attrNameLst>
                                          <p:attrName>ppt_y</p:attrName>
                                        </p:attrNameLst>
                                      </p:cBhvr>
                                      <p:tavLst>
                                        <p:tav tm="0">
                                          <p:val>
                                            <p:strVal val="#ppt_y+#ppt_h/2"/>
                                          </p:val>
                                        </p:tav>
                                        <p:tav tm="100000">
                                          <p:val>
                                            <p:strVal val="#ppt_y"/>
                                          </p:val>
                                        </p:tav>
                                      </p:tavLst>
                                    </p:anim>
                                    <p:anim calcmode="lin" valueType="num">
                                      <p:cBhvr>
                                        <p:cTn id="9" dur="500" fill="hold"/>
                                        <p:tgtEl>
                                          <p:spTgt spid="14"/>
                                        </p:tgtEl>
                                        <p:attrNameLst>
                                          <p:attrName>ppt_w</p:attrName>
                                        </p:attrNameLst>
                                      </p:cBhvr>
                                      <p:tavLst>
                                        <p:tav tm="0">
                                          <p:val>
                                            <p:strVal val="#ppt_w"/>
                                          </p:val>
                                        </p:tav>
                                        <p:tav tm="100000">
                                          <p:val>
                                            <p:strVal val="#ppt_w"/>
                                          </p:val>
                                        </p:tav>
                                      </p:tavLst>
                                    </p:anim>
                                    <p:anim calcmode="lin" valueType="num">
                                      <p:cBhvr>
                                        <p:cTn id="10" dur="500" fill="hold"/>
                                        <p:tgtEl>
                                          <p:spTgt spid="14"/>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23" presetClass="entr" presetSubtype="16" fill="hold" nodeType="afterEffect">
                                  <p:stCondLst>
                                    <p:cond delay="0"/>
                                  </p:stCondLst>
                                  <p:childTnLst>
                                    <p:set>
                                      <p:cBhvr>
                                        <p:cTn id="13" dur="1" fill="hold">
                                          <p:stCondLst>
                                            <p:cond delay="0"/>
                                          </p:stCondLst>
                                        </p:cTn>
                                        <p:tgtEl>
                                          <p:spTgt spid="17"/>
                                        </p:tgtEl>
                                        <p:attrNameLst>
                                          <p:attrName>style.visibility</p:attrName>
                                        </p:attrNameLst>
                                      </p:cBhvr>
                                      <p:to>
                                        <p:strVal val="visible"/>
                                      </p:to>
                                    </p:set>
                                    <p:anim calcmode="lin" valueType="num">
                                      <p:cBhvr>
                                        <p:cTn id="14" dur="500" fill="hold"/>
                                        <p:tgtEl>
                                          <p:spTgt spid="17"/>
                                        </p:tgtEl>
                                        <p:attrNameLst>
                                          <p:attrName>ppt_w</p:attrName>
                                        </p:attrNameLst>
                                      </p:cBhvr>
                                      <p:tavLst>
                                        <p:tav tm="0">
                                          <p:val>
                                            <p:fltVal val="0"/>
                                          </p:val>
                                        </p:tav>
                                        <p:tav tm="100000">
                                          <p:val>
                                            <p:strVal val="#ppt_w"/>
                                          </p:val>
                                        </p:tav>
                                      </p:tavLst>
                                    </p:anim>
                                    <p:anim calcmode="lin" valueType="num">
                                      <p:cBhvr>
                                        <p:cTn id="15" dur="500" fill="hold"/>
                                        <p:tgtEl>
                                          <p:spTgt spid="17"/>
                                        </p:tgtEl>
                                        <p:attrNameLst>
                                          <p:attrName>ppt_h</p:attrName>
                                        </p:attrNameLst>
                                      </p:cBhvr>
                                      <p:tavLst>
                                        <p:tav tm="0">
                                          <p:val>
                                            <p:fltVal val="0"/>
                                          </p:val>
                                        </p:tav>
                                        <p:tav tm="100000">
                                          <p:val>
                                            <p:strVal val="#ppt_h"/>
                                          </p:val>
                                        </p:tav>
                                      </p:tavLst>
                                    </p:anim>
                                  </p:childTnLst>
                                </p:cTn>
                              </p:par>
                              <p:par>
                                <p:cTn id="16" presetID="17" presetClass="entr" presetSubtype="10" fill="hold" nodeType="with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p:cTn id="18" dur="500" fill="hold"/>
                                        <p:tgtEl>
                                          <p:spTgt spid="20"/>
                                        </p:tgtEl>
                                        <p:attrNameLst>
                                          <p:attrName>ppt_w</p:attrName>
                                        </p:attrNameLst>
                                      </p:cBhvr>
                                      <p:tavLst>
                                        <p:tav tm="0">
                                          <p:val>
                                            <p:fltVal val="0"/>
                                          </p:val>
                                        </p:tav>
                                        <p:tav tm="100000">
                                          <p:val>
                                            <p:strVal val="#ppt_w"/>
                                          </p:val>
                                        </p:tav>
                                      </p:tavLst>
                                    </p:anim>
                                    <p:anim calcmode="lin" valueType="num">
                                      <p:cBhvr>
                                        <p:cTn id="19" dur="500" fill="hold"/>
                                        <p:tgtEl>
                                          <p:spTgt spid="20"/>
                                        </p:tgtEl>
                                        <p:attrNameLst>
                                          <p:attrName>ppt_h</p:attrName>
                                        </p:attrNameLst>
                                      </p:cBhvr>
                                      <p:tavLst>
                                        <p:tav tm="0">
                                          <p:val>
                                            <p:strVal val="#ppt_h"/>
                                          </p:val>
                                        </p:tav>
                                        <p:tav tm="100000">
                                          <p:val>
                                            <p:strVal val="#ppt_h"/>
                                          </p:val>
                                        </p:tav>
                                      </p:tavLst>
                                    </p:anim>
                                  </p:childTnLst>
                                </p:cTn>
                              </p:par>
                            </p:childTnLst>
                          </p:cTn>
                        </p:par>
                        <p:par>
                          <p:cTn id="20" fill="hold">
                            <p:stCondLst>
                              <p:cond delay="1000"/>
                            </p:stCondLst>
                            <p:childTnLst>
                              <p:par>
                                <p:cTn id="21" presetID="22" presetClass="entr" presetSubtype="2"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right)">
                                      <p:cBhvr>
                                        <p:cTn id="23" dur="500"/>
                                        <p:tgtEl>
                                          <p:spTgt spid="15"/>
                                        </p:tgtEl>
                                      </p:cBhvr>
                                    </p:animEffect>
                                  </p:childTnLst>
                                </p:cTn>
                              </p:par>
                            </p:childTnLst>
                          </p:cTn>
                        </p:par>
                        <p:par>
                          <p:cTn id="24" fill="hold">
                            <p:stCondLst>
                              <p:cond delay="1500"/>
                            </p:stCondLst>
                            <p:childTnLst>
                              <p:par>
                                <p:cTn id="25" presetID="22" presetClass="entr" presetSubtype="4" fill="hold"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down)">
                                      <p:cBhvr>
                                        <p:cTn id="27" dur="500"/>
                                        <p:tgtEl>
                                          <p:spTgt spid="2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500"/>
                                        <p:tgtEl>
                                          <p:spTgt spid="16"/>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fade">
                                      <p:cBhvr>
                                        <p:cTn id="35" dur="1000"/>
                                        <p:tgtEl>
                                          <p:spTgt spid="24"/>
                                        </p:tgtEl>
                                      </p:cBhvr>
                                    </p:animEffect>
                                    <p:anim calcmode="lin" valueType="num">
                                      <p:cBhvr>
                                        <p:cTn id="36" dur="1000" fill="hold"/>
                                        <p:tgtEl>
                                          <p:spTgt spid="24"/>
                                        </p:tgtEl>
                                        <p:attrNameLst>
                                          <p:attrName>ppt_x</p:attrName>
                                        </p:attrNameLst>
                                      </p:cBhvr>
                                      <p:tavLst>
                                        <p:tav tm="0">
                                          <p:val>
                                            <p:strVal val="#ppt_x"/>
                                          </p:val>
                                        </p:tav>
                                        <p:tav tm="100000">
                                          <p:val>
                                            <p:strVal val="#ppt_x"/>
                                          </p:val>
                                        </p:tav>
                                      </p:tavLst>
                                    </p:anim>
                                    <p:anim calcmode="lin" valueType="num">
                                      <p:cBhvr>
                                        <p:cTn id="37" dur="1000" fill="hold"/>
                                        <p:tgtEl>
                                          <p:spTgt spid="24"/>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fade">
                                      <p:cBhvr>
                                        <p:cTn id="40" dur="1000"/>
                                        <p:tgtEl>
                                          <p:spTgt spid="25"/>
                                        </p:tgtEl>
                                      </p:cBhvr>
                                    </p:animEffect>
                                    <p:anim calcmode="lin" valueType="num">
                                      <p:cBhvr>
                                        <p:cTn id="41" dur="1000" fill="hold"/>
                                        <p:tgtEl>
                                          <p:spTgt spid="25"/>
                                        </p:tgtEl>
                                        <p:attrNameLst>
                                          <p:attrName>ppt_x</p:attrName>
                                        </p:attrNameLst>
                                      </p:cBhvr>
                                      <p:tavLst>
                                        <p:tav tm="0">
                                          <p:val>
                                            <p:strVal val="#ppt_x"/>
                                          </p:val>
                                        </p:tav>
                                        <p:tav tm="100000">
                                          <p:val>
                                            <p:strVal val="#ppt_x"/>
                                          </p:val>
                                        </p:tav>
                                      </p:tavLst>
                                    </p:anim>
                                    <p:anim calcmode="lin" valueType="num">
                                      <p:cBhvr>
                                        <p:cTn id="42" dur="1000" fill="hold"/>
                                        <p:tgtEl>
                                          <p:spTgt spid="25"/>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1000"/>
                                        <p:tgtEl>
                                          <p:spTgt spid="26"/>
                                        </p:tgtEl>
                                      </p:cBhvr>
                                    </p:animEffect>
                                    <p:anim calcmode="lin" valueType="num">
                                      <p:cBhvr>
                                        <p:cTn id="46" dur="1000" fill="hold"/>
                                        <p:tgtEl>
                                          <p:spTgt spid="26"/>
                                        </p:tgtEl>
                                        <p:attrNameLst>
                                          <p:attrName>ppt_x</p:attrName>
                                        </p:attrNameLst>
                                      </p:cBhvr>
                                      <p:tavLst>
                                        <p:tav tm="0">
                                          <p:val>
                                            <p:strVal val="#ppt_x"/>
                                          </p:val>
                                        </p:tav>
                                        <p:tav tm="100000">
                                          <p:val>
                                            <p:strVal val="#ppt_x"/>
                                          </p:val>
                                        </p:tav>
                                      </p:tavLst>
                                    </p:anim>
                                    <p:anim calcmode="lin" valueType="num">
                                      <p:cBhvr>
                                        <p:cTn id="47" dur="1000" fill="hold"/>
                                        <p:tgtEl>
                                          <p:spTgt spid="26"/>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27"/>
                                        </p:tgtEl>
                                        <p:attrNameLst>
                                          <p:attrName>style.visibility</p:attrName>
                                        </p:attrNameLst>
                                      </p:cBhvr>
                                      <p:to>
                                        <p:strVal val="visible"/>
                                      </p:to>
                                    </p:set>
                                    <p:animEffect transition="in" filter="fade">
                                      <p:cBhvr>
                                        <p:cTn id="50" dur="1000"/>
                                        <p:tgtEl>
                                          <p:spTgt spid="27"/>
                                        </p:tgtEl>
                                      </p:cBhvr>
                                    </p:animEffect>
                                    <p:anim calcmode="lin" valueType="num">
                                      <p:cBhvr>
                                        <p:cTn id="51" dur="1000" fill="hold"/>
                                        <p:tgtEl>
                                          <p:spTgt spid="27"/>
                                        </p:tgtEl>
                                        <p:attrNameLst>
                                          <p:attrName>ppt_x</p:attrName>
                                        </p:attrNameLst>
                                      </p:cBhvr>
                                      <p:tavLst>
                                        <p:tav tm="0">
                                          <p:val>
                                            <p:strVal val="#ppt_x"/>
                                          </p:val>
                                        </p:tav>
                                        <p:tav tm="100000">
                                          <p:val>
                                            <p:strVal val="#ppt_x"/>
                                          </p:val>
                                        </p:tav>
                                      </p:tavLst>
                                    </p:anim>
                                    <p:anim calcmode="lin" valueType="num">
                                      <p:cBhvr>
                                        <p:cTn id="52" dur="1000" fill="hold"/>
                                        <p:tgtEl>
                                          <p:spTgt spid="27"/>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fade">
                                      <p:cBhvr>
                                        <p:cTn id="55" dur="1000"/>
                                        <p:tgtEl>
                                          <p:spTgt spid="28"/>
                                        </p:tgtEl>
                                      </p:cBhvr>
                                    </p:animEffect>
                                    <p:anim calcmode="lin" valueType="num">
                                      <p:cBhvr>
                                        <p:cTn id="56" dur="1000" fill="hold"/>
                                        <p:tgtEl>
                                          <p:spTgt spid="28"/>
                                        </p:tgtEl>
                                        <p:attrNameLst>
                                          <p:attrName>ppt_x</p:attrName>
                                        </p:attrNameLst>
                                      </p:cBhvr>
                                      <p:tavLst>
                                        <p:tav tm="0">
                                          <p:val>
                                            <p:strVal val="#ppt_x"/>
                                          </p:val>
                                        </p:tav>
                                        <p:tav tm="100000">
                                          <p:val>
                                            <p:strVal val="#ppt_x"/>
                                          </p:val>
                                        </p:tav>
                                      </p:tavLst>
                                    </p:anim>
                                    <p:anim calcmode="lin" valueType="num">
                                      <p:cBhvr>
                                        <p:cTn id="57" dur="1000" fill="hold"/>
                                        <p:tgtEl>
                                          <p:spTgt spid="28"/>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29"/>
                                        </p:tgtEl>
                                        <p:attrNameLst>
                                          <p:attrName>style.visibility</p:attrName>
                                        </p:attrNameLst>
                                      </p:cBhvr>
                                      <p:to>
                                        <p:strVal val="visible"/>
                                      </p:to>
                                    </p:set>
                                    <p:animEffect transition="in" filter="fade">
                                      <p:cBhvr>
                                        <p:cTn id="60" dur="1000"/>
                                        <p:tgtEl>
                                          <p:spTgt spid="29"/>
                                        </p:tgtEl>
                                      </p:cBhvr>
                                    </p:animEffect>
                                    <p:anim calcmode="lin" valueType="num">
                                      <p:cBhvr>
                                        <p:cTn id="61" dur="1000" fill="hold"/>
                                        <p:tgtEl>
                                          <p:spTgt spid="29"/>
                                        </p:tgtEl>
                                        <p:attrNameLst>
                                          <p:attrName>ppt_x</p:attrName>
                                        </p:attrNameLst>
                                      </p:cBhvr>
                                      <p:tavLst>
                                        <p:tav tm="0">
                                          <p:val>
                                            <p:strVal val="#ppt_x"/>
                                          </p:val>
                                        </p:tav>
                                        <p:tav tm="100000">
                                          <p:val>
                                            <p:strVal val="#ppt_x"/>
                                          </p:val>
                                        </p:tav>
                                      </p:tavLst>
                                    </p:anim>
                                    <p:anim calcmode="lin" valueType="num">
                                      <p:cBhvr>
                                        <p:cTn id="62" dur="1000" fill="hold"/>
                                        <p:tgtEl>
                                          <p:spTgt spid="29"/>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30"/>
                                        </p:tgtEl>
                                        <p:attrNameLst>
                                          <p:attrName>style.visibility</p:attrName>
                                        </p:attrNameLst>
                                      </p:cBhvr>
                                      <p:to>
                                        <p:strVal val="visible"/>
                                      </p:to>
                                    </p:set>
                                    <p:animEffect transition="in" filter="fade">
                                      <p:cBhvr>
                                        <p:cTn id="65" dur="1000"/>
                                        <p:tgtEl>
                                          <p:spTgt spid="30"/>
                                        </p:tgtEl>
                                      </p:cBhvr>
                                    </p:animEffect>
                                    <p:anim calcmode="lin" valueType="num">
                                      <p:cBhvr>
                                        <p:cTn id="66" dur="1000" fill="hold"/>
                                        <p:tgtEl>
                                          <p:spTgt spid="30"/>
                                        </p:tgtEl>
                                        <p:attrNameLst>
                                          <p:attrName>ppt_x</p:attrName>
                                        </p:attrNameLst>
                                      </p:cBhvr>
                                      <p:tavLst>
                                        <p:tav tm="0">
                                          <p:val>
                                            <p:strVal val="#ppt_x"/>
                                          </p:val>
                                        </p:tav>
                                        <p:tav tm="100000">
                                          <p:val>
                                            <p:strVal val="#ppt_x"/>
                                          </p:val>
                                        </p:tav>
                                      </p:tavLst>
                                    </p:anim>
                                    <p:anim calcmode="lin" valueType="num">
                                      <p:cBhvr>
                                        <p:cTn id="67" dur="1000" fill="hold"/>
                                        <p:tgtEl>
                                          <p:spTgt spid="30"/>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31"/>
                                        </p:tgtEl>
                                        <p:attrNameLst>
                                          <p:attrName>style.visibility</p:attrName>
                                        </p:attrNameLst>
                                      </p:cBhvr>
                                      <p:to>
                                        <p:strVal val="visible"/>
                                      </p:to>
                                    </p:set>
                                    <p:animEffect transition="in" filter="fade">
                                      <p:cBhvr>
                                        <p:cTn id="70" dur="1000"/>
                                        <p:tgtEl>
                                          <p:spTgt spid="31"/>
                                        </p:tgtEl>
                                      </p:cBhvr>
                                    </p:animEffect>
                                    <p:anim calcmode="lin" valueType="num">
                                      <p:cBhvr>
                                        <p:cTn id="71" dur="1000" fill="hold"/>
                                        <p:tgtEl>
                                          <p:spTgt spid="31"/>
                                        </p:tgtEl>
                                        <p:attrNameLst>
                                          <p:attrName>ppt_x</p:attrName>
                                        </p:attrNameLst>
                                      </p:cBhvr>
                                      <p:tavLst>
                                        <p:tav tm="0">
                                          <p:val>
                                            <p:strVal val="#ppt_x"/>
                                          </p:val>
                                        </p:tav>
                                        <p:tav tm="100000">
                                          <p:val>
                                            <p:strVal val="#ppt_x"/>
                                          </p:val>
                                        </p:tav>
                                      </p:tavLst>
                                    </p:anim>
                                    <p:anim calcmode="lin" valueType="num">
                                      <p:cBhvr>
                                        <p:cTn id="72" dur="1000" fill="hold"/>
                                        <p:tgtEl>
                                          <p:spTgt spid="31"/>
                                        </p:tgtEl>
                                        <p:attrNameLst>
                                          <p:attrName>ppt_y</p:attrName>
                                        </p:attrNameLst>
                                      </p:cBhvr>
                                      <p:tavLst>
                                        <p:tav tm="0">
                                          <p:val>
                                            <p:strVal val="#ppt_y+.1"/>
                                          </p:val>
                                        </p:tav>
                                        <p:tav tm="100000">
                                          <p:val>
                                            <p:strVal val="#ppt_y"/>
                                          </p:val>
                                        </p:tav>
                                      </p:tavLst>
                                    </p:anim>
                                  </p:childTnLst>
                                </p:cTn>
                              </p:par>
                              <p:par>
                                <p:cTn id="73" presetID="22" presetClass="entr" presetSubtype="8" fill="hold" grpId="0" nodeType="withEffect">
                                  <p:stCondLst>
                                    <p:cond delay="150"/>
                                  </p:stCondLst>
                                  <p:childTnLst>
                                    <p:set>
                                      <p:cBhvr>
                                        <p:cTn id="74" dur="1" fill="hold">
                                          <p:stCondLst>
                                            <p:cond delay="0"/>
                                          </p:stCondLst>
                                        </p:cTn>
                                        <p:tgtEl>
                                          <p:spTgt spid="129"/>
                                        </p:tgtEl>
                                        <p:attrNameLst>
                                          <p:attrName>style.visibility</p:attrName>
                                        </p:attrNameLst>
                                      </p:cBhvr>
                                      <p:to>
                                        <p:strVal val="visible"/>
                                      </p:to>
                                    </p:set>
                                    <p:animEffect transition="in" filter="wipe(left)">
                                      <p:cBhvr>
                                        <p:cTn id="75" dur="500"/>
                                        <p:tgtEl>
                                          <p:spTgt spid="129"/>
                                        </p:tgtEl>
                                      </p:cBhvr>
                                    </p:animEffect>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nodeType="clickEffect">
                                  <p:stCondLst>
                                    <p:cond delay="0"/>
                                  </p:stCondLst>
                                  <p:childTnLst>
                                    <p:set>
                                      <p:cBhvr>
                                        <p:cTn id="79" dur="1" fill="hold">
                                          <p:stCondLst>
                                            <p:cond delay="0"/>
                                          </p:stCondLst>
                                        </p:cTn>
                                        <p:tgtEl>
                                          <p:spTgt spid="4"/>
                                        </p:tgtEl>
                                        <p:attrNameLst>
                                          <p:attrName>style.visibility</p:attrName>
                                        </p:attrNameLst>
                                      </p:cBhvr>
                                      <p:to>
                                        <p:strVal val="visible"/>
                                      </p:to>
                                    </p:set>
                                    <p:animEffect transition="in" filter="fade">
                                      <p:cBhvr>
                                        <p:cTn id="80" dur="1000"/>
                                        <p:tgtEl>
                                          <p:spTgt spid="4"/>
                                        </p:tgtEl>
                                      </p:cBhvr>
                                    </p:animEffect>
                                    <p:anim calcmode="lin" valueType="num">
                                      <p:cBhvr>
                                        <p:cTn id="81" dur="1000" fill="hold"/>
                                        <p:tgtEl>
                                          <p:spTgt spid="4"/>
                                        </p:tgtEl>
                                        <p:attrNameLst>
                                          <p:attrName>ppt_x</p:attrName>
                                        </p:attrNameLst>
                                      </p:cBhvr>
                                      <p:tavLst>
                                        <p:tav tm="0">
                                          <p:val>
                                            <p:strVal val="#ppt_x"/>
                                          </p:val>
                                        </p:tav>
                                        <p:tav tm="100000">
                                          <p:val>
                                            <p:strVal val="#ppt_x"/>
                                          </p:val>
                                        </p:tav>
                                      </p:tavLst>
                                    </p:anim>
                                    <p:anim calcmode="lin" valueType="num">
                                      <p:cBhvr>
                                        <p:cTn id="8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3" presetClass="entr" presetSubtype="16" fill="hold" grpId="0" nodeType="clickEffect">
                                  <p:stCondLst>
                                    <p:cond delay="0"/>
                                  </p:stCondLst>
                                  <p:childTnLst>
                                    <p:set>
                                      <p:cBhvr>
                                        <p:cTn id="86" dur="1" fill="hold">
                                          <p:stCondLst>
                                            <p:cond delay="0"/>
                                          </p:stCondLst>
                                        </p:cTn>
                                        <p:tgtEl>
                                          <p:spTgt spid="113"/>
                                        </p:tgtEl>
                                        <p:attrNameLst>
                                          <p:attrName>style.visibility</p:attrName>
                                        </p:attrNameLst>
                                      </p:cBhvr>
                                      <p:to>
                                        <p:strVal val="visible"/>
                                      </p:to>
                                    </p:set>
                                    <p:anim calcmode="lin" valueType="num">
                                      <p:cBhvr>
                                        <p:cTn id="87" dur="500" fill="hold"/>
                                        <p:tgtEl>
                                          <p:spTgt spid="113"/>
                                        </p:tgtEl>
                                        <p:attrNameLst>
                                          <p:attrName>ppt_w</p:attrName>
                                        </p:attrNameLst>
                                      </p:cBhvr>
                                      <p:tavLst>
                                        <p:tav tm="0">
                                          <p:val>
                                            <p:fltVal val="0"/>
                                          </p:val>
                                        </p:tav>
                                        <p:tav tm="100000">
                                          <p:val>
                                            <p:strVal val="#ppt_w"/>
                                          </p:val>
                                        </p:tav>
                                      </p:tavLst>
                                    </p:anim>
                                    <p:anim calcmode="lin" valueType="num">
                                      <p:cBhvr>
                                        <p:cTn id="88" dur="500" fill="hold"/>
                                        <p:tgtEl>
                                          <p:spTgt spid="113"/>
                                        </p:tgtEl>
                                        <p:attrNameLst>
                                          <p:attrName>ppt_h</p:attrName>
                                        </p:attrNameLst>
                                      </p:cBhvr>
                                      <p:tavLst>
                                        <p:tav tm="0">
                                          <p:val>
                                            <p:fltVal val="0"/>
                                          </p:val>
                                        </p:tav>
                                        <p:tav tm="100000">
                                          <p:val>
                                            <p:strVal val="#ppt_h"/>
                                          </p:val>
                                        </p:tav>
                                      </p:tavLst>
                                    </p:anim>
                                  </p:childTnLst>
                                </p:cTn>
                              </p:par>
                              <p:par>
                                <p:cTn id="89" presetID="6" presetClass="emph" presetSubtype="0" autoRev="1" fill="hold" grpId="1" nodeType="withEffect">
                                  <p:stCondLst>
                                    <p:cond delay="150"/>
                                  </p:stCondLst>
                                  <p:childTnLst>
                                    <p:animScale>
                                      <p:cBhvr>
                                        <p:cTn id="90" dur="200" fill="hold"/>
                                        <p:tgtEl>
                                          <p:spTgt spid="113"/>
                                        </p:tgtEl>
                                      </p:cBhvr>
                                      <p:by x="200000" y="200000"/>
                                    </p:animScale>
                                  </p:childTnLst>
                                </p:cTn>
                              </p:par>
                              <p:par>
                                <p:cTn id="91" presetID="22" presetClass="entr" presetSubtype="8" fill="hold" grpId="0" nodeType="withEffect">
                                  <p:stCondLst>
                                    <p:cond delay="150"/>
                                  </p:stCondLst>
                                  <p:childTnLst>
                                    <p:set>
                                      <p:cBhvr>
                                        <p:cTn id="92" dur="1" fill="hold">
                                          <p:stCondLst>
                                            <p:cond delay="0"/>
                                          </p:stCondLst>
                                        </p:cTn>
                                        <p:tgtEl>
                                          <p:spTgt spid="112"/>
                                        </p:tgtEl>
                                        <p:attrNameLst>
                                          <p:attrName>style.visibility</p:attrName>
                                        </p:attrNameLst>
                                      </p:cBhvr>
                                      <p:to>
                                        <p:strVal val="visible"/>
                                      </p:to>
                                    </p:set>
                                    <p:animEffect transition="in" filter="wipe(left)">
                                      <p:cBhvr>
                                        <p:cTn id="93" dur="500"/>
                                        <p:tgtEl>
                                          <p:spTgt spid="112"/>
                                        </p:tgtEl>
                                      </p:cBhvr>
                                    </p:animEffect>
                                  </p:childTnLst>
                                </p:cTn>
                              </p:par>
                            </p:childTnLst>
                          </p:cTn>
                        </p:par>
                        <p:par>
                          <p:cTn id="94" fill="hold">
                            <p:stCondLst>
                              <p:cond delay="650"/>
                            </p:stCondLst>
                            <p:childTnLst>
                              <p:par>
                                <p:cTn id="95" presetID="17" presetClass="entr" presetSubtype="2" fill="hold" grpId="0" nodeType="afterEffect">
                                  <p:stCondLst>
                                    <p:cond delay="0"/>
                                  </p:stCondLst>
                                  <p:childTnLst>
                                    <p:set>
                                      <p:cBhvr>
                                        <p:cTn id="96" dur="1" fill="hold">
                                          <p:stCondLst>
                                            <p:cond delay="0"/>
                                          </p:stCondLst>
                                        </p:cTn>
                                        <p:tgtEl>
                                          <p:spTgt spid="114"/>
                                        </p:tgtEl>
                                        <p:attrNameLst>
                                          <p:attrName>style.visibility</p:attrName>
                                        </p:attrNameLst>
                                      </p:cBhvr>
                                      <p:to>
                                        <p:strVal val="visible"/>
                                      </p:to>
                                    </p:set>
                                    <p:anim calcmode="lin" valueType="num">
                                      <p:cBhvr>
                                        <p:cTn id="97" dur="500" fill="hold"/>
                                        <p:tgtEl>
                                          <p:spTgt spid="114"/>
                                        </p:tgtEl>
                                        <p:attrNameLst>
                                          <p:attrName>ppt_x</p:attrName>
                                        </p:attrNameLst>
                                      </p:cBhvr>
                                      <p:tavLst>
                                        <p:tav tm="0">
                                          <p:val>
                                            <p:strVal val="#ppt_x+#ppt_w/2"/>
                                          </p:val>
                                        </p:tav>
                                        <p:tav tm="100000">
                                          <p:val>
                                            <p:strVal val="#ppt_x"/>
                                          </p:val>
                                        </p:tav>
                                      </p:tavLst>
                                    </p:anim>
                                    <p:anim calcmode="lin" valueType="num">
                                      <p:cBhvr>
                                        <p:cTn id="98" dur="500" fill="hold"/>
                                        <p:tgtEl>
                                          <p:spTgt spid="114"/>
                                        </p:tgtEl>
                                        <p:attrNameLst>
                                          <p:attrName>ppt_y</p:attrName>
                                        </p:attrNameLst>
                                      </p:cBhvr>
                                      <p:tavLst>
                                        <p:tav tm="0">
                                          <p:val>
                                            <p:strVal val="#ppt_y"/>
                                          </p:val>
                                        </p:tav>
                                        <p:tav tm="100000">
                                          <p:val>
                                            <p:strVal val="#ppt_y"/>
                                          </p:val>
                                        </p:tav>
                                      </p:tavLst>
                                    </p:anim>
                                    <p:anim calcmode="lin" valueType="num">
                                      <p:cBhvr>
                                        <p:cTn id="99" dur="500" fill="hold"/>
                                        <p:tgtEl>
                                          <p:spTgt spid="114"/>
                                        </p:tgtEl>
                                        <p:attrNameLst>
                                          <p:attrName>ppt_w</p:attrName>
                                        </p:attrNameLst>
                                      </p:cBhvr>
                                      <p:tavLst>
                                        <p:tav tm="0">
                                          <p:val>
                                            <p:fltVal val="0"/>
                                          </p:val>
                                        </p:tav>
                                        <p:tav tm="100000">
                                          <p:val>
                                            <p:strVal val="#ppt_w"/>
                                          </p:val>
                                        </p:tav>
                                      </p:tavLst>
                                    </p:anim>
                                    <p:anim calcmode="lin" valueType="num">
                                      <p:cBhvr>
                                        <p:cTn id="100" dur="500" fill="hold"/>
                                        <p:tgtEl>
                                          <p:spTgt spid="114"/>
                                        </p:tgtEl>
                                        <p:attrNameLst>
                                          <p:attrName>ppt_h</p:attrName>
                                        </p:attrNameLst>
                                      </p:cBhvr>
                                      <p:tavLst>
                                        <p:tav tm="0">
                                          <p:val>
                                            <p:strVal val="#ppt_h"/>
                                          </p:val>
                                        </p:tav>
                                        <p:tav tm="100000">
                                          <p:val>
                                            <p:strVal val="#ppt_h"/>
                                          </p:val>
                                        </p:tav>
                                      </p:tavLst>
                                    </p:anim>
                                  </p:childTnLst>
                                </p:cTn>
                              </p:par>
                            </p:childTnLst>
                          </p:cTn>
                        </p:par>
                      </p:childTnLst>
                    </p:cTn>
                  </p:par>
                  <p:par>
                    <p:cTn id="101" fill="hold">
                      <p:stCondLst>
                        <p:cond delay="indefinite"/>
                      </p:stCondLst>
                      <p:childTnLst>
                        <p:par>
                          <p:cTn id="102" fill="hold">
                            <p:stCondLst>
                              <p:cond delay="0"/>
                            </p:stCondLst>
                            <p:childTnLst>
                              <p:par>
                                <p:cTn id="103" presetID="17" presetClass="entr" presetSubtype="2" fill="hold" nodeType="clickEffect">
                                  <p:stCondLst>
                                    <p:cond delay="0"/>
                                  </p:stCondLst>
                                  <p:childTnLst>
                                    <p:set>
                                      <p:cBhvr>
                                        <p:cTn id="104" dur="1" fill="hold">
                                          <p:stCondLst>
                                            <p:cond delay="0"/>
                                          </p:stCondLst>
                                        </p:cTn>
                                        <p:tgtEl>
                                          <p:spTgt spid="142"/>
                                        </p:tgtEl>
                                        <p:attrNameLst>
                                          <p:attrName>style.visibility</p:attrName>
                                        </p:attrNameLst>
                                      </p:cBhvr>
                                      <p:to>
                                        <p:strVal val="visible"/>
                                      </p:to>
                                    </p:set>
                                    <p:anim calcmode="lin" valueType="num">
                                      <p:cBhvr>
                                        <p:cTn id="105" dur="500" fill="hold"/>
                                        <p:tgtEl>
                                          <p:spTgt spid="142"/>
                                        </p:tgtEl>
                                        <p:attrNameLst>
                                          <p:attrName>ppt_x</p:attrName>
                                        </p:attrNameLst>
                                      </p:cBhvr>
                                      <p:tavLst>
                                        <p:tav tm="0">
                                          <p:val>
                                            <p:strVal val="#ppt_x+#ppt_w/2"/>
                                          </p:val>
                                        </p:tav>
                                        <p:tav tm="100000">
                                          <p:val>
                                            <p:strVal val="#ppt_x"/>
                                          </p:val>
                                        </p:tav>
                                      </p:tavLst>
                                    </p:anim>
                                    <p:anim calcmode="lin" valueType="num">
                                      <p:cBhvr>
                                        <p:cTn id="106" dur="500" fill="hold"/>
                                        <p:tgtEl>
                                          <p:spTgt spid="142"/>
                                        </p:tgtEl>
                                        <p:attrNameLst>
                                          <p:attrName>ppt_y</p:attrName>
                                        </p:attrNameLst>
                                      </p:cBhvr>
                                      <p:tavLst>
                                        <p:tav tm="0">
                                          <p:val>
                                            <p:strVal val="#ppt_y"/>
                                          </p:val>
                                        </p:tav>
                                        <p:tav tm="100000">
                                          <p:val>
                                            <p:strVal val="#ppt_y"/>
                                          </p:val>
                                        </p:tav>
                                      </p:tavLst>
                                    </p:anim>
                                    <p:anim calcmode="lin" valueType="num">
                                      <p:cBhvr>
                                        <p:cTn id="107" dur="500" fill="hold"/>
                                        <p:tgtEl>
                                          <p:spTgt spid="142"/>
                                        </p:tgtEl>
                                        <p:attrNameLst>
                                          <p:attrName>ppt_w</p:attrName>
                                        </p:attrNameLst>
                                      </p:cBhvr>
                                      <p:tavLst>
                                        <p:tav tm="0">
                                          <p:val>
                                            <p:fltVal val="0"/>
                                          </p:val>
                                        </p:tav>
                                        <p:tav tm="100000">
                                          <p:val>
                                            <p:strVal val="#ppt_w"/>
                                          </p:val>
                                        </p:tav>
                                      </p:tavLst>
                                    </p:anim>
                                    <p:anim calcmode="lin" valueType="num">
                                      <p:cBhvr>
                                        <p:cTn id="108" dur="500" fill="hold"/>
                                        <p:tgtEl>
                                          <p:spTgt spid="142"/>
                                        </p:tgtEl>
                                        <p:attrNameLst>
                                          <p:attrName>ppt_h</p:attrName>
                                        </p:attrNameLst>
                                      </p:cBhvr>
                                      <p:tavLst>
                                        <p:tav tm="0">
                                          <p:val>
                                            <p:strVal val="#ppt_h"/>
                                          </p:val>
                                        </p:tav>
                                        <p:tav tm="100000">
                                          <p:val>
                                            <p:strVal val="#ppt_h"/>
                                          </p:val>
                                        </p:tav>
                                      </p:tavLst>
                                    </p:anim>
                                  </p:childTnLst>
                                </p:cTn>
                              </p:par>
                            </p:childTnLst>
                          </p:cTn>
                        </p:par>
                      </p:childTnLst>
                    </p:cTn>
                  </p:par>
                  <p:par>
                    <p:cTn id="109" fill="hold">
                      <p:stCondLst>
                        <p:cond delay="indefinite"/>
                      </p:stCondLst>
                      <p:childTnLst>
                        <p:par>
                          <p:cTn id="110" fill="hold">
                            <p:stCondLst>
                              <p:cond delay="0"/>
                            </p:stCondLst>
                            <p:childTnLst>
                              <p:par>
                                <p:cTn id="111" presetID="23" presetClass="entr" presetSubtype="16" fill="hold" grpId="0" nodeType="clickEffect">
                                  <p:stCondLst>
                                    <p:cond delay="0"/>
                                  </p:stCondLst>
                                  <p:childTnLst>
                                    <p:set>
                                      <p:cBhvr>
                                        <p:cTn id="112" dur="1" fill="hold">
                                          <p:stCondLst>
                                            <p:cond delay="0"/>
                                          </p:stCondLst>
                                        </p:cTn>
                                        <p:tgtEl>
                                          <p:spTgt spid="116"/>
                                        </p:tgtEl>
                                        <p:attrNameLst>
                                          <p:attrName>style.visibility</p:attrName>
                                        </p:attrNameLst>
                                      </p:cBhvr>
                                      <p:to>
                                        <p:strVal val="visible"/>
                                      </p:to>
                                    </p:set>
                                    <p:anim calcmode="lin" valueType="num">
                                      <p:cBhvr>
                                        <p:cTn id="113" dur="500" fill="hold"/>
                                        <p:tgtEl>
                                          <p:spTgt spid="116"/>
                                        </p:tgtEl>
                                        <p:attrNameLst>
                                          <p:attrName>ppt_w</p:attrName>
                                        </p:attrNameLst>
                                      </p:cBhvr>
                                      <p:tavLst>
                                        <p:tav tm="0">
                                          <p:val>
                                            <p:fltVal val="0"/>
                                          </p:val>
                                        </p:tav>
                                        <p:tav tm="100000">
                                          <p:val>
                                            <p:strVal val="#ppt_w"/>
                                          </p:val>
                                        </p:tav>
                                      </p:tavLst>
                                    </p:anim>
                                    <p:anim calcmode="lin" valueType="num">
                                      <p:cBhvr>
                                        <p:cTn id="114" dur="500" fill="hold"/>
                                        <p:tgtEl>
                                          <p:spTgt spid="116"/>
                                        </p:tgtEl>
                                        <p:attrNameLst>
                                          <p:attrName>ppt_h</p:attrName>
                                        </p:attrNameLst>
                                      </p:cBhvr>
                                      <p:tavLst>
                                        <p:tav tm="0">
                                          <p:val>
                                            <p:fltVal val="0"/>
                                          </p:val>
                                        </p:tav>
                                        <p:tav tm="100000">
                                          <p:val>
                                            <p:strVal val="#ppt_h"/>
                                          </p:val>
                                        </p:tav>
                                      </p:tavLst>
                                    </p:anim>
                                  </p:childTnLst>
                                </p:cTn>
                              </p:par>
                              <p:par>
                                <p:cTn id="115" presetID="6" presetClass="emph" presetSubtype="0" autoRev="1" fill="hold" grpId="1" nodeType="withEffect">
                                  <p:stCondLst>
                                    <p:cond delay="150"/>
                                  </p:stCondLst>
                                  <p:childTnLst>
                                    <p:animScale>
                                      <p:cBhvr>
                                        <p:cTn id="116" dur="200" fill="hold"/>
                                        <p:tgtEl>
                                          <p:spTgt spid="116"/>
                                        </p:tgtEl>
                                      </p:cBhvr>
                                      <p:by x="200000" y="200000"/>
                                    </p:animScale>
                                  </p:childTnLst>
                                </p:cTn>
                              </p:par>
                              <p:par>
                                <p:cTn id="117" presetID="22" presetClass="entr" presetSubtype="8" fill="hold" grpId="0" nodeType="withEffect">
                                  <p:stCondLst>
                                    <p:cond delay="150"/>
                                  </p:stCondLst>
                                  <p:childTnLst>
                                    <p:set>
                                      <p:cBhvr>
                                        <p:cTn id="118" dur="1" fill="hold">
                                          <p:stCondLst>
                                            <p:cond delay="0"/>
                                          </p:stCondLst>
                                        </p:cTn>
                                        <p:tgtEl>
                                          <p:spTgt spid="115"/>
                                        </p:tgtEl>
                                        <p:attrNameLst>
                                          <p:attrName>style.visibility</p:attrName>
                                        </p:attrNameLst>
                                      </p:cBhvr>
                                      <p:to>
                                        <p:strVal val="visible"/>
                                      </p:to>
                                    </p:set>
                                    <p:animEffect transition="in" filter="wipe(left)">
                                      <p:cBhvr>
                                        <p:cTn id="119" dur="500"/>
                                        <p:tgtEl>
                                          <p:spTgt spid="115"/>
                                        </p:tgtEl>
                                      </p:cBhvr>
                                    </p:animEffect>
                                  </p:childTnLst>
                                </p:cTn>
                              </p:par>
                            </p:childTnLst>
                          </p:cTn>
                        </p:par>
                        <p:par>
                          <p:cTn id="120" fill="hold">
                            <p:stCondLst>
                              <p:cond delay="650"/>
                            </p:stCondLst>
                            <p:childTnLst>
                              <p:par>
                                <p:cTn id="121" presetID="17" presetClass="entr" presetSubtype="2" fill="hold" grpId="0" nodeType="afterEffect">
                                  <p:stCondLst>
                                    <p:cond delay="0"/>
                                  </p:stCondLst>
                                  <p:childTnLst>
                                    <p:set>
                                      <p:cBhvr>
                                        <p:cTn id="122" dur="1" fill="hold">
                                          <p:stCondLst>
                                            <p:cond delay="0"/>
                                          </p:stCondLst>
                                        </p:cTn>
                                        <p:tgtEl>
                                          <p:spTgt spid="120"/>
                                        </p:tgtEl>
                                        <p:attrNameLst>
                                          <p:attrName>style.visibility</p:attrName>
                                        </p:attrNameLst>
                                      </p:cBhvr>
                                      <p:to>
                                        <p:strVal val="visible"/>
                                      </p:to>
                                    </p:set>
                                    <p:anim calcmode="lin" valueType="num">
                                      <p:cBhvr>
                                        <p:cTn id="123" dur="500" fill="hold"/>
                                        <p:tgtEl>
                                          <p:spTgt spid="120"/>
                                        </p:tgtEl>
                                        <p:attrNameLst>
                                          <p:attrName>ppt_x</p:attrName>
                                        </p:attrNameLst>
                                      </p:cBhvr>
                                      <p:tavLst>
                                        <p:tav tm="0">
                                          <p:val>
                                            <p:strVal val="#ppt_x+#ppt_w/2"/>
                                          </p:val>
                                        </p:tav>
                                        <p:tav tm="100000">
                                          <p:val>
                                            <p:strVal val="#ppt_x"/>
                                          </p:val>
                                        </p:tav>
                                      </p:tavLst>
                                    </p:anim>
                                    <p:anim calcmode="lin" valueType="num">
                                      <p:cBhvr>
                                        <p:cTn id="124" dur="500" fill="hold"/>
                                        <p:tgtEl>
                                          <p:spTgt spid="120"/>
                                        </p:tgtEl>
                                        <p:attrNameLst>
                                          <p:attrName>ppt_y</p:attrName>
                                        </p:attrNameLst>
                                      </p:cBhvr>
                                      <p:tavLst>
                                        <p:tav tm="0">
                                          <p:val>
                                            <p:strVal val="#ppt_y"/>
                                          </p:val>
                                        </p:tav>
                                        <p:tav tm="100000">
                                          <p:val>
                                            <p:strVal val="#ppt_y"/>
                                          </p:val>
                                        </p:tav>
                                      </p:tavLst>
                                    </p:anim>
                                    <p:anim calcmode="lin" valueType="num">
                                      <p:cBhvr>
                                        <p:cTn id="125" dur="500" fill="hold"/>
                                        <p:tgtEl>
                                          <p:spTgt spid="120"/>
                                        </p:tgtEl>
                                        <p:attrNameLst>
                                          <p:attrName>ppt_w</p:attrName>
                                        </p:attrNameLst>
                                      </p:cBhvr>
                                      <p:tavLst>
                                        <p:tav tm="0">
                                          <p:val>
                                            <p:fltVal val="0"/>
                                          </p:val>
                                        </p:tav>
                                        <p:tav tm="100000">
                                          <p:val>
                                            <p:strVal val="#ppt_w"/>
                                          </p:val>
                                        </p:tav>
                                      </p:tavLst>
                                    </p:anim>
                                    <p:anim calcmode="lin" valueType="num">
                                      <p:cBhvr>
                                        <p:cTn id="126" dur="500" fill="hold"/>
                                        <p:tgtEl>
                                          <p:spTgt spid="120"/>
                                        </p:tgtEl>
                                        <p:attrNameLst>
                                          <p:attrName>ppt_h</p:attrName>
                                        </p:attrNameLst>
                                      </p:cBhvr>
                                      <p:tavLst>
                                        <p:tav tm="0">
                                          <p:val>
                                            <p:strVal val="#ppt_h"/>
                                          </p:val>
                                        </p:tav>
                                        <p:tav tm="100000">
                                          <p:val>
                                            <p:strVal val="#ppt_h"/>
                                          </p:val>
                                        </p:tav>
                                      </p:tavLst>
                                    </p:anim>
                                  </p:childTnLst>
                                </p:cTn>
                              </p:par>
                            </p:childTnLst>
                          </p:cTn>
                        </p:par>
                      </p:childTnLst>
                    </p:cTn>
                  </p:par>
                  <p:par>
                    <p:cTn id="127" fill="hold">
                      <p:stCondLst>
                        <p:cond delay="indefinite"/>
                      </p:stCondLst>
                      <p:childTnLst>
                        <p:par>
                          <p:cTn id="128" fill="hold">
                            <p:stCondLst>
                              <p:cond delay="0"/>
                            </p:stCondLst>
                            <p:childTnLst>
                              <p:par>
                                <p:cTn id="129" presetID="17" presetClass="entr" presetSubtype="2" fill="hold" nodeType="clickEffect">
                                  <p:stCondLst>
                                    <p:cond delay="0"/>
                                  </p:stCondLst>
                                  <p:childTnLst>
                                    <p:set>
                                      <p:cBhvr>
                                        <p:cTn id="130" dur="1" fill="hold">
                                          <p:stCondLst>
                                            <p:cond delay="0"/>
                                          </p:stCondLst>
                                        </p:cTn>
                                        <p:tgtEl>
                                          <p:spTgt spid="148"/>
                                        </p:tgtEl>
                                        <p:attrNameLst>
                                          <p:attrName>style.visibility</p:attrName>
                                        </p:attrNameLst>
                                      </p:cBhvr>
                                      <p:to>
                                        <p:strVal val="visible"/>
                                      </p:to>
                                    </p:set>
                                    <p:anim calcmode="lin" valueType="num">
                                      <p:cBhvr>
                                        <p:cTn id="131" dur="500" fill="hold"/>
                                        <p:tgtEl>
                                          <p:spTgt spid="148"/>
                                        </p:tgtEl>
                                        <p:attrNameLst>
                                          <p:attrName>ppt_x</p:attrName>
                                        </p:attrNameLst>
                                      </p:cBhvr>
                                      <p:tavLst>
                                        <p:tav tm="0">
                                          <p:val>
                                            <p:strVal val="#ppt_x+#ppt_w/2"/>
                                          </p:val>
                                        </p:tav>
                                        <p:tav tm="100000">
                                          <p:val>
                                            <p:strVal val="#ppt_x"/>
                                          </p:val>
                                        </p:tav>
                                      </p:tavLst>
                                    </p:anim>
                                    <p:anim calcmode="lin" valueType="num">
                                      <p:cBhvr>
                                        <p:cTn id="132" dur="500" fill="hold"/>
                                        <p:tgtEl>
                                          <p:spTgt spid="148"/>
                                        </p:tgtEl>
                                        <p:attrNameLst>
                                          <p:attrName>ppt_y</p:attrName>
                                        </p:attrNameLst>
                                      </p:cBhvr>
                                      <p:tavLst>
                                        <p:tav tm="0">
                                          <p:val>
                                            <p:strVal val="#ppt_y"/>
                                          </p:val>
                                        </p:tav>
                                        <p:tav tm="100000">
                                          <p:val>
                                            <p:strVal val="#ppt_y"/>
                                          </p:val>
                                        </p:tav>
                                      </p:tavLst>
                                    </p:anim>
                                    <p:anim calcmode="lin" valueType="num">
                                      <p:cBhvr>
                                        <p:cTn id="133" dur="500" fill="hold"/>
                                        <p:tgtEl>
                                          <p:spTgt spid="148"/>
                                        </p:tgtEl>
                                        <p:attrNameLst>
                                          <p:attrName>ppt_w</p:attrName>
                                        </p:attrNameLst>
                                      </p:cBhvr>
                                      <p:tavLst>
                                        <p:tav tm="0">
                                          <p:val>
                                            <p:fltVal val="0"/>
                                          </p:val>
                                        </p:tav>
                                        <p:tav tm="100000">
                                          <p:val>
                                            <p:strVal val="#ppt_w"/>
                                          </p:val>
                                        </p:tav>
                                      </p:tavLst>
                                    </p:anim>
                                    <p:anim calcmode="lin" valueType="num">
                                      <p:cBhvr>
                                        <p:cTn id="134" dur="500" fill="hold"/>
                                        <p:tgtEl>
                                          <p:spTgt spid="148"/>
                                        </p:tgtEl>
                                        <p:attrNameLst>
                                          <p:attrName>ppt_h</p:attrName>
                                        </p:attrNameLst>
                                      </p:cBhvr>
                                      <p:tavLst>
                                        <p:tav tm="0">
                                          <p:val>
                                            <p:strVal val="#ppt_h"/>
                                          </p:val>
                                        </p:tav>
                                        <p:tav tm="100000">
                                          <p:val>
                                            <p:strVal val="#ppt_h"/>
                                          </p:val>
                                        </p:tav>
                                      </p:tavLst>
                                    </p:anim>
                                  </p:childTnLst>
                                </p:cTn>
                              </p:par>
                            </p:childTnLst>
                          </p:cTn>
                        </p:par>
                      </p:childTnLst>
                    </p:cTn>
                  </p:par>
                  <p:par>
                    <p:cTn id="135" fill="hold">
                      <p:stCondLst>
                        <p:cond delay="indefinite"/>
                      </p:stCondLst>
                      <p:childTnLst>
                        <p:par>
                          <p:cTn id="136" fill="hold">
                            <p:stCondLst>
                              <p:cond delay="0"/>
                            </p:stCondLst>
                            <p:childTnLst>
                              <p:par>
                                <p:cTn id="137" presetID="17" presetClass="entr" presetSubtype="2" fill="hold" nodeType="clickEffect">
                                  <p:stCondLst>
                                    <p:cond delay="0"/>
                                  </p:stCondLst>
                                  <p:childTnLst>
                                    <p:set>
                                      <p:cBhvr>
                                        <p:cTn id="138" dur="1" fill="hold">
                                          <p:stCondLst>
                                            <p:cond delay="0"/>
                                          </p:stCondLst>
                                        </p:cTn>
                                        <p:tgtEl>
                                          <p:spTgt spid="151"/>
                                        </p:tgtEl>
                                        <p:attrNameLst>
                                          <p:attrName>style.visibility</p:attrName>
                                        </p:attrNameLst>
                                      </p:cBhvr>
                                      <p:to>
                                        <p:strVal val="visible"/>
                                      </p:to>
                                    </p:set>
                                    <p:anim calcmode="lin" valueType="num">
                                      <p:cBhvr>
                                        <p:cTn id="139" dur="500" fill="hold"/>
                                        <p:tgtEl>
                                          <p:spTgt spid="151"/>
                                        </p:tgtEl>
                                        <p:attrNameLst>
                                          <p:attrName>ppt_x</p:attrName>
                                        </p:attrNameLst>
                                      </p:cBhvr>
                                      <p:tavLst>
                                        <p:tav tm="0">
                                          <p:val>
                                            <p:strVal val="#ppt_x+#ppt_w/2"/>
                                          </p:val>
                                        </p:tav>
                                        <p:tav tm="100000">
                                          <p:val>
                                            <p:strVal val="#ppt_x"/>
                                          </p:val>
                                        </p:tav>
                                      </p:tavLst>
                                    </p:anim>
                                    <p:anim calcmode="lin" valueType="num">
                                      <p:cBhvr>
                                        <p:cTn id="140" dur="500" fill="hold"/>
                                        <p:tgtEl>
                                          <p:spTgt spid="151"/>
                                        </p:tgtEl>
                                        <p:attrNameLst>
                                          <p:attrName>ppt_y</p:attrName>
                                        </p:attrNameLst>
                                      </p:cBhvr>
                                      <p:tavLst>
                                        <p:tav tm="0">
                                          <p:val>
                                            <p:strVal val="#ppt_y"/>
                                          </p:val>
                                        </p:tav>
                                        <p:tav tm="100000">
                                          <p:val>
                                            <p:strVal val="#ppt_y"/>
                                          </p:val>
                                        </p:tav>
                                      </p:tavLst>
                                    </p:anim>
                                    <p:anim calcmode="lin" valueType="num">
                                      <p:cBhvr>
                                        <p:cTn id="141" dur="500" fill="hold"/>
                                        <p:tgtEl>
                                          <p:spTgt spid="151"/>
                                        </p:tgtEl>
                                        <p:attrNameLst>
                                          <p:attrName>ppt_w</p:attrName>
                                        </p:attrNameLst>
                                      </p:cBhvr>
                                      <p:tavLst>
                                        <p:tav tm="0">
                                          <p:val>
                                            <p:fltVal val="0"/>
                                          </p:val>
                                        </p:tav>
                                        <p:tav tm="100000">
                                          <p:val>
                                            <p:strVal val="#ppt_w"/>
                                          </p:val>
                                        </p:tav>
                                      </p:tavLst>
                                    </p:anim>
                                    <p:anim calcmode="lin" valueType="num">
                                      <p:cBhvr>
                                        <p:cTn id="142" dur="500" fill="hold"/>
                                        <p:tgtEl>
                                          <p:spTgt spid="151"/>
                                        </p:tgtEl>
                                        <p:attrNameLst>
                                          <p:attrName>ppt_h</p:attrName>
                                        </p:attrNameLst>
                                      </p:cBhvr>
                                      <p:tavLst>
                                        <p:tav tm="0">
                                          <p:val>
                                            <p:strVal val="#ppt_h"/>
                                          </p:val>
                                        </p:tav>
                                        <p:tav tm="100000">
                                          <p:val>
                                            <p:strVal val="#ppt_h"/>
                                          </p:val>
                                        </p:tav>
                                      </p:tavLst>
                                    </p:anim>
                                  </p:childTnLst>
                                </p:cTn>
                              </p:par>
                            </p:childTnLst>
                          </p:cTn>
                        </p:par>
                      </p:childTnLst>
                    </p:cTn>
                  </p:par>
                  <p:par>
                    <p:cTn id="143" fill="hold">
                      <p:stCondLst>
                        <p:cond delay="indefinite"/>
                      </p:stCondLst>
                      <p:childTnLst>
                        <p:par>
                          <p:cTn id="144" fill="hold">
                            <p:stCondLst>
                              <p:cond delay="0"/>
                            </p:stCondLst>
                            <p:childTnLst>
                              <p:par>
                                <p:cTn id="145" presetID="23" presetClass="entr" presetSubtype="16" fill="hold" grpId="0" nodeType="clickEffect">
                                  <p:stCondLst>
                                    <p:cond delay="0"/>
                                  </p:stCondLst>
                                  <p:childTnLst>
                                    <p:set>
                                      <p:cBhvr>
                                        <p:cTn id="146" dur="1" fill="hold">
                                          <p:stCondLst>
                                            <p:cond delay="0"/>
                                          </p:stCondLst>
                                        </p:cTn>
                                        <p:tgtEl>
                                          <p:spTgt spid="122"/>
                                        </p:tgtEl>
                                        <p:attrNameLst>
                                          <p:attrName>style.visibility</p:attrName>
                                        </p:attrNameLst>
                                      </p:cBhvr>
                                      <p:to>
                                        <p:strVal val="visible"/>
                                      </p:to>
                                    </p:set>
                                    <p:anim calcmode="lin" valueType="num">
                                      <p:cBhvr>
                                        <p:cTn id="147" dur="500" fill="hold"/>
                                        <p:tgtEl>
                                          <p:spTgt spid="122"/>
                                        </p:tgtEl>
                                        <p:attrNameLst>
                                          <p:attrName>ppt_w</p:attrName>
                                        </p:attrNameLst>
                                      </p:cBhvr>
                                      <p:tavLst>
                                        <p:tav tm="0">
                                          <p:val>
                                            <p:fltVal val="0"/>
                                          </p:val>
                                        </p:tav>
                                        <p:tav tm="100000">
                                          <p:val>
                                            <p:strVal val="#ppt_w"/>
                                          </p:val>
                                        </p:tav>
                                      </p:tavLst>
                                    </p:anim>
                                    <p:anim calcmode="lin" valueType="num">
                                      <p:cBhvr>
                                        <p:cTn id="148" dur="500" fill="hold"/>
                                        <p:tgtEl>
                                          <p:spTgt spid="122"/>
                                        </p:tgtEl>
                                        <p:attrNameLst>
                                          <p:attrName>ppt_h</p:attrName>
                                        </p:attrNameLst>
                                      </p:cBhvr>
                                      <p:tavLst>
                                        <p:tav tm="0">
                                          <p:val>
                                            <p:fltVal val="0"/>
                                          </p:val>
                                        </p:tav>
                                        <p:tav tm="100000">
                                          <p:val>
                                            <p:strVal val="#ppt_h"/>
                                          </p:val>
                                        </p:tav>
                                      </p:tavLst>
                                    </p:anim>
                                  </p:childTnLst>
                                </p:cTn>
                              </p:par>
                              <p:par>
                                <p:cTn id="149" presetID="6" presetClass="emph" presetSubtype="0" autoRev="1" fill="hold" grpId="1" nodeType="withEffect">
                                  <p:stCondLst>
                                    <p:cond delay="150"/>
                                  </p:stCondLst>
                                  <p:childTnLst>
                                    <p:animScale>
                                      <p:cBhvr>
                                        <p:cTn id="150" dur="200" fill="hold"/>
                                        <p:tgtEl>
                                          <p:spTgt spid="122"/>
                                        </p:tgtEl>
                                      </p:cBhvr>
                                      <p:by x="200000" y="200000"/>
                                    </p:animScale>
                                  </p:childTnLst>
                                </p:cTn>
                              </p:par>
                              <p:par>
                                <p:cTn id="151" presetID="22" presetClass="entr" presetSubtype="8" fill="hold" grpId="0" nodeType="withEffect">
                                  <p:stCondLst>
                                    <p:cond delay="150"/>
                                  </p:stCondLst>
                                  <p:childTnLst>
                                    <p:set>
                                      <p:cBhvr>
                                        <p:cTn id="152" dur="1" fill="hold">
                                          <p:stCondLst>
                                            <p:cond delay="0"/>
                                          </p:stCondLst>
                                        </p:cTn>
                                        <p:tgtEl>
                                          <p:spTgt spid="121"/>
                                        </p:tgtEl>
                                        <p:attrNameLst>
                                          <p:attrName>style.visibility</p:attrName>
                                        </p:attrNameLst>
                                      </p:cBhvr>
                                      <p:to>
                                        <p:strVal val="visible"/>
                                      </p:to>
                                    </p:set>
                                    <p:animEffect transition="in" filter="wipe(left)">
                                      <p:cBhvr>
                                        <p:cTn id="153" dur="500"/>
                                        <p:tgtEl>
                                          <p:spTgt spid="121"/>
                                        </p:tgtEl>
                                      </p:cBhvr>
                                    </p:animEffect>
                                  </p:childTnLst>
                                </p:cTn>
                              </p:par>
                            </p:childTnLst>
                          </p:cTn>
                        </p:par>
                        <p:par>
                          <p:cTn id="154" fill="hold">
                            <p:stCondLst>
                              <p:cond delay="650"/>
                            </p:stCondLst>
                            <p:childTnLst>
                              <p:par>
                                <p:cTn id="155" presetID="17" presetClass="entr" presetSubtype="2" fill="hold" grpId="0" nodeType="afterEffect">
                                  <p:stCondLst>
                                    <p:cond delay="0"/>
                                  </p:stCondLst>
                                  <p:childTnLst>
                                    <p:set>
                                      <p:cBhvr>
                                        <p:cTn id="156" dur="1" fill="hold">
                                          <p:stCondLst>
                                            <p:cond delay="0"/>
                                          </p:stCondLst>
                                        </p:cTn>
                                        <p:tgtEl>
                                          <p:spTgt spid="123"/>
                                        </p:tgtEl>
                                        <p:attrNameLst>
                                          <p:attrName>style.visibility</p:attrName>
                                        </p:attrNameLst>
                                      </p:cBhvr>
                                      <p:to>
                                        <p:strVal val="visible"/>
                                      </p:to>
                                    </p:set>
                                    <p:anim calcmode="lin" valueType="num">
                                      <p:cBhvr>
                                        <p:cTn id="157" dur="500" fill="hold"/>
                                        <p:tgtEl>
                                          <p:spTgt spid="123"/>
                                        </p:tgtEl>
                                        <p:attrNameLst>
                                          <p:attrName>ppt_x</p:attrName>
                                        </p:attrNameLst>
                                      </p:cBhvr>
                                      <p:tavLst>
                                        <p:tav tm="0">
                                          <p:val>
                                            <p:strVal val="#ppt_x+#ppt_w/2"/>
                                          </p:val>
                                        </p:tav>
                                        <p:tav tm="100000">
                                          <p:val>
                                            <p:strVal val="#ppt_x"/>
                                          </p:val>
                                        </p:tav>
                                      </p:tavLst>
                                    </p:anim>
                                    <p:anim calcmode="lin" valueType="num">
                                      <p:cBhvr>
                                        <p:cTn id="158" dur="500" fill="hold"/>
                                        <p:tgtEl>
                                          <p:spTgt spid="123"/>
                                        </p:tgtEl>
                                        <p:attrNameLst>
                                          <p:attrName>ppt_y</p:attrName>
                                        </p:attrNameLst>
                                      </p:cBhvr>
                                      <p:tavLst>
                                        <p:tav tm="0">
                                          <p:val>
                                            <p:strVal val="#ppt_y"/>
                                          </p:val>
                                        </p:tav>
                                        <p:tav tm="100000">
                                          <p:val>
                                            <p:strVal val="#ppt_y"/>
                                          </p:val>
                                        </p:tav>
                                      </p:tavLst>
                                    </p:anim>
                                    <p:anim calcmode="lin" valueType="num">
                                      <p:cBhvr>
                                        <p:cTn id="159" dur="500" fill="hold"/>
                                        <p:tgtEl>
                                          <p:spTgt spid="123"/>
                                        </p:tgtEl>
                                        <p:attrNameLst>
                                          <p:attrName>ppt_w</p:attrName>
                                        </p:attrNameLst>
                                      </p:cBhvr>
                                      <p:tavLst>
                                        <p:tav tm="0">
                                          <p:val>
                                            <p:fltVal val="0"/>
                                          </p:val>
                                        </p:tav>
                                        <p:tav tm="100000">
                                          <p:val>
                                            <p:strVal val="#ppt_w"/>
                                          </p:val>
                                        </p:tav>
                                      </p:tavLst>
                                    </p:anim>
                                    <p:anim calcmode="lin" valueType="num">
                                      <p:cBhvr>
                                        <p:cTn id="160" dur="500" fill="hold"/>
                                        <p:tgtEl>
                                          <p:spTgt spid="123"/>
                                        </p:tgtEl>
                                        <p:attrNameLst>
                                          <p:attrName>ppt_h</p:attrName>
                                        </p:attrNameLst>
                                      </p:cBhvr>
                                      <p:tavLst>
                                        <p:tav tm="0">
                                          <p:val>
                                            <p:strVal val="#ppt_h"/>
                                          </p:val>
                                        </p:tav>
                                        <p:tav tm="100000">
                                          <p:val>
                                            <p:strVal val="#ppt_h"/>
                                          </p:val>
                                        </p:tav>
                                      </p:tavLst>
                                    </p:anim>
                                  </p:childTnLst>
                                </p:cTn>
                              </p:par>
                            </p:childTnLst>
                          </p:cTn>
                        </p:par>
                      </p:childTnLst>
                    </p:cTn>
                  </p:par>
                  <p:par>
                    <p:cTn id="161" fill="hold">
                      <p:stCondLst>
                        <p:cond delay="indefinite"/>
                      </p:stCondLst>
                      <p:childTnLst>
                        <p:par>
                          <p:cTn id="162" fill="hold">
                            <p:stCondLst>
                              <p:cond delay="0"/>
                            </p:stCondLst>
                            <p:childTnLst>
                              <p:par>
                                <p:cTn id="163" presetID="17" presetClass="entr" presetSubtype="2" fill="hold" nodeType="clickEffect">
                                  <p:stCondLst>
                                    <p:cond delay="0"/>
                                  </p:stCondLst>
                                  <p:childTnLst>
                                    <p:set>
                                      <p:cBhvr>
                                        <p:cTn id="164" dur="1" fill="hold">
                                          <p:stCondLst>
                                            <p:cond delay="0"/>
                                          </p:stCondLst>
                                        </p:cTn>
                                        <p:tgtEl>
                                          <p:spTgt spid="228"/>
                                        </p:tgtEl>
                                        <p:attrNameLst>
                                          <p:attrName>style.visibility</p:attrName>
                                        </p:attrNameLst>
                                      </p:cBhvr>
                                      <p:to>
                                        <p:strVal val="visible"/>
                                      </p:to>
                                    </p:set>
                                    <p:anim calcmode="lin" valueType="num">
                                      <p:cBhvr>
                                        <p:cTn id="165" dur="500" fill="hold"/>
                                        <p:tgtEl>
                                          <p:spTgt spid="228"/>
                                        </p:tgtEl>
                                        <p:attrNameLst>
                                          <p:attrName>ppt_x</p:attrName>
                                        </p:attrNameLst>
                                      </p:cBhvr>
                                      <p:tavLst>
                                        <p:tav tm="0">
                                          <p:val>
                                            <p:strVal val="#ppt_x+#ppt_w/2"/>
                                          </p:val>
                                        </p:tav>
                                        <p:tav tm="100000">
                                          <p:val>
                                            <p:strVal val="#ppt_x"/>
                                          </p:val>
                                        </p:tav>
                                      </p:tavLst>
                                    </p:anim>
                                    <p:anim calcmode="lin" valueType="num">
                                      <p:cBhvr>
                                        <p:cTn id="166" dur="500" fill="hold"/>
                                        <p:tgtEl>
                                          <p:spTgt spid="228"/>
                                        </p:tgtEl>
                                        <p:attrNameLst>
                                          <p:attrName>ppt_y</p:attrName>
                                        </p:attrNameLst>
                                      </p:cBhvr>
                                      <p:tavLst>
                                        <p:tav tm="0">
                                          <p:val>
                                            <p:strVal val="#ppt_y"/>
                                          </p:val>
                                        </p:tav>
                                        <p:tav tm="100000">
                                          <p:val>
                                            <p:strVal val="#ppt_y"/>
                                          </p:val>
                                        </p:tav>
                                      </p:tavLst>
                                    </p:anim>
                                    <p:anim calcmode="lin" valueType="num">
                                      <p:cBhvr>
                                        <p:cTn id="167" dur="500" fill="hold"/>
                                        <p:tgtEl>
                                          <p:spTgt spid="228"/>
                                        </p:tgtEl>
                                        <p:attrNameLst>
                                          <p:attrName>ppt_w</p:attrName>
                                        </p:attrNameLst>
                                      </p:cBhvr>
                                      <p:tavLst>
                                        <p:tav tm="0">
                                          <p:val>
                                            <p:fltVal val="0"/>
                                          </p:val>
                                        </p:tav>
                                        <p:tav tm="100000">
                                          <p:val>
                                            <p:strVal val="#ppt_w"/>
                                          </p:val>
                                        </p:tav>
                                      </p:tavLst>
                                    </p:anim>
                                    <p:anim calcmode="lin" valueType="num">
                                      <p:cBhvr>
                                        <p:cTn id="168" dur="500" fill="hold"/>
                                        <p:tgtEl>
                                          <p:spTgt spid="228"/>
                                        </p:tgtEl>
                                        <p:attrNameLst>
                                          <p:attrName>ppt_h</p:attrName>
                                        </p:attrNameLst>
                                      </p:cBhvr>
                                      <p:tavLst>
                                        <p:tav tm="0">
                                          <p:val>
                                            <p:strVal val="#ppt_h"/>
                                          </p:val>
                                        </p:tav>
                                        <p:tav tm="100000">
                                          <p:val>
                                            <p:strVal val="#ppt_h"/>
                                          </p:val>
                                        </p:tav>
                                      </p:tavLst>
                                    </p:anim>
                                  </p:childTnLst>
                                </p:cTn>
                              </p:par>
                            </p:childTnLst>
                          </p:cTn>
                        </p:par>
                      </p:childTnLst>
                    </p:cTn>
                  </p:par>
                  <p:par>
                    <p:cTn id="169" fill="hold">
                      <p:stCondLst>
                        <p:cond delay="indefinite"/>
                      </p:stCondLst>
                      <p:childTnLst>
                        <p:par>
                          <p:cTn id="170" fill="hold">
                            <p:stCondLst>
                              <p:cond delay="0"/>
                            </p:stCondLst>
                            <p:childTnLst>
                              <p:par>
                                <p:cTn id="171" presetID="17" presetClass="entr" presetSubtype="2" fill="hold" nodeType="clickEffect">
                                  <p:stCondLst>
                                    <p:cond delay="0"/>
                                  </p:stCondLst>
                                  <p:childTnLst>
                                    <p:set>
                                      <p:cBhvr>
                                        <p:cTn id="172" dur="1" fill="hold">
                                          <p:stCondLst>
                                            <p:cond delay="0"/>
                                          </p:stCondLst>
                                        </p:cTn>
                                        <p:tgtEl>
                                          <p:spTgt spid="231"/>
                                        </p:tgtEl>
                                        <p:attrNameLst>
                                          <p:attrName>style.visibility</p:attrName>
                                        </p:attrNameLst>
                                      </p:cBhvr>
                                      <p:to>
                                        <p:strVal val="visible"/>
                                      </p:to>
                                    </p:set>
                                    <p:anim calcmode="lin" valueType="num">
                                      <p:cBhvr>
                                        <p:cTn id="173" dur="500" fill="hold"/>
                                        <p:tgtEl>
                                          <p:spTgt spid="231"/>
                                        </p:tgtEl>
                                        <p:attrNameLst>
                                          <p:attrName>ppt_x</p:attrName>
                                        </p:attrNameLst>
                                      </p:cBhvr>
                                      <p:tavLst>
                                        <p:tav tm="0">
                                          <p:val>
                                            <p:strVal val="#ppt_x+#ppt_w/2"/>
                                          </p:val>
                                        </p:tav>
                                        <p:tav tm="100000">
                                          <p:val>
                                            <p:strVal val="#ppt_x"/>
                                          </p:val>
                                        </p:tav>
                                      </p:tavLst>
                                    </p:anim>
                                    <p:anim calcmode="lin" valueType="num">
                                      <p:cBhvr>
                                        <p:cTn id="174" dur="500" fill="hold"/>
                                        <p:tgtEl>
                                          <p:spTgt spid="231"/>
                                        </p:tgtEl>
                                        <p:attrNameLst>
                                          <p:attrName>ppt_y</p:attrName>
                                        </p:attrNameLst>
                                      </p:cBhvr>
                                      <p:tavLst>
                                        <p:tav tm="0">
                                          <p:val>
                                            <p:strVal val="#ppt_y"/>
                                          </p:val>
                                        </p:tav>
                                        <p:tav tm="100000">
                                          <p:val>
                                            <p:strVal val="#ppt_y"/>
                                          </p:val>
                                        </p:tav>
                                      </p:tavLst>
                                    </p:anim>
                                    <p:anim calcmode="lin" valueType="num">
                                      <p:cBhvr>
                                        <p:cTn id="175" dur="500" fill="hold"/>
                                        <p:tgtEl>
                                          <p:spTgt spid="231"/>
                                        </p:tgtEl>
                                        <p:attrNameLst>
                                          <p:attrName>ppt_w</p:attrName>
                                        </p:attrNameLst>
                                      </p:cBhvr>
                                      <p:tavLst>
                                        <p:tav tm="0">
                                          <p:val>
                                            <p:fltVal val="0"/>
                                          </p:val>
                                        </p:tav>
                                        <p:tav tm="100000">
                                          <p:val>
                                            <p:strVal val="#ppt_w"/>
                                          </p:val>
                                        </p:tav>
                                      </p:tavLst>
                                    </p:anim>
                                    <p:anim calcmode="lin" valueType="num">
                                      <p:cBhvr>
                                        <p:cTn id="176" dur="500" fill="hold"/>
                                        <p:tgtEl>
                                          <p:spTgt spid="231"/>
                                        </p:tgtEl>
                                        <p:attrNameLst>
                                          <p:attrName>ppt_h</p:attrName>
                                        </p:attrNameLst>
                                      </p:cBhvr>
                                      <p:tavLst>
                                        <p:tav tm="0">
                                          <p:val>
                                            <p:strVal val="#ppt_h"/>
                                          </p:val>
                                        </p:tav>
                                        <p:tav tm="100000">
                                          <p:val>
                                            <p:strVal val="#ppt_h"/>
                                          </p:val>
                                        </p:tav>
                                      </p:tavLst>
                                    </p:anim>
                                  </p:childTnLst>
                                </p:cTn>
                              </p:par>
                            </p:childTnLst>
                          </p:cTn>
                        </p:par>
                      </p:childTnLst>
                    </p:cTn>
                  </p:par>
                  <p:par>
                    <p:cTn id="177" fill="hold">
                      <p:stCondLst>
                        <p:cond delay="indefinite"/>
                      </p:stCondLst>
                      <p:childTnLst>
                        <p:par>
                          <p:cTn id="178" fill="hold">
                            <p:stCondLst>
                              <p:cond delay="0"/>
                            </p:stCondLst>
                            <p:childTnLst>
                              <p:par>
                                <p:cTn id="179" presetID="17" presetClass="entr" presetSubtype="2" fill="hold" nodeType="clickEffect">
                                  <p:stCondLst>
                                    <p:cond delay="0"/>
                                  </p:stCondLst>
                                  <p:childTnLst>
                                    <p:set>
                                      <p:cBhvr>
                                        <p:cTn id="180" dur="1" fill="hold">
                                          <p:stCondLst>
                                            <p:cond delay="0"/>
                                          </p:stCondLst>
                                        </p:cTn>
                                        <p:tgtEl>
                                          <p:spTgt spid="51"/>
                                        </p:tgtEl>
                                        <p:attrNameLst>
                                          <p:attrName>style.visibility</p:attrName>
                                        </p:attrNameLst>
                                      </p:cBhvr>
                                      <p:to>
                                        <p:strVal val="visible"/>
                                      </p:to>
                                    </p:set>
                                    <p:anim calcmode="lin" valueType="num">
                                      <p:cBhvr>
                                        <p:cTn id="181" dur="500" fill="hold"/>
                                        <p:tgtEl>
                                          <p:spTgt spid="51"/>
                                        </p:tgtEl>
                                        <p:attrNameLst>
                                          <p:attrName>ppt_x</p:attrName>
                                        </p:attrNameLst>
                                      </p:cBhvr>
                                      <p:tavLst>
                                        <p:tav tm="0">
                                          <p:val>
                                            <p:strVal val="#ppt_x+#ppt_w/2"/>
                                          </p:val>
                                        </p:tav>
                                        <p:tav tm="100000">
                                          <p:val>
                                            <p:strVal val="#ppt_x"/>
                                          </p:val>
                                        </p:tav>
                                      </p:tavLst>
                                    </p:anim>
                                    <p:anim calcmode="lin" valueType="num">
                                      <p:cBhvr>
                                        <p:cTn id="182" dur="500" fill="hold"/>
                                        <p:tgtEl>
                                          <p:spTgt spid="51"/>
                                        </p:tgtEl>
                                        <p:attrNameLst>
                                          <p:attrName>ppt_y</p:attrName>
                                        </p:attrNameLst>
                                      </p:cBhvr>
                                      <p:tavLst>
                                        <p:tav tm="0">
                                          <p:val>
                                            <p:strVal val="#ppt_y"/>
                                          </p:val>
                                        </p:tav>
                                        <p:tav tm="100000">
                                          <p:val>
                                            <p:strVal val="#ppt_y"/>
                                          </p:val>
                                        </p:tav>
                                      </p:tavLst>
                                    </p:anim>
                                    <p:anim calcmode="lin" valueType="num">
                                      <p:cBhvr>
                                        <p:cTn id="183" dur="500" fill="hold"/>
                                        <p:tgtEl>
                                          <p:spTgt spid="51"/>
                                        </p:tgtEl>
                                        <p:attrNameLst>
                                          <p:attrName>ppt_w</p:attrName>
                                        </p:attrNameLst>
                                      </p:cBhvr>
                                      <p:tavLst>
                                        <p:tav tm="0">
                                          <p:val>
                                            <p:fltVal val="0"/>
                                          </p:val>
                                        </p:tav>
                                        <p:tav tm="100000">
                                          <p:val>
                                            <p:strVal val="#ppt_w"/>
                                          </p:val>
                                        </p:tav>
                                      </p:tavLst>
                                    </p:anim>
                                    <p:anim calcmode="lin" valueType="num">
                                      <p:cBhvr>
                                        <p:cTn id="184" dur="500" fill="hold"/>
                                        <p:tgtEl>
                                          <p:spTgt spid="51"/>
                                        </p:tgtEl>
                                        <p:attrNameLst>
                                          <p:attrName>ppt_h</p:attrName>
                                        </p:attrNameLst>
                                      </p:cBhvr>
                                      <p:tavLst>
                                        <p:tav tm="0">
                                          <p:val>
                                            <p:strVal val="#ppt_h"/>
                                          </p:val>
                                        </p:tav>
                                        <p:tav tm="100000">
                                          <p:val>
                                            <p:strVal val="#ppt_h"/>
                                          </p:val>
                                        </p:tav>
                                      </p:tavLst>
                                    </p:anim>
                                  </p:childTnLst>
                                </p:cTn>
                              </p:par>
                            </p:childTnLst>
                          </p:cTn>
                        </p:par>
                      </p:childTnLst>
                    </p:cTn>
                  </p:par>
                  <p:par>
                    <p:cTn id="185" fill="hold">
                      <p:stCondLst>
                        <p:cond delay="indefinite"/>
                      </p:stCondLst>
                      <p:childTnLst>
                        <p:par>
                          <p:cTn id="186" fill="hold">
                            <p:stCondLst>
                              <p:cond delay="0"/>
                            </p:stCondLst>
                            <p:childTnLst>
                              <p:par>
                                <p:cTn id="187" presetID="17" presetClass="entr" presetSubtype="2" fill="hold" nodeType="clickEffect">
                                  <p:stCondLst>
                                    <p:cond delay="0"/>
                                  </p:stCondLst>
                                  <p:childTnLst>
                                    <p:set>
                                      <p:cBhvr>
                                        <p:cTn id="188" dur="1" fill="hold">
                                          <p:stCondLst>
                                            <p:cond delay="0"/>
                                          </p:stCondLst>
                                        </p:cTn>
                                        <p:tgtEl>
                                          <p:spTgt spid="54"/>
                                        </p:tgtEl>
                                        <p:attrNameLst>
                                          <p:attrName>style.visibility</p:attrName>
                                        </p:attrNameLst>
                                      </p:cBhvr>
                                      <p:to>
                                        <p:strVal val="visible"/>
                                      </p:to>
                                    </p:set>
                                    <p:anim calcmode="lin" valueType="num">
                                      <p:cBhvr>
                                        <p:cTn id="189" dur="500" fill="hold"/>
                                        <p:tgtEl>
                                          <p:spTgt spid="54"/>
                                        </p:tgtEl>
                                        <p:attrNameLst>
                                          <p:attrName>ppt_x</p:attrName>
                                        </p:attrNameLst>
                                      </p:cBhvr>
                                      <p:tavLst>
                                        <p:tav tm="0">
                                          <p:val>
                                            <p:strVal val="#ppt_x+#ppt_w/2"/>
                                          </p:val>
                                        </p:tav>
                                        <p:tav tm="100000">
                                          <p:val>
                                            <p:strVal val="#ppt_x"/>
                                          </p:val>
                                        </p:tav>
                                      </p:tavLst>
                                    </p:anim>
                                    <p:anim calcmode="lin" valueType="num">
                                      <p:cBhvr>
                                        <p:cTn id="190" dur="500" fill="hold"/>
                                        <p:tgtEl>
                                          <p:spTgt spid="54"/>
                                        </p:tgtEl>
                                        <p:attrNameLst>
                                          <p:attrName>ppt_y</p:attrName>
                                        </p:attrNameLst>
                                      </p:cBhvr>
                                      <p:tavLst>
                                        <p:tav tm="0">
                                          <p:val>
                                            <p:strVal val="#ppt_y"/>
                                          </p:val>
                                        </p:tav>
                                        <p:tav tm="100000">
                                          <p:val>
                                            <p:strVal val="#ppt_y"/>
                                          </p:val>
                                        </p:tav>
                                      </p:tavLst>
                                    </p:anim>
                                    <p:anim calcmode="lin" valueType="num">
                                      <p:cBhvr>
                                        <p:cTn id="191" dur="500" fill="hold"/>
                                        <p:tgtEl>
                                          <p:spTgt spid="54"/>
                                        </p:tgtEl>
                                        <p:attrNameLst>
                                          <p:attrName>ppt_w</p:attrName>
                                        </p:attrNameLst>
                                      </p:cBhvr>
                                      <p:tavLst>
                                        <p:tav tm="0">
                                          <p:val>
                                            <p:fltVal val="0"/>
                                          </p:val>
                                        </p:tav>
                                        <p:tav tm="100000">
                                          <p:val>
                                            <p:strVal val="#ppt_w"/>
                                          </p:val>
                                        </p:tav>
                                      </p:tavLst>
                                    </p:anim>
                                    <p:anim calcmode="lin" valueType="num">
                                      <p:cBhvr>
                                        <p:cTn id="192" dur="500" fill="hold"/>
                                        <p:tgtEl>
                                          <p:spTgt spid="5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24" grpId="0" animBg="1"/>
      <p:bldP spid="25" grpId="0" animBg="1"/>
      <p:bldP spid="26" grpId="0" animBg="1"/>
      <p:bldP spid="27" grpId="0" animBg="1"/>
      <p:bldP spid="28" grpId="0"/>
      <p:bldP spid="30" grpId="0"/>
      <p:bldP spid="31" grpId="0"/>
      <p:bldP spid="129" grpId="0" animBg="1"/>
      <p:bldP spid="112" grpId="0" animBg="1"/>
      <p:bldP spid="113" grpId="0" animBg="1"/>
      <p:bldP spid="113" grpId="1" animBg="1"/>
      <p:bldP spid="114" grpId="0"/>
      <p:bldP spid="115" grpId="0" animBg="1"/>
      <p:bldP spid="116" grpId="0" animBg="1"/>
      <p:bldP spid="116" grpId="1" animBg="1"/>
      <p:bldP spid="120" grpId="0"/>
      <p:bldP spid="121" grpId="0" animBg="1"/>
      <p:bldP spid="122" grpId="0" animBg="1"/>
      <p:bldP spid="122" grpId="1" animBg="1"/>
      <p:bldP spid="12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8">
            <a:extLst>
              <a:ext uri="{FF2B5EF4-FFF2-40B4-BE49-F238E27FC236}">
                <a16:creationId xmlns="" xmlns:a16="http://schemas.microsoft.com/office/drawing/2014/main" id="{E4118AEC-26BC-4DCF-B290-9395F9C896EF}"/>
              </a:ext>
            </a:extLst>
          </p:cNvPr>
          <p:cNvSpPr/>
          <p:nvPr/>
        </p:nvSpPr>
        <p:spPr>
          <a:xfrm>
            <a:off x="554949" y="1638634"/>
            <a:ext cx="1303383" cy="179251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ight Triangle 10">
            <a:extLst>
              <a:ext uri="{FF2B5EF4-FFF2-40B4-BE49-F238E27FC236}">
                <a16:creationId xmlns="" xmlns:a16="http://schemas.microsoft.com/office/drawing/2014/main" id="{C66FAF7E-8CDD-4926-A0A3-38BBE055ABF3}"/>
              </a:ext>
            </a:extLst>
          </p:cNvPr>
          <p:cNvSpPr/>
          <p:nvPr/>
        </p:nvSpPr>
        <p:spPr>
          <a:xfrm flipH="1">
            <a:off x="87817" y="1638634"/>
            <a:ext cx="467132" cy="1792512"/>
          </a:xfrm>
          <a:prstGeom prst="r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24">
            <a:extLst>
              <a:ext uri="{FF2B5EF4-FFF2-40B4-BE49-F238E27FC236}">
                <a16:creationId xmlns="" xmlns:a16="http://schemas.microsoft.com/office/drawing/2014/main" id="{2031FD8F-C762-45B7-9144-CFCF75B7A842}"/>
              </a:ext>
            </a:extLst>
          </p:cNvPr>
          <p:cNvSpPr/>
          <p:nvPr/>
        </p:nvSpPr>
        <p:spPr>
          <a:xfrm rot="16200000" flipH="1">
            <a:off x="839096" y="-351791"/>
            <a:ext cx="785521" cy="2842979"/>
          </a:xfrm>
          <a:prstGeom prst="ellipse">
            <a:avLst/>
          </a:prstGeom>
          <a:gradFill flip="none" rotWithShape="1">
            <a:gsLst>
              <a:gs pos="71000">
                <a:schemeClr val="bg1"/>
              </a:gs>
              <a:gs pos="77000">
                <a:schemeClr val="tx1">
                  <a:lumMod val="65000"/>
                  <a:lumOff val="35000"/>
                </a:schemeClr>
              </a:gs>
            </a:gsLst>
            <a:lin ang="0" scaled="1"/>
            <a:tileRect/>
          </a:gradFill>
          <a:ln>
            <a:noFill/>
          </a:ln>
          <a:effectLst>
            <a:softEdge rad="177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 xmlns:a16="http://schemas.microsoft.com/office/drawing/2014/main" id="{A557BA40-394C-4DEB-B07B-6482F26A4E82}"/>
              </a:ext>
            </a:extLst>
          </p:cNvPr>
          <p:cNvGrpSpPr/>
          <p:nvPr/>
        </p:nvGrpSpPr>
        <p:grpSpPr>
          <a:xfrm>
            <a:off x="726428" y="1764186"/>
            <a:ext cx="1001486" cy="1186810"/>
            <a:chOff x="3009022" y="4211323"/>
            <a:chExt cx="1001486" cy="1186810"/>
          </a:xfrm>
        </p:grpSpPr>
        <p:sp>
          <p:nvSpPr>
            <p:cNvPr id="18" name="TextBox 1">
              <a:extLst>
                <a:ext uri="{FF2B5EF4-FFF2-40B4-BE49-F238E27FC236}">
                  <a16:creationId xmlns="" xmlns:a16="http://schemas.microsoft.com/office/drawing/2014/main" id="{AA2499F0-511C-43F7-A264-303F54DEFF44}"/>
                </a:ext>
              </a:extLst>
            </p:cNvPr>
            <p:cNvSpPr txBox="1"/>
            <p:nvPr/>
          </p:nvSpPr>
          <p:spPr>
            <a:xfrm>
              <a:off x="3009022" y="4211323"/>
              <a:ext cx="1001486" cy="646331"/>
            </a:xfrm>
            <a:prstGeom prst="rect">
              <a:avLst/>
            </a:prstGeom>
            <a:noFill/>
          </p:spPr>
          <p:txBody>
            <a:bodyPr wrap="square" rtlCol="0">
              <a:spAutoFit/>
            </a:bodyPr>
            <a:lstStyle/>
            <a:p>
              <a:pPr algn="ctr"/>
              <a:r>
                <a:rPr lang="ar-SY" b="1" dirty="0" smtClean="0">
                  <a:solidFill>
                    <a:schemeClr val="bg1"/>
                  </a:solidFill>
                  <a:latin typeface="Oswald" panose="02000503000000000000" pitchFamily="2" charset="0"/>
                </a:rPr>
                <a:t>الوحدة الأولى</a:t>
              </a:r>
              <a:endParaRPr lang="en-US" b="1" dirty="0">
                <a:solidFill>
                  <a:schemeClr val="bg1"/>
                </a:solidFill>
                <a:latin typeface="Oswald" panose="02000503000000000000" pitchFamily="2" charset="0"/>
              </a:endParaRPr>
            </a:p>
          </p:txBody>
        </p:sp>
        <p:sp>
          <p:nvSpPr>
            <p:cNvPr id="19" name="TextBox 2">
              <a:extLst>
                <a:ext uri="{FF2B5EF4-FFF2-40B4-BE49-F238E27FC236}">
                  <a16:creationId xmlns="" xmlns:a16="http://schemas.microsoft.com/office/drawing/2014/main" id="{FEF93B47-867D-41A4-BEEF-0B2046E16230}"/>
                </a:ext>
              </a:extLst>
            </p:cNvPr>
            <p:cNvSpPr txBox="1"/>
            <p:nvPr/>
          </p:nvSpPr>
          <p:spPr>
            <a:xfrm>
              <a:off x="3096473" y="4751802"/>
              <a:ext cx="785521" cy="646331"/>
            </a:xfrm>
            <a:prstGeom prst="rect">
              <a:avLst/>
            </a:prstGeom>
            <a:noFill/>
          </p:spPr>
          <p:txBody>
            <a:bodyPr wrap="square" rtlCol="0">
              <a:spAutoFit/>
            </a:bodyPr>
            <a:lstStyle/>
            <a:p>
              <a:pPr algn="ctr"/>
              <a:r>
                <a:rPr lang="en-US" sz="3600" b="1" dirty="0" smtClean="0">
                  <a:solidFill>
                    <a:schemeClr val="bg1"/>
                  </a:solidFill>
                  <a:effectLst>
                    <a:outerShdw blurRad="38100" dist="38100" dir="2700000" algn="tl">
                      <a:srgbClr val="000000">
                        <a:alpha val="43137"/>
                      </a:srgbClr>
                    </a:outerShdw>
                  </a:effectLst>
                  <a:latin typeface="Oswald" panose="02000503000000000000" pitchFamily="2" charset="0"/>
                </a:rPr>
                <a:t>1</a:t>
              </a:r>
              <a:endParaRPr lang="en-US" sz="3600" b="1" dirty="0">
                <a:solidFill>
                  <a:schemeClr val="bg1"/>
                </a:solidFill>
                <a:effectLst>
                  <a:outerShdw blurRad="38100" dist="38100" dir="2700000" algn="tl">
                    <a:srgbClr val="000000">
                      <a:alpha val="43137"/>
                    </a:srgbClr>
                  </a:outerShdw>
                </a:effectLst>
                <a:latin typeface="Oswald" panose="02000503000000000000" pitchFamily="2" charset="0"/>
              </a:endParaRPr>
            </a:p>
          </p:txBody>
        </p:sp>
      </p:grpSp>
      <p:pic>
        <p:nvPicPr>
          <p:cNvPr id="20" name="Graphic 44">
            <a:extLst>
              <a:ext uri="{FF2B5EF4-FFF2-40B4-BE49-F238E27FC236}">
                <a16:creationId xmlns="" xmlns:a16="http://schemas.microsoft.com/office/drawing/2014/main" id="{3811AB20-2F0F-4BBB-AEEE-982409F9526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9812526">
            <a:off x="1028716" y="2876277"/>
            <a:ext cx="595902" cy="351207"/>
          </a:xfrm>
          <a:prstGeom prst="rect">
            <a:avLst/>
          </a:prstGeom>
          <a:effectLst>
            <a:outerShdw blurRad="50800" dist="38100" dir="2700000" algn="tl" rotWithShape="0">
              <a:prstClr val="black">
                <a:alpha val="40000"/>
              </a:prstClr>
            </a:outerShdw>
          </a:effectLst>
        </p:spPr>
      </p:pic>
      <p:grpSp>
        <p:nvGrpSpPr>
          <p:cNvPr id="21" name="Group 53">
            <a:extLst>
              <a:ext uri="{FF2B5EF4-FFF2-40B4-BE49-F238E27FC236}">
                <a16:creationId xmlns="" xmlns:a16="http://schemas.microsoft.com/office/drawing/2014/main" id="{6A460868-B9FD-412C-A768-ECBAB7A7A540}"/>
              </a:ext>
            </a:extLst>
          </p:cNvPr>
          <p:cNvGrpSpPr/>
          <p:nvPr/>
        </p:nvGrpSpPr>
        <p:grpSpPr>
          <a:xfrm rot="5400000">
            <a:off x="888315" y="-359519"/>
            <a:ext cx="855042" cy="2365989"/>
            <a:chOff x="1248229" y="335569"/>
            <a:chExt cx="855042" cy="2365989"/>
          </a:xfrm>
        </p:grpSpPr>
        <p:sp>
          <p:nvSpPr>
            <p:cNvPr id="22" name="TextBox 51">
              <a:extLst>
                <a:ext uri="{FF2B5EF4-FFF2-40B4-BE49-F238E27FC236}">
                  <a16:creationId xmlns="" xmlns:a16="http://schemas.microsoft.com/office/drawing/2014/main" id="{4E19FC31-64B6-492B-A85A-416820957BD0}"/>
                </a:ext>
              </a:extLst>
            </p:cNvPr>
            <p:cNvSpPr txBox="1"/>
            <p:nvPr/>
          </p:nvSpPr>
          <p:spPr>
            <a:xfrm>
              <a:off x="1248229" y="575526"/>
              <a:ext cx="461665" cy="1886073"/>
            </a:xfrm>
            <a:prstGeom prst="rect">
              <a:avLst/>
            </a:prstGeom>
            <a:noFill/>
          </p:spPr>
          <p:txBody>
            <a:bodyPr vert="vert270" wrap="square" rtlCol="0">
              <a:spAutoFit/>
            </a:bodyPr>
            <a:lstStyle/>
            <a:p>
              <a:pPr algn="ctr"/>
              <a:r>
                <a:rPr lang="ar-SY" b="1" dirty="0">
                  <a:solidFill>
                    <a:srgbClr val="00B0F0"/>
                  </a:solidFill>
                  <a:latin typeface="Oswald" panose="02000503000000000000" pitchFamily="2" charset="0"/>
                </a:rPr>
                <a:t>حقوق و واجبات</a:t>
              </a:r>
            </a:p>
          </p:txBody>
        </p:sp>
        <p:sp>
          <p:nvSpPr>
            <p:cNvPr id="23" name="TextBox 52">
              <a:extLst>
                <a:ext uri="{FF2B5EF4-FFF2-40B4-BE49-F238E27FC236}">
                  <a16:creationId xmlns="" xmlns:a16="http://schemas.microsoft.com/office/drawing/2014/main" id="{626BC3BB-DB17-4728-9BD9-860DBDFEF42C}"/>
                </a:ext>
              </a:extLst>
            </p:cNvPr>
            <p:cNvSpPr txBox="1"/>
            <p:nvPr/>
          </p:nvSpPr>
          <p:spPr>
            <a:xfrm>
              <a:off x="1610828" y="335569"/>
              <a:ext cx="492443" cy="2365989"/>
            </a:xfrm>
            <a:prstGeom prst="rect">
              <a:avLst/>
            </a:prstGeom>
            <a:noFill/>
          </p:spPr>
          <p:txBody>
            <a:bodyPr vert="vert270" wrap="square" rtlCol="0">
              <a:spAutoFit/>
            </a:bodyPr>
            <a:lstStyle/>
            <a:p>
              <a:pPr algn="ctr"/>
              <a:r>
                <a:rPr lang="ar-SY" sz="2000" b="1" dirty="0">
                  <a:latin typeface="Open Sans" panose="020B0606030504020204" pitchFamily="34" charset="0"/>
                  <a:ea typeface="Open Sans" panose="020B0606030504020204" pitchFamily="34" charset="0"/>
                  <a:cs typeface="Open Sans" panose="020B0606030504020204" pitchFamily="34" charset="0"/>
                </a:rPr>
                <a:t>كتابة خطبة </a:t>
              </a:r>
              <a:r>
                <a:rPr lang="ar-SY" sz="2000" b="1" dirty="0" smtClean="0">
                  <a:latin typeface="Open Sans" panose="020B0606030504020204" pitchFamily="34" charset="0"/>
                  <a:ea typeface="Open Sans" panose="020B0606030504020204" pitchFamily="34" charset="0"/>
                  <a:cs typeface="Open Sans" panose="020B0606030504020204" pitchFamily="34" charset="0"/>
                </a:rPr>
                <a:t>محفليّة</a:t>
              </a:r>
              <a:endParaRPr lang="ar-SY" sz="2000" b="1" dirty="0">
                <a:latin typeface="Open Sans" panose="020B0606030504020204" pitchFamily="34" charset="0"/>
                <a:ea typeface="Open Sans" panose="020B0606030504020204" pitchFamily="34" charset="0"/>
                <a:cs typeface="Open Sans" panose="020B0606030504020204" pitchFamily="34" charset="0"/>
              </a:endParaRPr>
            </a:p>
          </p:txBody>
        </p:sp>
      </p:grpSp>
      <p:sp>
        <p:nvSpPr>
          <p:cNvPr id="24" name="Oval 39">
            <a:extLst>
              <a:ext uri="{FF2B5EF4-FFF2-40B4-BE49-F238E27FC236}">
                <a16:creationId xmlns="" xmlns:a16="http://schemas.microsoft.com/office/drawing/2014/main" id="{05335CBB-05C3-40B6-8758-E5BD10E2530B}"/>
              </a:ext>
            </a:extLst>
          </p:cNvPr>
          <p:cNvSpPr/>
          <p:nvPr/>
        </p:nvSpPr>
        <p:spPr>
          <a:xfrm>
            <a:off x="-44488" y="5770784"/>
            <a:ext cx="2543318" cy="445595"/>
          </a:xfrm>
          <a:prstGeom prst="ellipse">
            <a:avLst/>
          </a:prstGeom>
          <a:gradFill flip="none" rotWithShape="1">
            <a:gsLst>
              <a:gs pos="0">
                <a:schemeClr val="tx1">
                  <a:alpha val="69000"/>
                </a:schemeClr>
              </a:gs>
              <a:gs pos="100000">
                <a:srgbClr val="BFBFBF">
                  <a:alpha val="0"/>
                </a:srgbClr>
              </a:gs>
            </a:gsLst>
            <a:path path="circle">
              <a:fillToRect l="50000" t="50000" r="50000" b="50000"/>
            </a:path>
            <a:tileRect/>
          </a:gradFill>
          <a:ln>
            <a:noFill/>
          </a:ln>
          <a:effectLst>
            <a:reflection blurRad="6350" stA="50000" endA="275" endPos="40000" dist="101600" dir="5400000" sy="-100000" algn="bl" rotWithShape="0"/>
            <a:softEdge rad="1143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3">
            <a:extLst>
              <a:ext uri="{FF2B5EF4-FFF2-40B4-BE49-F238E27FC236}">
                <a16:creationId xmlns="" xmlns:a16="http://schemas.microsoft.com/office/drawing/2014/main" id="{7F8FD261-C06C-414F-9E84-B77B161A92D0}"/>
              </a:ext>
            </a:extLst>
          </p:cNvPr>
          <p:cNvSpPr/>
          <p:nvPr/>
        </p:nvSpPr>
        <p:spPr>
          <a:xfrm>
            <a:off x="59218" y="3617007"/>
            <a:ext cx="2335906" cy="2335906"/>
          </a:xfrm>
          <a:prstGeom prst="ellipse">
            <a:avLst/>
          </a:prstGeom>
          <a:solidFill>
            <a:schemeClr val="bg1"/>
          </a:solidFill>
          <a:ln>
            <a:noFill/>
          </a:ln>
          <a:effectLst>
            <a:reflection blurRad="6350" stA="50000" endA="300" endPos="55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47">
            <a:extLst>
              <a:ext uri="{FF2B5EF4-FFF2-40B4-BE49-F238E27FC236}">
                <a16:creationId xmlns="" xmlns:a16="http://schemas.microsoft.com/office/drawing/2014/main" id="{6F6C6184-EE9F-45FC-8A01-E0AD551BADAF}"/>
              </a:ext>
            </a:extLst>
          </p:cNvPr>
          <p:cNvSpPr/>
          <p:nvPr/>
        </p:nvSpPr>
        <p:spPr>
          <a:xfrm>
            <a:off x="1080602" y="3611162"/>
            <a:ext cx="1232067" cy="1475935"/>
          </a:xfrm>
          <a:custGeom>
            <a:avLst/>
            <a:gdLst>
              <a:gd name="connsiteX0" fmla="*/ 103982 w 1232067"/>
              <a:gd name="connsiteY0" fmla="*/ 0 h 1475935"/>
              <a:gd name="connsiteX1" fmla="*/ 1070087 w 1232067"/>
              <a:gd name="connsiteY1" fmla="*/ 880941 h 1475935"/>
              <a:gd name="connsiteX2" fmla="*/ 1073165 w 1232067"/>
              <a:gd name="connsiteY2" fmla="*/ 942535 h 1475935"/>
              <a:gd name="connsiteX3" fmla="*/ 1232067 w 1232067"/>
              <a:gd name="connsiteY3" fmla="*/ 942535 h 1475935"/>
              <a:gd name="connsiteX4" fmla="*/ 790206 w 1232067"/>
              <a:gd name="connsiteY4" fmla="*/ 1475935 h 1475935"/>
              <a:gd name="connsiteX5" fmla="*/ 348344 w 1232067"/>
              <a:gd name="connsiteY5" fmla="*/ 942535 h 1475935"/>
              <a:gd name="connsiteX6" fmla="*/ 566521 w 1232067"/>
              <a:gd name="connsiteY6" fmla="*/ 942535 h 1475935"/>
              <a:gd name="connsiteX7" fmla="*/ 585669 w 1232067"/>
              <a:gd name="connsiteY7" fmla="*/ 876516 h 1475935"/>
              <a:gd name="connsiteX8" fmla="*/ 599516 w 1232067"/>
              <a:gd name="connsiteY8" fmla="*/ 729497 h 1475935"/>
              <a:gd name="connsiteX9" fmla="*/ 55289 w 1232067"/>
              <a:gd name="connsiteY9" fmla="*/ 14821 h 1475935"/>
              <a:gd name="connsiteX10" fmla="*/ 0 w 1232067"/>
              <a:gd name="connsiteY10" fmla="*/ 5790 h 1475935"/>
              <a:gd name="connsiteX11" fmla="*/ 4691 w 1232067"/>
              <a:gd name="connsiteY11" fmla="*/ 5066 h 1475935"/>
              <a:gd name="connsiteX12" fmla="*/ 103982 w 1232067"/>
              <a:gd name="connsiteY12" fmla="*/ 0 h 14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2067" h="1475935">
                <a:moveTo>
                  <a:pt x="103982" y="0"/>
                </a:moveTo>
                <a:cubicBezTo>
                  <a:pt x="606796" y="0"/>
                  <a:pt x="1020356" y="386130"/>
                  <a:pt x="1070087" y="880941"/>
                </a:cubicBezTo>
                <a:lnTo>
                  <a:pt x="1073165" y="942535"/>
                </a:lnTo>
                <a:lnTo>
                  <a:pt x="1232067" y="942535"/>
                </a:lnTo>
                <a:lnTo>
                  <a:pt x="790206" y="1475935"/>
                </a:lnTo>
                <a:lnTo>
                  <a:pt x="348344" y="942535"/>
                </a:lnTo>
                <a:lnTo>
                  <a:pt x="566521" y="942535"/>
                </a:lnTo>
                <a:lnTo>
                  <a:pt x="585669" y="876516"/>
                </a:lnTo>
                <a:cubicBezTo>
                  <a:pt x="594748" y="829028"/>
                  <a:pt x="599516" y="779858"/>
                  <a:pt x="599516" y="729497"/>
                </a:cubicBezTo>
                <a:cubicBezTo>
                  <a:pt x="599516" y="376968"/>
                  <a:pt x="365879" y="82844"/>
                  <a:pt x="55289" y="14821"/>
                </a:cubicBezTo>
                <a:lnTo>
                  <a:pt x="0" y="5790"/>
                </a:lnTo>
                <a:lnTo>
                  <a:pt x="4691" y="5066"/>
                </a:lnTo>
                <a:cubicBezTo>
                  <a:pt x="37337" y="1716"/>
                  <a:pt x="70461" y="0"/>
                  <a:pt x="103982" y="0"/>
                </a:cubicBezTo>
                <a:close/>
              </a:path>
            </a:pathLst>
          </a:custGeom>
          <a:solidFill>
            <a:schemeClr val="tx1">
              <a:alpha val="2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4">
            <a:extLst>
              <a:ext uri="{FF2B5EF4-FFF2-40B4-BE49-F238E27FC236}">
                <a16:creationId xmlns="" xmlns:a16="http://schemas.microsoft.com/office/drawing/2014/main" id="{78328E0F-5909-4689-BCE4-D1C7E00E5E4C}"/>
              </a:ext>
            </a:extLst>
          </p:cNvPr>
          <p:cNvSpPr/>
          <p:nvPr/>
        </p:nvSpPr>
        <p:spPr>
          <a:xfrm>
            <a:off x="1163057" y="3617007"/>
            <a:ext cx="1232067" cy="1475935"/>
          </a:xfrm>
          <a:custGeom>
            <a:avLst/>
            <a:gdLst>
              <a:gd name="connsiteX0" fmla="*/ 103982 w 1232067"/>
              <a:gd name="connsiteY0" fmla="*/ 0 h 1475935"/>
              <a:gd name="connsiteX1" fmla="*/ 1070087 w 1232067"/>
              <a:gd name="connsiteY1" fmla="*/ 880941 h 1475935"/>
              <a:gd name="connsiteX2" fmla="*/ 1073165 w 1232067"/>
              <a:gd name="connsiteY2" fmla="*/ 942535 h 1475935"/>
              <a:gd name="connsiteX3" fmla="*/ 1232067 w 1232067"/>
              <a:gd name="connsiteY3" fmla="*/ 942535 h 1475935"/>
              <a:gd name="connsiteX4" fmla="*/ 790206 w 1232067"/>
              <a:gd name="connsiteY4" fmla="*/ 1475935 h 1475935"/>
              <a:gd name="connsiteX5" fmla="*/ 348344 w 1232067"/>
              <a:gd name="connsiteY5" fmla="*/ 942535 h 1475935"/>
              <a:gd name="connsiteX6" fmla="*/ 566521 w 1232067"/>
              <a:gd name="connsiteY6" fmla="*/ 942535 h 1475935"/>
              <a:gd name="connsiteX7" fmla="*/ 585669 w 1232067"/>
              <a:gd name="connsiteY7" fmla="*/ 876516 h 1475935"/>
              <a:gd name="connsiteX8" fmla="*/ 599516 w 1232067"/>
              <a:gd name="connsiteY8" fmla="*/ 729497 h 1475935"/>
              <a:gd name="connsiteX9" fmla="*/ 55289 w 1232067"/>
              <a:gd name="connsiteY9" fmla="*/ 14821 h 1475935"/>
              <a:gd name="connsiteX10" fmla="*/ 0 w 1232067"/>
              <a:gd name="connsiteY10" fmla="*/ 5790 h 1475935"/>
              <a:gd name="connsiteX11" fmla="*/ 4691 w 1232067"/>
              <a:gd name="connsiteY11" fmla="*/ 5066 h 1475935"/>
              <a:gd name="connsiteX12" fmla="*/ 103982 w 1232067"/>
              <a:gd name="connsiteY12" fmla="*/ 0 h 14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2067" h="1475935">
                <a:moveTo>
                  <a:pt x="103982" y="0"/>
                </a:moveTo>
                <a:cubicBezTo>
                  <a:pt x="606796" y="0"/>
                  <a:pt x="1020356" y="386130"/>
                  <a:pt x="1070087" y="880941"/>
                </a:cubicBezTo>
                <a:lnTo>
                  <a:pt x="1073165" y="942535"/>
                </a:lnTo>
                <a:lnTo>
                  <a:pt x="1232067" y="942535"/>
                </a:lnTo>
                <a:lnTo>
                  <a:pt x="790206" y="1475935"/>
                </a:lnTo>
                <a:lnTo>
                  <a:pt x="348344" y="942535"/>
                </a:lnTo>
                <a:lnTo>
                  <a:pt x="566521" y="942535"/>
                </a:lnTo>
                <a:lnTo>
                  <a:pt x="585669" y="876516"/>
                </a:lnTo>
                <a:cubicBezTo>
                  <a:pt x="594748" y="829028"/>
                  <a:pt x="599516" y="779858"/>
                  <a:pt x="599516" y="729497"/>
                </a:cubicBezTo>
                <a:cubicBezTo>
                  <a:pt x="599516" y="376968"/>
                  <a:pt x="365879" y="82844"/>
                  <a:pt x="55289" y="14821"/>
                </a:cubicBezTo>
                <a:lnTo>
                  <a:pt x="0" y="5790"/>
                </a:lnTo>
                <a:lnTo>
                  <a:pt x="4691" y="5066"/>
                </a:lnTo>
                <a:cubicBezTo>
                  <a:pt x="37337" y="1716"/>
                  <a:pt x="70461" y="0"/>
                  <a:pt x="103982" y="0"/>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5">
            <a:extLst>
              <a:ext uri="{FF2B5EF4-FFF2-40B4-BE49-F238E27FC236}">
                <a16:creationId xmlns="" xmlns:a16="http://schemas.microsoft.com/office/drawing/2014/main" id="{3880956F-289D-44FF-8BE0-B59D43DB10FF}"/>
              </a:ext>
            </a:extLst>
          </p:cNvPr>
          <p:cNvSpPr txBox="1"/>
          <p:nvPr/>
        </p:nvSpPr>
        <p:spPr>
          <a:xfrm>
            <a:off x="1645127" y="4431493"/>
            <a:ext cx="651495" cy="400110"/>
          </a:xfrm>
          <a:prstGeom prst="rect">
            <a:avLst/>
          </a:prstGeom>
          <a:noFill/>
        </p:spPr>
        <p:txBody>
          <a:bodyPr wrap="square" rtlCol="0">
            <a:spAutoFit/>
          </a:bodyPr>
          <a:lstStyle/>
          <a:p>
            <a:pPr algn="ctr"/>
            <a:r>
              <a:rPr lang="en-US" sz="2000" b="1" dirty="0" smtClean="0">
                <a:solidFill>
                  <a:schemeClr val="bg1"/>
                </a:solidFill>
                <a:latin typeface="Century Gothic" panose="020B0502020202020204" pitchFamily="34" charset="0"/>
              </a:rPr>
              <a:t>11</a:t>
            </a:r>
            <a:endParaRPr lang="en-US" sz="2000" b="1" dirty="0">
              <a:solidFill>
                <a:schemeClr val="bg1"/>
              </a:solidFill>
              <a:latin typeface="Century Gothic" panose="020B0502020202020204" pitchFamily="34" charset="0"/>
            </a:endParaRPr>
          </a:p>
        </p:txBody>
      </p:sp>
      <p:pic>
        <p:nvPicPr>
          <p:cNvPr id="29" name="Graphic 26" descr="Lightbulb">
            <a:extLst>
              <a:ext uri="{FF2B5EF4-FFF2-40B4-BE49-F238E27FC236}">
                <a16:creationId xmlns="" xmlns:a16="http://schemas.microsoft.com/office/drawing/2014/main" id="{CB8C1ED7-F581-415F-B310-913BECE7228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rcRect/>
          <a:stretch/>
        </p:blipFill>
        <p:spPr>
          <a:xfrm>
            <a:off x="762463" y="3918934"/>
            <a:ext cx="640080" cy="640080"/>
          </a:xfrm>
          <a:prstGeom prst="rect">
            <a:avLst/>
          </a:prstGeom>
        </p:spPr>
      </p:pic>
      <p:sp>
        <p:nvSpPr>
          <p:cNvPr id="30" name="TextBox 27">
            <a:extLst>
              <a:ext uri="{FF2B5EF4-FFF2-40B4-BE49-F238E27FC236}">
                <a16:creationId xmlns="" xmlns:a16="http://schemas.microsoft.com/office/drawing/2014/main" id="{B607D86F-8A6D-4EAE-8CE6-59024662943A}"/>
              </a:ext>
            </a:extLst>
          </p:cNvPr>
          <p:cNvSpPr txBox="1"/>
          <p:nvPr/>
        </p:nvSpPr>
        <p:spPr>
          <a:xfrm>
            <a:off x="132843" y="4868334"/>
            <a:ext cx="1763186" cy="400110"/>
          </a:xfrm>
          <a:prstGeom prst="rect">
            <a:avLst/>
          </a:prstGeom>
          <a:noFill/>
        </p:spPr>
        <p:txBody>
          <a:bodyPr wrap="square" rtlCol="0">
            <a:spAutoFit/>
          </a:bodyPr>
          <a:lstStyle/>
          <a:p>
            <a:pPr algn="ctr"/>
            <a:r>
              <a:rPr lang="ar-SY" sz="2000" b="1" dirty="0">
                <a:latin typeface="Century Gothic" panose="020B0502020202020204" pitchFamily="34" charset="0"/>
              </a:rPr>
              <a:t>استراتيجية الكتابة</a:t>
            </a:r>
          </a:p>
        </p:txBody>
      </p:sp>
      <p:sp>
        <p:nvSpPr>
          <p:cNvPr id="32" name="TextBox 40">
            <a:extLst>
              <a:ext uri="{FF2B5EF4-FFF2-40B4-BE49-F238E27FC236}">
                <a16:creationId xmlns="" xmlns:a16="http://schemas.microsoft.com/office/drawing/2014/main" id="{86D070C6-70F9-4883-B132-92C51609905B}"/>
              </a:ext>
            </a:extLst>
          </p:cNvPr>
          <p:cNvSpPr txBox="1"/>
          <p:nvPr/>
        </p:nvSpPr>
        <p:spPr>
          <a:xfrm>
            <a:off x="3835400" y="1216800"/>
            <a:ext cx="6428427" cy="400110"/>
          </a:xfrm>
          <a:prstGeom prst="rect">
            <a:avLst/>
          </a:prstGeom>
          <a:noFill/>
        </p:spPr>
        <p:txBody>
          <a:bodyPr wrap="square" rtlCol="0">
            <a:spAutoFit/>
          </a:bodyPr>
          <a:lstStyle/>
          <a:p>
            <a:pPr algn="r"/>
            <a:r>
              <a:rPr lang="ar-SY" sz="2000" b="1" dirty="0">
                <a:latin typeface="Century Gothic" panose="020B0502020202020204" pitchFamily="34" charset="0"/>
              </a:rPr>
              <a:t> أيُّ المقدمتين أفضل؟ المقدمة السابق ذكرها، أم المقدمة الآتية، أُعلِّلُ إجابتي:</a:t>
            </a:r>
          </a:p>
        </p:txBody>
      </p:sp>
      <p:sp>
        <p:nvSpPr>
          <p:cNvPr id="37" name="Rectangle 35">
            <a:extLst>
              <a:ext uri="{FF2B5EF4-FFF2-40B4-BE49-F238E27FC236}">
                <a16:creationId xmlns:a16="http://schemas.microsoft.com/office/drawing/2014/main" xmlns="" id="{AD7C484D-C035-4794-83E0-869DCDA48AB6}"/>
              </a:ext>
            </a:extLst>
          </p:cNvPr>
          <p:cNvSpPr/>
          <p:nvPr/>
        </p:nvSpPr>
        <p:spPr>
          <a:xfrm>
            <a:off x="10548046" y="1207242"/>
            <a:ext cx="369278" cy="381241"/>
          </a:xfrm>
          <a:prstGeom prst="rect">
            <a:avLst/>
          </a:prstGeom>
          <a:gradFill flip="none" rotWithShape="1">
            <a:gsLst>
              <a:gs pos="0">
                <a:schemeClr val="accent1">
                  <a:lumMod val="5000"/>
                  <a:lumOff val="95000"/>
                  <a:alpha val="0"/>
                </a:schemeClr>
              </a:gs>
              <a:gs pos="67000">
                <a:schemeClr val="tx1">
                  <a:lumMod val="50000"/>
                  <a:lumOff val="50000"/>
                  <a:alpha val="42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Diamond 36">
            <a:extLst>
              <a:ext uri="{FF2B5EF4-FFF2-40B4-BE49-F238E27FC236}">
                <a16:creationId xmlns:a16="http://schemas.microsoft.com/office/drawing/2014/main" xmlns="" id="{6C964224-EF99-412C-BD7E-2DB5DA7078C9}"/>
              </a:ext>
            </a:extLst>
          </p:cNvPr>
          <p:cNvSpPr/>
          <p:nvPr/>
        </p:nvSpPr>
        <p:spPr>
          <a:xfrm>
            <a:off x="10374876" y="1218000"/>
            <a:ext cx="357809" cy="357809"/>
          </a:xfrm>
          <a:prstGeom prst="diamond">
            <a:avLst/>
          </a:prstGeom>
          <a:solidFill>
            <a:srgbClr val="FF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dirty="0" smtClean="0"/>
              <a:t>ب</a:t>
            </a:r>
            <a:endParaRPr lang="en-US" dirty="0"/>
          </a:p>
        </p:txBody>
      </p:sp>
      <p:grpSp>
        <p:nvGrpSpPr>
          <p:cNvPr id="2" name="مجموعة 1"/>
          <p:cNvGrpSpPr/>
          <p:nvPr/>
        </p:nvGrpSpPr>
        <p:grpSpPr>
          <a:xfrm>
            <a:off x="5788977" y="1616910"/>
            <a:ext cx="4184625" cy="3338450"/>
            <a:chOff x="5130800" y="1569353"/>
            <a:chExt cx="4365882" cy="3338450"/>
          </a:xfrm>
        </p:grpSpPr>
        <p:sp>
          <p:nvSpPr>
            <p:cNvPr id="45" name="Rectangle: Rounded Corners 9">
              <a:extLst>
                <a:ext uri="{FF2B5EF4-FFF2-40B4-BE49-F238E27FC236}">
                  <a16:creationId xmlns:a16="http://schemas.microsoft.com/office/drawing/2014/main" xmlns="" id="{B6897EC9-385A-407F-976C-82808FF29A72}"/>
                </a:ext>
              </a:extLst>
            </p:cNvPr>
            <p:cNvSpPr/>
            <p:nvPr/>
          </p:nvSpPr>
          <p:spPr>
            <a:xfrm>
              <a:off x="5130800" y="1569353"/>
              <a:ext cx="4365882" cy="3262250"/>
            </a:xfrm>
            <a:prstGeom prst="roundRect">
              <a:avLst>
                <a:gd name="adj" fmla="val 11105"/>
              </a:avLst>
            </a:prstGeom>
            <a:solidFill>
              <a:srgbClr val="FFC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1">
              <a:extLst>
                <a:ext uri="{FF2B5EF4-FFF2-40B4-BE49-F238E27FC236}">
                  <a16:creationId xmlns:a16="http://schemas.microsoft.com/office/drawing/2014/main" xmlns="" id="{B981E1B9-9FFF-48F1-99A5-A16289D818C8}"/>
                </a:ext>
              </a:extLst>
            </p:cNvPr>
            <p:cNvSpPr txBox="1"/>
            <p:nvPr/>
          </p:nvSpPr>
          <p:spPr>
            <a:xfrm>
              <a:off x="5251449" y="1768482"/>
              <a:ext cx="4124582" cy="3139321"/>
            </a:xfrm>
            <a:prstGeom prst="rect">
              <a:avLst/>
            </a:prstGeom>
            <a:noFill/>
          </p:spPr>
          <p:txBody>
            <a:bodyPr wrap="square" rtlCol="0">
              <a:spAutoFit/>
            </a:bodyPr>
            <a:lstStyle/>
            <a:p>
              <a:pPr algn="r"/>
              <a:r>
                <a:rPr lang="ar-SY" b="1" dirty="0"/>
                <a:t>الحمد لله الذي جعل العلم </a:t>
              </a:r>
              <a:r>
                <a:rPr lang="ar-SY" b="1" dirty="0" smtClean="0"/>
                <a:t>ضياء</a:t>
              </a:r>
              <a:r>
                <a:rPr lang="ar-SY" b="1" dirty="0"/>
                <a:t>، </a:t>
              </a:r>
              <a:r>
                <a:rPr lang="ar-SY" b="1" dirty="0" smtClean="0"/>
                <a:t>والقرآن نورًا</a:t>
              </a:r>
              <a:r>
                <a:rPr lang="ar-SY" b="1" dirty="0"/>
                <a:t>، ورفع الذين </a:t>
              </a:r>
              <a:r>
                <a:rPr lang="ar-SY" b="1" dirty="0" smtClean="0"/>
                <a:t>أوتوا العلم </a:t>
              </a:r>
              <a:r>
                <a:rPr lang="ar-SY" b="1" dirty="0"/>
                <a:t>درجات، و صلى الله و سلم على نبينا محمد </a:t>
              </a:r>
              <a:r>
                <a:rPr lang="ar-SY" b="1" dirty="0" smtClean="0"/>
                <a:t>وعلى آله و صحبه أجمعين</a:t>
              </a:r>
              <a:r>
                <a:rPr lang="ar-SY" b="1" dirty="0"/>
                <a:t>.. </a:t>
              </a:r>
              <a:r>
                <a:rPr lang="ar-SY" b="1" dirty="0" smtClean="0"/>
                <a:t>أبنائي </a:t>
              </a:r>
              <a:r>
                <a:rPr lang="ar-SY" b="1" dirty="0"/>
                <a:t>الطلاب، فجر اليوم فجر جديد، صباح اليوم صباح سعيد، غردت البلابل وزقزقت العصافير لتغني أجمل نشيد، هل عرفتم لماذا؟ إن هذا اليوم يوم يحمل في طياته الجديد، إنه بداية العام الدراسي الجديد نستقبله في صرح المعارف والعلوم، نرفع معًا راية التطور، ونبني سويًّا مستقبل الرقي. فهل أنتم مستعدون للقائه؟</a:t>
              </a:r>
            </a:p>
            <a:p>
              <a:pPr algn="r"/>
              <a:endParaRPr lang="ar-SY" b="1" dirty="0"/>
            </a:p>
          </p:txBody>
        </p:sp>
      </p:grpSp>
      <p:pic>
        <p:nvPicPr>
          <p:cNvPr id="61" name="Graphic 26" descr="Lightbulb">
            <a:extLst>
              <a:ext uri="{FF2B5EF4-FFF2-40B4-BE49-F238E27FC236}">
                <a16:creationId xmlns="" xmlns:a16="http://schemas.microsoft.com/office/drawing/2014/main" id="{CB8C1ED7-F581-415F-B310-913BECE7228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rcRect/>
          <a:stretch/>
        </p:blipFill>
        <p:spPr>
          <a:xfrm>
            <a:off x="15315737" y="1953398"/>
            <a:ext cx="2878224" cy="2878224"/>
          </a:xfrm>
          <a:prstGeom prst="rect">
            <a:avLst/>
          </a:prstGeom>
        </p:spPr>
      </p:pic>
      <p:grpSp>
        <p:nvGrpSpPr>
          <p:cNvPr id="41" name="Group 78">
            <a:extLst>
              <a:ext uri="{FF2B5EF4-FFF2-40B4-BE49-F238E27FC236}">
                <a16:creationId xmlns="" xmlns:a16="http://schemas.microsoft.com/office/drawing/2014/main" id="{637FF8BE-A26E-4F5D-8B48-CDEADC51BDC7}"/>
              </a:ext>
            </a:extLst>
          </p:cNvPr>
          <p:cNvGrpSpPr/>
          <p:nvPr/>
        </p:nvGrpSpPr>
        <p:grpSpPr>
          <a:xfrm>
            <a:off x="2536928" y="5120767"/>
            <a:ext cx="6099397" cy="1050954"/>
            <a:chOff x="3012325" y="1364862"/>
            <a:chExt cx="6315716" cy="1693292"/>
          </a:xfrm>
        </p:grpSpPr>
        <p:grpSp>
          <p:nvGrpSpPr>
            <p:cNvPr id="42" name="Group 79">
              <a:extLst>
                <a:ext uri="{FF2B5EF4-FFF2-40B4-BE49-F238E27FC236}">
                  <a16:creationId xmlns="" xmlns:a16="http://schemas.microsoft.com/office/drawing/2014/main" id="{7602462C-0718-4C8B-AD8C-37935779043A}"/>
                </a:ext>
              </a:extLst>
            </p:cNvPr>
            <p:cNvGrpSpPr/>
            <p:nvPr/>
          </p:nvGrpSpPr>
          <p:grpSpPr>
            <a:xfrm>
              <a:off x="3016088" y="1364862"/>
              <a:ext cx="6311953" cy="1693292"/>
              <a:chOff x="721890" y="2798301"/>
              <a:chExt cx="6311953" cy="1693292"/>
            </a:xfrm>
          </p:grpSpPr>
          <p:sp>
            <p:nvSpPr>
              <p:cNvPr id="47" name="Rectangle: Top Corners Rounded 83">
                <a:extLst>
                  <a:ext uri="{FF2B5EF4-FFF2-40B4-BE49-F238E27FC236}">
                    <a16:creationId xmlns="" xmlns:a16="http://schemas.microsoft.com/office/drawing/2014/main" id="{921145F7-DD54-4B8E-B47A-C55E4EFF5D3B}"/>
                  </a:ext>
                </a:extLst>
              </p:cNvPr>
              <p:cNvSpPr/>
              <p:nvPr/>
            </p:nvSpPr>
            <p:spPr>
              <a:xfrm rot="5400000">
                <a:off x="3031220" y="488971"/>
                <a:ext cx="1693292" cy="6311952"/>
              </a:xfrm>
              <a:prstGeom prst="round2Same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84">
                <a:extLst>
                  <a:ext uri="{FF2B5EF4-FFF2-40B4-BE49-F238E27FC236}">
                    <a16:creationId xmlns="" xmlns:a16="http://schemas.microsoft.com/office/drawing/2014/main" id="{6B051CC9-FF3F-4128-922F-B844268E8483}"/>
                  </a:ext>
                </a:extLst>
              </p:cNvPr>
              <p:cNvSpPr/>
              <p:nvPr/>
            </p:nvSpPr>
            <p:spPr>
              <a:xfrm rot="5400000">
                <a:off x="5967684" y="3425434"/>
                <a:ext cx="1679818" cy="452500"/>
              </a:xfrm>
              <a:custGeom>
                <a:avLst/>
                <a:gdLst>
                  <a:gd name="connsiteX0" fmla="*/ 0 w 1213343"/>
                  <a:gd name="connsiteY0" fmla="*/ 452500 h 452500"/>
                  <a:gd name="connsiteX1" fmla="*/ 0 w 1213343"/>
                  <a:gd name="connsiteY1" fmla="*/ 202228 h 452500"/>
                  <a:gd name="connsiteX2" fmla="*/ 202228 w 1213343"/>
                  <a:gd name="connsiteY2" fmla="*/ 0 h 452500"/>
                  <a:gd name="connsiteX3" fmla="*/ 1011115 w 1213343"/>
                  <a:gd name="connsiteY3" fmla="*/ 0 h 452500"/>
                  <a:gd name="connsiteX4" fmla="*/ 1213343 w 1213343"/>
                  <a:gd name="connsiteY4" fmla="*/ 202228 h 452500"/>
                  <a:gd name="connsiteX5" fmla="*/ 1213343 w 1213343"/>
                  <a:gd name="connsiteY5" fmla="*/ 452500 h 45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3343" h="452500">
                    <a:moveTo>
                      <a:pt x="0" y="452500"/>
                    </a:moveTo>
                    <a:lnTo>
                      <a:pt x="0" y="202228"/>
                    </a:lnTo>
                    <a:cubicBezTo>
                      <a:pt x="0" y="90541"/>
                      <a:pt x="90541" y="0"/>
                      <a:pt x="202228" y="0"/>
                    </a:cubicBezTo>
                    <a:lnTo>
                      <a:pt x="1011115" y="0"/>
                    </a:lnTo>
                    <a:cubicBezTo>
                      <a:pt x="1122802" y="0"/>
                      <a:pt x="1213343" y="90541"/>
                      <a:pt x="1213343" y="202228"/>
                    </a:cubicBezTo>
                    <a:lnTo>
                      <a:pt x="1213343" y="452500"/>
                    </a:lnTo>
                    <a:close/>
                  </a:path>
                </a:pathLst>
              </a:cu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TextBox 80">
              <a:extLst>
                <a:ext uri="{FF2B5EF4-FFF2-40B4-BE49-F238E27FC236}">
                  <a16:creationId xmlns="" xmlns:a16="http://schemas.microsoft.com/office/drawing/2014/main" id="{46D10031-27B3-4C49-98B3-5B12E260223A}"/>
                </a:ext>
              </a:extLst>
            </p:cNvPr>
            <p:cNvSpPr txBox="1"/>
            <p:nvPr/>
          </p:nvSpPr>
          <p:spPr>
            <a:xfrm>
              <a:off x="8875868" y="1642793"/>
              <a:ext cx="382626" cy="644656"/>
            </a:xfrm>
            <a:prstGeom prst="rect">
              <a:avLst/>
            </a:prstGeom>
            <a:noFill/>
          </p:spPr>
          <p:txBody>
            <a:bodyPr wrap="none" rtlCol="0">
              <a:spAutoFit/>
            </a:bodyPr>
            <a:lstStyle/>
            <a:p>
              <a:r>
                <a:rPr lang="en-US" sz="2000" b="1" dirty="0">
                  <a:solidFill>
                    <a:schemeClr val="bg1"/>
                  </a:solidFill>
                  <a:latin typeface="Century Gothic" panose="020B0502020202020204" pitchFamily="34" charset="0"/>
                </a:rPr>
                <a:t>3</a:t>
              </a:r>
              <a:endParaRPr lang="en-US" sz="3600" b="1" dirty="0">
                <a:solidFill>
                  <a:schemeClr val="bg1"/>
                </a:solidFill>
                <a:latin typeface="Century Gothic" panose="020B0502020202020204" pitchFamily="34" charset="0"/>
              </a:endParaRPr>
            </a:p>
          </p:txBody>
        </p:sp>
        <p:sp>
          <p:nvSpPr>
            <p:cNvPr id="44" name="TextBox 81">
              <a:extLst>
                <a:ext uri="{FF2B5EF4-FFF2-40B4-BE49-F238E27FC236}">
                  <a16:creationId xmlns="" xmlns:a16="http://schemas.microsoft.com/office/drawing/2014/main" id="{BD126DD9-336E-4BE1-9D9D-62D5FE7CB40C}"/>
                </a:ext>
              </a:extLst>
            </p:cNvPr>
            <p:cNvSpPr txBox="1"/>
            <p:nvPr/>
          </p:nvSpPr>
          <p:spPr>
            <a:xfrm>
              <a:off x="3012325" y="1646805"/>
              <a:ext cx="5866850" cy="1140542"/>
            </a:xfrm>
            <a:prstGeom prst="rect">
              <a:avLst/>
            </a:prstGeom>
            <a:noFill/>
          </p:spPr>
          <p:txBody>
            <a:bodyPr wrap="square" rtlCol="0">
              <a:spAutoFit/>
            </a:bodyPr>
            <a:lstStyle/>
            <a:p>
              <a:pPr algn="r"/>
              <a:r>
                <a:rPr lang="ar-SY" sz="2000" b="1" dirty="0">
                  <a:solidFill>
                    <a:srgbClr val="0070C0"/>
                  </a:solidFill>
                  <a:latin typeface="Century Gothic" panose="020B0502020202020204" pitchFamily="34" charset="0"/>
                </a:rPr>
                <a:t>لأنها تضمنت أسئلة ملفتة للانتباه واعتمدت على تمهيد </a:t>
              </a:r>
              <a:r>
                <a:rPr lang="ar-SY" sz="2000" b="1" dirty="0" smtClean="0">
                  <a:solidFill>
                    <a:srgbClr val="0070C0"/>
                  </a:solidFill>
                  <a:latin typeface="Century Gothic" panose="020B0502020202020204" pitchFamily="34" charset="0"/>
                </a:rPr>
                <a:t>الموضوع </a:t>
              </a:r>
              <a:r>
                <a:rPr lang="ar-SY" sz="2000" b="1" dirty="0">
                  <a:solidFill>
                    <a:srgbClr val="0070C0"/>
                  </a:solidFill>
                  <a:latin typeface="Century Gothic" panose="020B0502020202020204" pitchFamily="34" charset="0"/>
                </a:rPr>
                <a:t>بطريقة مشوقة وبشكل غير مباشر، وجسدت الفكرة بطريقة </a:t>
              </a:r>
              <a:r>
                <a:rPr lang="ar-SY" sz="2000" b="1" dirty="0" smtClean="0">
                  <a:solidFill>
                    <a:srgbClr val="0070C0"/>
                  </a:solidFill>
                  <a:latin typeface="Century Gothic" panose="020B0502020202020204" pitchFamily="34" charset="0"/>
                </a:rPr>
                <a:t>جيدة</a:t>
              </a:r>
              <a:endParaRPr lang="ar-SY" sz="2000" b="1" dirty="0">
                <a:solidFill>
                  <a:srgbClr val="0070C0"/>
                </a:solidFill>
                <a:latin typeface="Century Gothic" panose="020B0502020202020204" pitchFamily="34" charset="0"/>
              </a:endParaRPr>
            </a:p>
          </p:txBody>
        </p:sp>
        <p:sp>
          <p:nvSpPr>
            <p:cNvPr id="46" name="TextBox 82">
              <a:extLst>
                <a:ext uri="{FF2B5EF4-FFF2-40B4-BE49-F238E27FC236}">
                  <a16:creationId xmlns="" xmlns:a16="http://schemas.microsoft.com/office/drawing/2014/main" id="{41561AE9-FE7C-4656-93CC-826AA86047A4}"/>
                </a:ext>
              </a:extLst>
            </p:cNvPr>
            <p:cNvSpPr txBox="1"/>
            <p:nvPr/>
          </p:nvSpPr>
          <p:spPr>
            <a:xfrm>
              <a:off x="5865055" y="1755899"/>
              <a:ext cx="3010487" cy="371916"/>
            </a:xfrm>
            <a:prstGeom prst="rect">
              <a:avLst/>
            </a:prstGeom>
            <a:noFill/>
          </p:spPr>
          <p:txBody>
            <a:bodyPr wrap="square" rtlCol="0">
              <a:spAutoFit/>
            </a:bodyPr>
            <a:lstStyle/>
            <a:p>
              <a:endParaRPr lang="en-US" sz="900" dirty="0">
                <a:solidFill>
                  <a:srgbClr val="23A6E8"/>
                </a:solidFill>
                <a:latin typeface="Century Gothic" panose="020B0502020202020204" pitchFamily="34" charset="0"/>
              </a:endParaRPr>
            </a:p>
          </p:txBody>
        </p:sp>
      </p:grpSp>
      <p:grpSp>
        <p:nvGrpSpPr>
          <p:cNvPr id="50" name="Group 70">
            <a:extLst>
              <a:ext uri="{FF2B5EF4-FFF2-40B4-BE49-F238E27FC236}">
                <a16:creationId xmlns:a16="http://schemas.microsoft.com/office/drawing/2014/main" xmlns="" id="{5884891D-7ED6-43B9-BFF0-DB4E42DCC2AD}"/>
              </a:ext>
            </a:extLst>
          </p:cNvPr>
          <p:cNvGrpSpPr/>
          <p:nvPr/>
        </p:nvGrpSpPr>
        <p:grpSpPr>
          <a:xfrm>
            <a:off x="8956065" y="5325556"/>
            <a:ext cx="2837622" cy="570274"/>
            <a:chOff x="7006142" y="1608051"/>
            <a:chExt cx="1204685" cy="1204685"/>
          </a:xfrm>
        </p:grpSpPr>
        <p:sp>
          <p:nvSpPr>
            <p:cNvPr id="51" name="Oval 15">
              <a:extLst>
                <a:ext uri="{FF2B5EF4-FFF2-40B4-BE49-F238E27FC236}">
                  <a16:creationId xmlns:a16="http://schemas.microsoft.com/office/drawing/2014/main" xmlns="" id="{25C16C94-E4DC-4902-8BE3-596FF4AA8714}"/>
                </a:ext>
              </a:extLst>
            </p:cNvPr>
            <p:cNvSpPr/>
            <p:nvPr/>
          </p:nvSpPr>
          <p:spPr>
            <a:xfrm>
              <a:off x="7006142" y="1608051"/>
              <a:ext cx="1204685" cy="1204685"/>
            </a:xfrm>
            <a:prstGeom prst="ellipse">
              <a:avLst/>
            </a:prstGeom>
            <a:solidFill>
              <a:schemeClr val="accent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66">
              <a:extLst>
                <a:ext uri="{FF2B5EF4-FFF2-40B4-BE49-F238E27FC236}">
                  <a16:creationId xmlns:a16="http://schemas.microsoft.com/office/drawing/2014/main" xmlns="" id="{BD4B29FC-6A84-4E7C-A261-5EF66E9C5A59}"/>
                </a:ext>
              </a:extLst>
            </p:cNvPr>
            <p:cNvSpPr txBox="1"/>
            <p:nvPr/>
          </p:nvSpPr>
          <p:spPr>
            <a:xfrm>
              <a:off x="7129683" y="1862884"/>
              <a:ext cx="982949" cy="845219"/>
            </a:xfrm>
            <a:prstGeom prst="rect">
              <a:avLst/>
            </a:prstGeom>
            <a:noFill/>
          </p:spPr>
          <p:txBody>
            <a:bodyPr wrap="square" rtlCol="0">
              <a:spAutoFit/>
            </a:bodyPr>
            <a:lstStyle/>
            <a:p>
              <a:pPr algn="ctr"/>
              <a:r>
                <a:rPr lang="ar-SY" sz="2000" b="1" dirty="0">
                  <a:solidFill>
                    <a:srgbClr val="0070C0"/>
                  </a:solidFill>
                  <a:latin typeface="Century Gothic" panose="020B0502020202020204" pitchFamily="34" charset="0"/>
                </a:rPr>
                <a:t>المقدمة الثانية أفضل </a:t>
              </a:r>
              <a:endParaRPr lang="en-US" sz="1100" b="1" dirty="0">
                <a:solidFill>
                  <a:srgbClr val="0070C0"/>
                </a:solidFill>
                <a:latin typeface="Century Gothic" panose="020B0502020202020204" pitchFamily="34" charset="0"/>
              </a:endParaRPr>
            </a:p>
          </p:txBody>
        </p:sp>
      </p:grpSp>
    </p:spTree>
    <p:extLst>
      <p:ext uri="{BB962C8B-B14F-4D97-AF65-F5344CB8AC3E}">
        <p14:creationId xmlns:p14="http://schemas.microsoft.com/office/powerpoint/2010/main" val="1449578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ppt_x</p:attrName>
                                        </p:attrNameLst>
                                      </p:cBhvr>
                                      <p:tavLst>
                                        <p:tav tm="0">
                                          <p:val>
                                            <p:strVal val="#ppt_x"/>
                                          </p:val>
                                        </p:tav>
                                        <p:tav tm="100000">
                                          <p:val>
                                            <p:strVal val="#ppt_x"/>
                                          </p:val>
                                        </p:tav>
                                      </p:tavLst>
                                    </p:anim>
                                    <p:anim calcmode="lin" valueType="num">
                                      <p:cBhvr>
                                        <p:cTn id="8" dur="500" fill="hold"/>
                                        <p:tgtEl>
                                          <p:spTgt spid="14"/>
                                        </p:tgtEl>
                                        <p:attrNameLst>
                                          <p:attrName>ppt_y</p:attrName>
                                        </p:attrNameLst>
                                      </p:cBhvr>
                                      <p:tavLst>
                                        <p:tav tm="0">
                                          <p:val>
                                            <p:strVal val="#ppt_y+#ppt_h/2"/>
                                          </p:val>
                                        </p:tav>
                                        <p:tav tm="100000">
                                          <p:val>
                                            <p:strVal val="#ppt_y"/>
                                          </p:val>
                                        </p:tav>
                                      </p:tavLst>
                                    </p:anim>
                                    <p:anim calcmode="lin" valueType="num">
                                      <p:cBhvr>
                                        <p:cTn id="9" dur="500" fill="hold"/>
                                        <p:tgtEl>
                                          <p:spTgt spid="14"/>
                                        </p:tgtEl>
                                        <p:attrNameLst>
                                          <p:attrName>ppt_w</p:attrName>
                                        </p:attrNameLst>
                                      </p:cBhvr>
                                      <p:tavLst>
                                        <p:tav tm="0">
                                          <p:val>
                                            <p:strVal val="#ppt_w"/>
                                          </p:val>
                                        </p:tav>
                                        <p:tav tm="100000">
                                          <p:val>
                                            <p:strVal val="#ppt_w"/>
                                          </p:val>
                                        </p:tav>
                                      </p:tavLst>
                                    </p:anim>
                                    <p:anim calcmode="lin" valueType="num">
                                      <p:cBhvr>
                                        <p:cTn id="10" dur="500" fill="hold"/>
                                        <p:tgtEl>
                                          <p:spTgt spid="14"/>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23" presetClass="entr" presetSubtype="16" fill="hold" nodeType="afterEffect">
                                  <p:stCondLst>
                                    <p:cond delay="0"/>
                                  </p:stCondLst>
                                  <p:childTnLst>
                                    <p:set>
                                      <p:cBhvr>
                                        <p:cTn id="13" dur="1" fill="hold">
                                          <p:stCondLst>
                                            <p:cond delay="0"/>
                                          </p:stCondLst>
                                        </p:cTn>
                                        <p:tgtEl>
                                          <p:spTgt spid="17"/>
                                        </p:tgtEl>
                                        <p:attrNameLst>
                                          <p:attrName>style.visibility</p:attrName>
                                        </p:attrNameLst>
                                      </p:cBhvr>
                                      <p:to>
                                        <p:strVal val="visible"/>
                                      </p:to>
                                    </p:set>
                                    <p:anim calcmode="lin" valueType="num">
                                      <p:cBhvr>
                                        <p:cTn id="14" dur="500" fill="hold"/>
                                        <p:tgtEl>
                                          <p:spTgt spid="17"/>
                                        </p:tgtEl>
                                        <p:attrNameLst>
                                          <p:attrName>ppt_w</p:attrName>
                                        </p:attrNameLst>
                                      </p:cBhvr>
                                      <p:tavLst>
                                        <p:tav tm="0">
                                          <p:val>
                                            <p:fltVal val="0"/>
                                          </p:val>
                                        </p:tav>
                                        <p:tav tm="100000">
                                          <p:val>
                                            <p:strVal val="#ppt_w"/>
                                          </p:val>
                                        </p:tav>
                                      </p:tavLst>
                                    </p:anim>
                                    <p:anim calcmode="lin" valueType="num">
                                      <p:cBhvr>
                                        <p:cTn id="15" dur="500" fill="hold"/>
                                        <p:tgtEl>
                                          <p:spTgt spid="17"/>
                                        </p:tgtEl>
                                        <p:attrNameLst>
                                          <p:attrName>ppt_h</p:attrName>
                                        </p:attrNameLst>
                                      </p:cBhvr>
                                      <p:tavLst>
                                        <p:tav tm="0">
                                          <p:val>
                                            <p:fltVal val="0"/>
                                          </p:val>
                                        </p:tav>
                                        <p:tav tm="100000">
                                          <p:val>
                                            <p:strVal val="#ppt_h"/>
                                          </p:val>
                                        </p:tav>
                                      </p:tavLst>
                                    </p:anim>
                                  </p:childTnLst>
                                </p:cTn>
                              </p:par>
                              <p:par>
                                <p:cTn id="16" presetID="17" presetClass="entr" presetSubtype="10" fill="hold" nodeType="with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p:cTn id="18" dur="500" fill="hold"/>
                                        <p:tgtEl>
                                          <p:spTgt spid="20"/>
                                        </p:tgtEl>
                                        <p:attrNameLst>
                                          <p:attrName>ppt_w</p:attrName>
                                        </p:attrNameLst>
                                      </p:cBhvr>
                                      <p:tavLst>
                                        <p:tav tm="0">
                                          <p:val>
                                            <p:fltVal val="0"/>
                                          </p:val>
                                        </p:tav>
                                        <p:tav tm="100000">
                                          <p:val>
                                            <p:strVal val="#ppt_w"/>
                                          </p:val>
                                        </p:tav>
                                      </p:tavLst>
                                    </p:anim>
                                    <p:anim calcmode="lin" valueType="num">
                                      <p:cBhvr>
                                        <p:cTn id="19" dur="500" fill="hold"/>
                                        <p:tgtEl>
                                          <p:spTgt spid="20"/>
                                        </p:tgtEl>
                                        <p:attrNameLst>
                                          <p:attrName>ppt_h</p:attrName>
                                        </p:attrNameLst>
                                      </p:cBhvr>
                                      <p:tavLst>
                                        <p:tav tm="0">
                                          <p:val>
                                            <p:strVal val="#ppt_h"/>
                                          </p:val>
                                        </p:tav>
                                        <p:tav tm="100000">
                                          <p:val>
                                            <p:strVal val="#ppt_h"/>
                                          </p:val>
                                        </p:tav>
                                      </p:tavLst>
                                    </p:anim>
                                  </p:childTnLst>
                                </p:cTn>
                              </p:par>
                            </p:childTnLst>
                          </p:cTn>
                        </p:par>
                        <p:par>
                          <p:cTn id="20" fill="hold">
                            <p:stCondLst>
                              <p:cond delay="1000"/>
                            </p:stCondLst>
                            <p:childTnLst>
                              <p:par>
                                <p:cTn id="21" presetID="22" presetClass="entr" presetSubtype="2"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right)">
                                      <p:cBhvr>
                                        <p:cTn id="23" dur="500"/>
                                        <p:tgtEl>
                                          <p:spTgt spid="15"/>
                                        </p:tgtEl>
                                      </p:cBhvr>
                                    </p:animEffect>
                                  </p:childTnLst>
                                </p:cTn>
                              </p:par>
                            </p:childTnLst>
                          </p:cTn>
                        </p:par>
                        <p:par>
                          <p:cTn id="24" fill="hold">
                            <p:stCondLst>
                              <p:cond delay="1500"/>
                            </p:stCondLst>
                            <p:childTnLst>
                              <p:par>
                                <p:cTn id="25" presetID="22" presetClass="entr" presetSubtype="4" fill="hold"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down)">
                                      <p:cBhvr>
                                        <p:cTn id="27" dur="500"/>
                                        <p:tgtEl>
                                          <p:spTgt spid="2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500"/>
                                        <p:tgtEl>
                                          <p:spTgt spid="16"/>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fade">
                                      <p:cBhvr>
                                        <p:cTn id="35" dur="1000"/>
                                        <p:tgtEl>
                                          <p:spTgt spid="24"/>
                                        </p:tgtEl>
                                      </p:cBhvr>
                                    </p:animEffect>
                                    <p:anim calcmode="lin" valueType="num">
                                      <p:cBhvr>
                                        <p:cTn id="36" dur="1000" fill="hold"/>
                                        <p:tgtEl>
                                          <p:spTgt spid="24"/>
                                        </p:tgtEl>
                                        <p:attrNameLst>
                                          <p:attrName>ppt_x</p:attrName>
                                        </p:attrNameLst>
                                      </p:cBhvr>
                                      <p:tavLst>
                                        <p:tav tm="0">
                                          <p:val>
                                            <p:strVal val="#ppt_x"/>
                                          </p:val>
                                        </p:tav>
                                        <p:tav tm="100000">
                                          <p:val>
                                            <p:strVal val="#ppt_x"/>
                                          </p:val>
                                        </p:tav>
                                      </p:tavLst>
                                    </p:anim>
                                    <p:anim calcmode="lin" valueType="num">
                                      <p:cBhvr>
                                        <p:cTn id="37" dur="1000" fill="hold"/>
                                        <p:tgtEl>
                                          <p:spTgt spid="24"/>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fade">
                                      <p:cBhvr>
                                        <p:cTn id="40" dur="1000"/>
                                        <p:tgtEl>
                                          <p:spTgt spid="25"/>
                                        </p:tgtEl>
                                      </p:cBhvr>
                                    </p:animEffect>
                                    <p:anim calcmode="lin" valueType="num">
                                      <p:cBhvr>
                                        <p:cTn id="41" dur="1000" fill="hold"/>
                                        <p:tgtEl>
                                          <p:spTgt spid="25"/>
                                        </p:tgtEl>
                                        <p:attrNameLst>
                                          <p:attrName>ppt_x</p:attrName>
                                        </p:attrNameLst>
                                      </p:cBhvr>
                                      <p:tavLst>
                                        <p:tav tm="0">
                                          <p:val>
                                            <p:strVal val="#ppt_x"/>
                                          </p:val>
                                        </p:tav>
                                        <p:tav tm="100000">
                                          <p:val>
                                            <p:strVal val="#ppt_x"/>
                                          </p:val>
                                        </p:tav>
                                      </p:tavLst>
                                    </p:anim>
                                    <p:anim calcmode="lin" valueType="num">
                                      <p:cBhvr>
                                        <p:cTn id="42" dur="1000" fill="hold"/>
                                        <p:tgtEl>
                                          <p:spTgt spid="25"/>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1000"/>
                                        <p:tgtEl>
                                          <p:spTgt spid="26"/>
                                        </p:tgtEl>
                                      </p:cBhvr>
                                    </p:animEffect>
                                    <p:anim calcmode="lin" valueType="num">
                                      <p:cBhvr>
                                        <p:cTn id="46" dur="1000" fill="hold"/>
                                        <p:tgtEl>
                                          <p:spTgt spid="26"/>
                                        </p:tgtEl>
                                        <p:attrNameLst>
                                          <p:attrName>ppt_x</p:attrName>
                                        </p:attrNameLst>
                                      </p:cBhvr>
                                      <p:tavLst>
                                        <p:tav tm="0">
                                          <p:val>
                                            <p:strVal val="#ppt_x"/>
                                          </p:val>
                                        </p:tav>
                                        <p:tav tm="100000">
                                          <p:val>
                                            <p:strVal val="#ppt_x"/>
                                          </p:val>
                                        </p:tav>
                                      </p:tavLst>
                                    </p:anim>
                                    <p:anim calcmode="lin" valueType="num">
                                      <p:cBhvr>
                                        <p:cTn id="47" dur="1000" fill="hold"/>
                                        <p:tgtEl>
                                          <p:spTgt spid="26"/>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27"/>
                                        </p:tgtEl>
                                        <p:attrNameLst>
                                          <p:attrName>style.visibility</p:attrName>
                                        </p:attrNameLst>
                                      </p:cBhvr>
                                      <p:to>
                                        <p:strVal val="visible"/>
                                      </p:to>
                                    </p:set>
                                    <p:animEffect transition="in" filter="fade">
                                      <p:cBhvr>
                                        <p:cTn id="50" dur="1000"/>
                                        <p:tgtEl>
                                          <p:spTgt spid="27"/>
                                        </p:tgtEl>
                                      </p:cBhvr>
                                    </p:animEffect>
                                    <p:anim calcmode="lin" valueType="num">
                                      <p:cBhvr>
                                        <p:cTn id="51" dur="1000" fill="hold"/>
                                        <p:tgtEl>
                                          <p:spTgt spid="27"/>
                                        </p:tgtEl>
                                        <p:attrNameLst>
                                          <p:attrName>ppt_x</p:attrName>
                                        </p:attrNameLst>
                                      </p:cBhvr>
                                      <p:tavLst>
                                        <p:tav tm="0">
                                          <p:val>
                                            <p:strVal val="#ppt_x"/>
                                          </p:val>
                                        </p:tav>
                                        <p:tav tm="100000">
                                          <p:val>
                                            <p:strVal val="#ppt_x"/>
                                          </p:val>
                                        </p:tav>
                                      </p:tavLst>
                                    </p:anim>
                                    <p:anim calcmode="lin" valueType="num">
                                      <p:cBhvr>
                                        <p:cTn id="52" dur="1000" fill="hold"/>
                                        <p:tgtEl>
                                          <p:spTgt spid="27"/>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fade">
                                      <p:cBhvr>
                                        <p:cTn id="55" dur="1000"/>
                                        <p:tgtEl>
                                          <p:spTgt spid="28"/>
                                        </p:tgtEl>
                                      </p:cBhvr>
                                    </p:animEffect>
                                    <p:anim calcmode="lin" valueType="num">
                                      <p:cBhvr>
                                        <p:cTn id="56" dur="1000" fill="hold"/>
                                        <p:tgtEl>
                                          <p:spTgt spid="28"/>
                                        </p:tgtEl>
                                        <p:attrNameLst>
                                          <p:attrName>ppt_x</p:attrName>
                                        </p:attrNameLst>
                                      </p:cBhvr>
                                      <p:tavLst>
                                        <p:tav tm="0">
                                          <p:val>
                                            <p:strVal val="#ppt_x"/>
                                          </p:val>
                                        </p:tav>
                                        <p:tav tm="100000">
                                          <p:val>
                                            <p:strVal val="#ppt_x"/>
                                          </p:val>
                                        </p:tav>
                                      </p:tavLst>
                                    </p:anim>
                                    <p:anim calcmode="lin" valueType="num">
                                      <p:cBhvr>
                                        <p:cTn id="57" dur="1000" fill="hold"/>
                                        <p:tgtEl>
                                          <p:spTgt spid="28"/>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29"/>
                                        </p:tgtEl>
                                        <p:attrNameLst>
                                          <p:attrName>style.visibility</p:attrName>
                                        </p:attrNameLst>
                                      </p:cBhvr>
                                      <p:to>
                                        <p:strVal val="visible"/>
                                      </p:to>
                                    </p:set>
                                    <p:animEffect transition="in" filter="fade">
                                      <p:cBhvr>
                                        <p:cTn id="60" dur="1000"/>
                                        <p:tgtEl>
                                          <p:spTgt spid="29"/>
                                        </p:tgtEl>
                                      </p:cBhvr>
                                    </p:animEffect>
                                    <p:anim calcmode="lin" valueType="num">
                                      <p:cBhvr>
                                        <p:cTn id="61" dur="1000" fill="hold"/>
                                        <p:tgtEl>
                                          <p:spTgt spid="29"/>
                                        </p:tgtEl>
                                        <p:attrNameLst>
                                          <p:attrName>ppt_x</p:attrName>
                                        </p:attrNameLst>
                                      </p:cBhvr>
                                      <p:tavLst>
                                        <p:tav tm="0">
                                          <p:val>
                                            <p:strVal val="#ppt_x"/>
                                          </p:val>
                                        </p:tav>
                                        <p:tav tm="100000">
                                          <p:val>
                                            <p:strVal val="#ppt_x"/>
                                          </p:val>
                                        </p:tav>
                                      </p:tavLst>
                                    </p:anim>
                                    <p:anim calcmode="lin" valueType="num">
                                      <p:cBhvr>
                                        <p:cTn id="62" dur="1000" fill="hold"/>
                                        <p:tgtEl>
                                          <p:spTgt spid="29"/>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30"/>
                                        </p:tgtEl>
                                        <p:attrNameLst>
                                          <p:attrName>style.visibility</p:attrName>
                                        </p:attrNameLst>
                                      </p:cBhvr>
                                      <p:to>
                                        <p:strVal val="visible"/>
                                      </p:to>
                                    </p:set>
                                    <p:animEffect transition="in" filter="fade">
                                      <p:cBhvr>
                                        <p:cTn id="65" dur="1000"/>
                                        <p:tgtEl>
                                          <p:spTgt spid="30"/>
                                        </p:tgtEl>
                                      </p:cBhvr>
                                    </p:animEffect>
                                    <p:anim calcmode="lin" valueType="num">
                                      <p:cBhvr>
                                        <p:cTn id="66" dur="1000" fill="hold"/>
                                        <p:tgtEl>
                                          <p:spTgt spid="30"/>
                                        </p:tgtEl>
                                        <p:attrNameLst>
                                          <p:attrName>ppt_x</p:attrName>
                                        </p:attrNameLst>
                                      </p:cBhvr>
                                      <p:tavLst>
                                        <p:tav tm="0">
                                          <p:val>
                                            <p:strVal val="#ppt_x"/>
                                          </p:val>
                                        </p:tav>
                                        <p:tav tm="100000">
                                          <p:val>
                                            <p:strVal val="#ppt_x"/>
                                          </p:val>
                                        </p:tav>
                                      </p:tavLst>
                                    </p:anim>
                                    <p:anim calcmode="lin" valueType="num">
                                      <p:cBhvr>
                                        <p:cTn id="67"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3" presetClass="entr" presetSubtype="16" fill="hold" grpId="0" nodeType="clickEffect">
                                  <p:stCondLst>
                                    <p:cond delay="0"/>
                                  </p:stCondLst>
                                  <p:childTnLst>
                                    <p:set>
                                      <p:cBhvr>
                                        <p:cTn id="71" dur="1" fill="hold">
                                          <p:stCondLst>
                                            <p:cond delay="0"/>
                                          </p:stCondLst>
                                        </p:cTn>
                                        <p:tgtEl>
                                          <p:spTgt spid="38"/>
                                        </p:tgtEl>
                                        <p:attrNameLst>
                                          <p:attrName>style.visibility</p:attrName>
                                        </p:attrNameLst>
                                      </p:cBhvr>
                                      <p:to>
                                        <p:strVal val="visible"/>
                                      </p:to>
                                    </p:set>
                                    <p:anim calcmode="lin" valueType="num">
                                      <p:cBhvr>
                                        <p:cTn id="72" dur="500" fill="hold"/>
                                        <p:tgtEl>
                                          <p:spTgt spid="38"/>
                                        </p:tgtEl>
                                        <p:attrNameLst>
                                          <p:attrName>ppt_w</p:attrName>
                                        </p:attrNameLst>
                                      </p:cBhvr>
                                      <p:tavLst>
                                        <p:tav tm="0">
                                          <p:val>
                                            <p:fltVal val="0"/>
                                          </p:val>
                                        </p:tav>
                                        <p:tav tm="100000">
                                          <p:val>
                                            <p:strVal val="#ppt_w"/>
                                          </p:val>
                                        </p:tav>
                                      </p:tavLst>
                                    </p:anim>
                                    <p:anim calcmode="lin" valueType="num">
                                      <p:cBhvr>
                                        <p:cTn id="73" dur="500" fill="hold"/>
                                        <p:tgtEl>
                                          <p:spTgt spid="38"/>
                                        </p:tgtEl>
                                        <p:attrNameLst>
                                          <p:attrName>ppt_h</p:attrName>
                                        </p:attrNameLst>
                                      </p:cBhvr>
                                      <p:tavLst>
                                        <p:tav tm="0">
                                          <p:val>
                                            <p:fltVal val="0"/>
                                          </p:val>
                                        </p:tav>
                                        <p:tav tm="100000">
                                          <p:val>
                                            <p:strVal val="#ppt_h"/>
                                          </p:val>
                                        </p:tav>
                                      </p:tavLst>
                                    </p:anim>
                                  </p:childTnLst>
                                </p:cTn>
                              </p:par>
                              <p:par>
                                <p:cTn id="74" presetID="6" presetClass="emph" presetSubtype="0" autoRev="1" fill="hold" grpId="1" nodeType="withEffect">
                                  <p:stCondLst>
                                    <p:cond delay="150"/>
                                  </p:stCondLst>
                                  <p:childTnLst>
                                    <p:animScale>
                                      <p:cBhvr>
                                        <p:cTn id="75" dur="200" fill="hold"/>
                                        <p:tgtEl>
                                          <p:spTgt spid="38"/>
                                        </p:tgtEl>
                                      </p:cBhvr>
                                      <p:by x="200000" y="200000"/>
                                    </p:animScale>
                                  </p:childTnLst>
                                </p:cTn>
                              </p:par>
                              <p:par>
                                <p:cTn id="76" presetID="22" presetClass="entr" presetSubtype="8" fill="hold" grpId="0" nodeType="withEffect">
                                  <p:stCondLst>
                                    <p:cond delay="150"/>
                                  </p:stCondLst>
                                  <p:childTnLst>
                                    <p:set>
                                      <p:cBhvr>
                                        <p:cTn id="77" dur="1" fill="hold">
                                          <p:stCondLst>
                                            <p:cond delay="0"/>
                                          </p:stCondLst>
                                        </p:cTn>
                                        <p:tgtEl>
                                          <p:spTgt spid="37"/>
                                        </p:tgtEl>
                                        <p:attrNameLst>
                                          <p:attrName>style.visibility</p:attrName>
                                        </p:attrNameLst>
                                      </p:cBhvr>
                                      <p:to>
                                        <p:strVal val="visible"/>
                                      </p:to>
                                    </p:set>
                                    <p:animEffect transition="in" filter="wipe(left)">
                                      <p:cBhvr>
                                        <p:cTn id="78" dur="500"/>
                                        <p:tgtEl>
                                          <p:spTgt spid="37"/>
                                        </p:tgtEl>
                                      </p:cBhvr>
                                    </p:animEffect>
                                  </p:childTnLst>
                                </p:cTn>
                              </p:par>
                            </p:childTnLst>
                          </p:cTn>
                        </p:par>
                        <p:par>
                          <p:cTn id="79" fill="hold">
                            <p:stCondLst>
                              <p:cond delay="650"/>
                            </p:stCondLst>
                            <p:childTnLst>
                              <p:par>
                                <p:cTn id="80" presetID="17" presetClass="entr" presetSubtype="2" fill="hold" grpId="0" nodeType="afterEffect">
                                  <p:stCondLst>
                                    <p:cond delay="0"/>
                                  </p:stCondLst>
                                  <p:childTnLst>
                                    <p:set>
                                      <p:cBhvr>
                                        <p:cTn id="81" dur="1" fill="hold">
                                          <p:stCondLst>
                                            <p:cond delay="0"/>
                                          </p:stCondLst>
                                        </p:cTn>
                                        <p:tgtEl>
                                          <p:spTgt spid="32"/>
                                        </p:tgtEl>
                                        <p:attrNameLst>
                                          <p:attrName>style.visibility</p:attrName>
                                        </p:attrNameLst>
                                      </p:cBhvr>
                                      <p:to>
                                        <p:strVal val="visible"/>
                                      </p:to>
                                    </p:set>
                                    <p:anim calcmode="lin" valueType="num">
                                      <p:cBhvr>
                                        <p:cTn id="82" dur="500" fill="hold"/>
                                        <p:tgtEl>
                                          <p:spTgt spid="32"/>
                                        </p:tgtEl>
                                        <p:attrNameLst>
                                          <p:attrName>ppt_x</p:attrName>
                                        </p:attrNameLst>
                                      </p:cBhvr>
                                      <p:tavLst>
                                        <p:tav tm="0">
                                          <p:val>
                                            <p:strVal val="#ppt_x+#ppt_w/2"/>
                                          </p:val>
                                        </p:tav>
                                        <p:tav tm="100000">
                                          <p:val>
                                            <p:strVal val="#ppt_x"/>
                                          </p:val>
                                        </p:tav>
                                      </p:tavLst>
                                    </p:anim>
                                    <p:anim calcmode="lin" valueType="num">
                                      <p:cBhvr>
                                        <p:cTn id="83" dur="500" fill="hold"/>
                                        <p:tgtEl>
                                          <p:spTgt spid="32"/>
                                        </p:tgtEl>
                                        <p:attrNameLst>
                                          <p:attrName>ppt_y</p:attrName>
                                        </p:attrNameLst>
                                      </p:cBhvr>
                                      <p:tavLst>
                                        <p:tav tm="0">
                                          <p:val>
                                            <p:strVal val="#ppt_y"/>
                                          </p:val>
                                        </p:tav>
                                        <p:tav tm="100000">
                                          <p:val>
                                            <p:strVal val="#ppt_y"/>
                                          </p:val>
                                        </p:tav>
                                      </p:tavLst>
                                    </p:anim>
                                    <p:anim calcmode="lin" valueType="num">
                                      <p:cBhvr>
                                        <p:cTn id="84" dur="500" fill="hold"/>
                                        <p:tgtEl>
                                          <p:spTgt spid="32"/>
                                        </p:tgtEl>
                                        <p:attrNameLst>
                                          <p:attrName>ppt_w</p:attrName>
                                        </p:attrNameLst>
                                      </p:cBhvr>
                                      <p:tavLst>
                                        <p:tav tm="0">
                                          <p:val>
                                            <p:fltVal val="0"/>
                                          </p:val>
                                        </p:tav>
                                        <p:tav tm="100000">
                                          <p:val>
                                            <p:strVal val="#ppt_w"/>
                                          </p:val>
                                        </p:tav>
                                      </p:tavLst>
                                    </p:anim>
                                    <p:anim calcmode="lin" valueType="num">
                                      <p:cBhvr>
                                        <p:cTn id="85" dur="500" fill="hold"/>
                                        <p:tgtEl>
                                          <p:spTgt spid="32"/>
                                        </p:tgtEl>
                                        <p:attrNameLst>
                                          <p:attrName>ppt_h</p:attrName>
                                        </p:attrNameLst>
                                      </p:cBhvr>
                                      <p:tavLst>
                                        <p:tav tm="0">
                                          <p:val>
                                            <p:strVal val="#ppt_h"/>
                                          </p:val>
                                        </p:tav>
                                        <p:tav tm="100000">
                                          <p:val>
                                            <p:strVal val="#ppt_h"/>
                                          </p:val>
                                        </p:tav>
                                      </p:tavLst>
                                    </p:anim>
                                  </p:childTnLst>
                                </p:cTn>
                              </p:par>
                            </p:childTnLst>
                          </p:cTn>
                        </p:par>
                      </p:childTnLst>
                    </p:cTn>
                  </p:par>
                  <p:par>
                    <p:cTn id="86" fill="hold">
                      <p:stCondLst>
                        <p:cond delay="indefinite"/>
                      </p:stCondLst>
                      <p:childTnLst>
                        <p:par>
                          <p:cTn id="87" fill="hold">
                            <p:stCondLst>
                              <p:cond delay="0"/>
                            </p:stCondLst>
                            <p:childTnLst>
                              <p:par>
                                <p:cTn id="88" presetID="42" presetClass="entr" presetSubtype="0" fill="hold" nodeType="clickEffect">
                                  <p:stCondLst>
                                    <p:cond delay="0"/>
                                  </p:stCondLst>
                                  <p:childTnLst>
                                    <p:set>
                                      <p:cBhvr>
                                        <p:cTn id="89" dur="1" fill="hold">
                                          <p:stCondLst>
                                            <p:cond delay="0"/>
                                          </p:stCondLst>
                                        </p:cTn>
                                        <p:tgtEl>
                                          <p:spTgt spid="2"/>
                                        </p:tgtEl>
                                        <p:attrNameLst>
                                          <p:attrName>style.visibility</p:attrName>
                                        </p:attrNameLst>
                                      </p:cBhvr>
                                      <p:to>
                                        <p:strVal val="visible"/>
                                      </p:to>
                                    </p:set>
                                    <p:animEffect transition="in" filter="fade">
                                      <p:cBhvr>
                                        <p:cTn id="90" dur="1000"/>
                                        <p:tgtEl>
                                          <p:spTgt spid="2"/>
                                        </p:tgtEl>
                                      </p:cBhvr>
                                    </p:animEffect>
                                    <p:anim calcmode="lin" valueType="num">
                                      <p:cBhvr>
                                        <p:cTn id="91" dur="1000" fill="hold"/>
                                        <p:tgtEl>
                                          <p:spTgt spid="2"/>
                                        </p:tgtEl>
                                        <p:attrNameLst>
                                          <p:attrName>ppt_x</p:attrName>
                                        </p:attrNameLst>
                                      </p:cBhvr>
                                      <p:tavLst>
                                        <p:tav tm="0">
                                          <p:val>
                                            <p:strVal val="#ppt_x"/>
                                          </p:val>
                                        </p:tav>
                                        <p:tav tm="100000">
                                          <p:val>
                                            <p:strVal val="#ppt_x"/>
                                          </p:val>
                                        </p:tav>
                                      </p:tavLst>
                                    </p:anim>
                                    <p:anim calcmode="lin" valueType="num">
                                      <p:cBhvr>
                                        <p:cTn id="92" dur="1000" fill="hold"/>
                                        <p:tgtEl>
                                          <p:spTgt spid="2"/>
                                        </p:tgtEl>
                                        <p:attrNameLst>
                                          <p:attrName>ppt_y</p:attrName>
                                        </p:attrNameLst>
                                      </p:cBhvr>
                                      <p:tavLst>
                                        <p:tav tm="0">
                                          <p:val>
                                            <p:strVal val="#ppt_y+.1"/>
                                          </p:val>
                                        </p:tav>
                                        <p:tav tm="100000">
                                          <p:val>
                                            <p:strVal val="#ppt_y"/>
                                          </p:val>
                                        </p:tav>
                                      </p:tavLst>
                                    </p:anim>
                                  </p:childTnLst>
                                </p:cTn>
                              </p:par>
                              <p:par>
                                <p:cTn id="93" presetID="42" presetClass="entr" presetSubtype="0" fill="hold" nodeType="withEffect">
                                  <p:stCondLst>
                                    <p:cond delay="0"/>
                                  </p:stCondLst>
                                  <p:childTnLst>
                                    <p:set>
                                      <p:cBhvr>
                                        <p:cTn id="94" dur="1" fill="hold">
                                          <p:stCondLst>
                                            <p:cond delay="0"/>
                                          </p:stCondLst>
                                        </p:cTn>
                                        <p:tgtEl>
                                          <p:spTgt spid="61"/>
                                        </p:tgtEl>
                                        <p:attrNameLst>
                                          <p:attrName>style.visibility</p:attrName>
                                        </p:attrNameLst>
                                      </p:cBhvr>
                                      <p:to>
                                        <p:strVal val="visible"/>
                                      </p:to>
                                    </p:set>
                                    <p:animEffect transition="in" filter="fade">
                                      <p:cBhvr>
                                        <p:cTn id="95" dur="1000"/>
                                        <p:tgtEl>
                                          <p:spTgt spid="61"/>
                                        </p:tgtEl>
                                      </p:cBhvr>
                                    </p:animEffect>
                                    <p:anim calcmode="lin" valueType="num">
                                      <p:cBhvr>
                                        <p:cTn id="96" dur="1000" fill="hold"/>
                                        <p:tgtEl>
                                          <p:spTgt spid="61"/>
                                        </p:tgtEl>
                                        <p:attrNameLst>
                                          <p:attrName>ppt_x</p:attrName>
                                        </p:attrNameLst>
                                      </p:cBhvr>
                                      <p:tavLst>
                                        <p:tav tm="0">
                                          <p:val>
                                            <p:strVal val="#ppt_x"/>
                                          </p:val>
                                        </p:tav>
                                        <p:tav tm="100000">
                                          <p:val>
                                            <p:strVal val="#ppt_x"/>
                                          </p:val>
                                        </p:tav>
                                      </p:tavLst>
                                    </p:anim>
                                    <p:anim calcmode="lin" valueType="num">
                                      <p:cBhvr>
                                        <p:cTn id="97" dur="1000" fill="hold"/>
                                        <p:tgtEl>
                                          <p:spTgt spid="61"/>
                                        </p:tgtEl>
                                        <p:attrNameLst>
                                          <p:attrName>ppt_y</p:attrName>
                                        </p:attrNameLst>
                                      </p:cBhvr>
                                      <p:tavLst>
                                        <p:tav tm="0">
                                          <p:val>
                                            <p:strVal val="#ppt_y+.1"/>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42" presetClass="entr" presetSubtype="0" fill="hold" nodeType="clickEffect">
                                  <p:stCondLst>
                                    <p:cond delay="0"/>
                                  </p:stCondLst>
                                  <p:childTnLst>
                                    <p:set>
                                      <p:cBhvr>
                                        <p:cTn id="101" dur="1" fill="hold">
                                          <p:stCondLst>
                                            <p:cond delay="0"/>
                                          </p:stCondLst>
                                        </p:cTn>
                                        <p:tgtEl>
                                          <p:spTgt spid="50"/>
                                        </p:tgtEl>
                                        <p:attrNameLst>
                                          <p:attrName>style.visibility</p:attrName>
                                        </p:attrNameLst>
                                      </p:cBhvr>
                                      <p:to>
                                        <p:strVal val="visible"/>
                                      </p:to>
                                    </p:set>
                                    <p:animEffect transition="in" filter="fade">
                                      <p:cBhvr>
                                        <p:cTn id="102" dur="300"/>
                                        <p:tgtEl>
                                          <p:spTgt spid="50"/>
                                        </p:tgtEl>
                                      </p:cBhvr>
                                    </p:animEffect>
                                    <p:anim calcmode="lin" valueType="num">
                                      <p:cBhvr>
                                        <p:cTn id="103" dur="300" fill="hold"/>
                                        <p:tgtEl>
                                          <p:spTgt spid="50"/>
                                        </p:tgtEl>
                                        <p:attrNameLst>
                                          <p:attrName>ppt_x</p:attrName>
                                        </p:attrNameLst>
                                      </p:cBhvr>
                                      <p:tavLst>
                                        <p:tav tm="0">
                                          <p:val>
                                            <p:strVal val="#ppt_x"/>
                                          </p:val>
                                        </p:tav>
                                        <p:tav tm="100000">
                                          <p:val>
                                            <p:strVal val="#ppt_x"/>
                                          </p:val>
                                        </p:tav>
                                      </p:tavLst>
                                    </p:anim>
                                    <p:anim calcmode="lin" valueType="num">
                                      <p:cBhvr>
                                        <p:cTn id="104" dur="300" fill="hold"/>
                                        <p:tgtEl>
                                          <p:spTgt spid="50"/>
                                        </p:tgtEl>
                                        <p:attrNameLst>
                                          <p:attrName>ppt_y</p:attrName>
                                        </p:attrNameLst>
                                      </p:cBhvr>
                                      <p:tavLst>
                                        <p:tav tm="0">
                                          <p:val>
                                            <p:strVal val="#ppt_y+.1"/>
                                          </p:val>
                                        </p:tav>
                                        <p:tav tm="100000">
                                          <p:val>
                                            <p:strVal val="#ppt_y"/>
                                          </p:val>
                                        </p:tav>
                                      </p:tavLst>
                                    </p:anim>
                                  </p:childTnLst>
                                </p:cTn>
                              </p:par>
                            </p:childTnLst>
                          </p:cTn>
                        </p:par>
                        <p:par>
                          <p:cTn id="105" fill="hold">
                            <p:stCondLst>
                              <p:cond delay="300"/>
                            </p:stCondLst>
                            <p:childTnLst>
                              <p:par>
                                <p:cTn id="106" presetID="17" presetClass="entr" presetSubtype="2" fill="hold" nodeType="afterEffect">
                                  <p:stCondLst>
                                    <p:cond delay="0"/>
                                  </p:stCondLst>
                                  <p:childTnLst>
                                    <p:set>
                                      <p:cBhvr>
                                        <p:cTn id="107" dur="1" fill="hold">
                                          <p:stCondLst>
                                            <p:cond delay="0"/>
                                          </p:stCondLst>
                                        </p:cTn>
                                        <p:tgtEl>
                                          <p:spTgt spid="41"/>
                                        </p:tgtEl>
                                        <p:attrNameLst>
                                          <p:attrName>style.visibility</p:attrName>
                                        </p:attrNameLst>
                                      </p:cBhvr>
                                      <p:to>
                                        <p:strVal val="visible"/>
                                      </p:to>
                                    </p:set>
                                    <p:anim calcmode="lin" valueType="num">
                                      <p:cBhvr>
                                        <p:cTn id="108" dur="500" fill="hold"/>
                                        <p:tgtEl>
                                          <p:spTgt spid="41"/>
                                        </p:tgtEl>
                                        <p:attrNameLst>
                                          <p:attrName>ppt_x</p:attrName>
                                        </p:attrNameLst>
                                      </p:cBhvr>
                                      <p:tavLst>
                                        <p:tav tm="0">
                                          <p:val>
                                            <p:strVal val="#ppt_x+#ppt_w/2"/>
                                          </p:val>
                                        </p:tav>
                                        <p:tav tm="100000">
                                          <p:val>
                                            <p:strVal val="#ppt_x"/>
                                          </p:val>
                                        </p:tav>
                                      </p:tavLst>
                                    </p:anim>
                                    <p:anim calcmode="lin" valueType="num">
                                      <p:cBhvr>
                                        <p:cTn id="109" dur="500" fill="hold"/>
                                        <p:tgtEl>
                                          <p:spTgt spid="41"/>
                                        </p:tgtEl>
                                        <p:attrNameLst>
                                          <p:attrName>ppt_y</p:attrName>
                                        </p:attrNameLst>
                                      </p:cBhvr>
                                      <p:tavLst>
                                        <p:tav tm="0">
                                          <p:val>
                                            <p:strVal val="#ppt_y"/>
                                          </p:val>
                                        </p:tav>
                                        <p:tav tm="100000">
                                          <p:val>
                                            <p:strVal val="#ppt_y"/>
                                          </p:val>
                                        </p:tav>
                                      </p:tavLst>
                                    </p:anim>
                                    <p:anim calcmode="lin" valueType="num">
                                      <p:cBhvr>
                                        <p:cTn id="110" dur="500" fill="hold"/>
                                        <p:tgtEl>
                                          <p:spTgt spid="41"/>
                                        </p:tgtEl>
                                        <p:attrNameLst>
                                          <p:attrName>ppt_w</p:attrName>
                                        </p:attrNameLst>
                                      </p:cBhvr>
                                      <p:tavLst>
                                        <p:tav tm="0">
                                          <p:val>
                                            <p:fltVal val="0"/>
                                          </p:val>
                                        </p:tav>
                                        <p:tav tm="100000">
                                          <p:val>
                                            <p:strVal val="#ppt_w"/>
                                          </p:val>
                                        </p:tav>
                                      </p:tavLst>
                                    </p:anim>
                                    <p:anim calcmode="lin" valueType="num">
                                      <p:cBhvr>
                                        <p:cTn id="111" dur="500" fill="hold"/>
                                        <p:tgtEl>
                                          <p:spTgt spid="4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24" grpId="0" animBg="1"/>
      <p:bldP spid="25" grpId="0" animBg="1"/>
      <p:bldP spid="26" grpId="0" animBg="1"/>
      <p:bldP spid="27" grpId="0" animBg="1"/>
      <p:bldP spid="28" grpId="0"/>
      <p:bldP spid="30" grpId="0"/>
      <p:bldP spid="32" grpId="0"/>
      <p:bldP spid="37" grpId="0" animBg="1"/>
      <p:bldP spid="38" grpId="0" animBg="1"/>
      <p:bldP spid="38"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8">
            <a:extLst>
              <a:ext uri="{FF2B5EF4-FFF2-40B4-BE49-F238E27FC236}">
                <a16:creationId xmlns="" xmlns:a16="http://schemas.microsoft.com/office/drawing/2014/main" id="{E4118AEC-26BC-4DCF-B290-9395F9C896EF}"/>
              </a:ext>
            </a:extLst>
          </p:cNvPr>
          <p:cNvSpPr/>
          <p:nvPr/>
        </p:nvSpPr>
        <p:spPr>
          <a:xfrm>
            <a:off x="554949" y="1638634"/>
            <a:ext cx="1303383" cy="179251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ight Triangle 10">
            <a:extLst>
              <a:ext uri="{FF2B5EF4-FFF2-40B4-BE49-F238E27FC236}">
                <a16:creationId xmlns="" xmlns:a16="http://schemas.microsoft.com/office/drawing/2014/main" id="{C66FAF7E-8CDD-4926-A0A3-38BBE055ABF3}"/>
              </a:ext>
            </a:extLst>
          </p:cNvPr>
          <p:cNvSpPr/>
          <p:nvPr/>
        </p:nvSpPr>
        <p:spPr>
          <a:xfrm flipH="1">
            <a:off x="87817" y="1638634"/>
            <a:ext cx="467132" cy="1792512"/>
          </a:xfrm>
          <a:prstGeom prst="r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24">
            <a:extLst>
              <a:ext uri="{FF2B5EF4-FFF2-40B4-BE49-F238E27FC236}">
                <a16:creationId xmlns="" xmlns:a16="http://schemas.microsoft.com/office/drawing/2014/main" id="{2031FD8F-C762-45B7-9144-CFCF75B7A842}"/>
              </a:ext>
            </a:extLst>
          </p:cNvPr>
          <p:cNvSpPr/>
          <p:nvPr/>
        </p:nvSpPr>
        <p:spPr>
          <a:xfrm rot="16200000" flipH="1">
            <a:off x="839096" y="-351791"/>
            <a:ext cx="785521" cy="2842979"/>
          </a:xfrm>
          <a:prstGeom prst="ellipse">
            <a:avLst/>
          </a:prstGeom>
          <a:gradFill flip="none" rotWithShape="1">
            <a:gsLst>
              <a:gs pos="71000">
                <a:schemeClr val="bg1"/>
              </a:gs>
              <a:gs pos="77000">
                <a:schemeClr val="tx1">
                  <a:lumMod val="65000"/>
                  <a:lumOff val="35000"/>
                </a:schemeClr>
              </a:gs>
            </a:gsLst>
            <a:lin ang="0" scaled="1"/>
            <a:tileRect/>
          </a:gradFill>
          <a:ln>
            <a:noFill/>
          </a:ln>
          <a:effectLst>
            <a:softEdge rad="177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 xmlns:a16="http://schemas.microsoft.com/office/drawing/2014/main" id="{A557BA40-394C-4DEB-B07B-6482F26A4E82}"/>
              </a:ext>
            </a:extLst>
          </p:cNvPr>
          <p:cNvGrpSpPr/>
          <p:nvPr/>
        </p:nvGrpSpPr>
        <p:grpSpPr>
          <a:xfrm>
            <a:off x="726428" y="1764186"/>
            <a:ext cx="1001486" cy="1186810"/>
            <a:chOff x="3009022" y="4211323"/>
            <a:chExt cx="1001486" cy="1186810"/>
          </a:xfrm>
        </p:grpSpPr>
        <p:sp>
          <p:nvSpPr>
            <p:cNvPr id="18" name="TextBox 1">
              <a:extLst>
                <a:ext uri="{FF2B5EF4-FFF2-40B4-BE49-F238E27FC236}">
                  <a16:creationId xmlns="" xmlns:a16="http://schemas.microsoft.com/office/drawing/2014/main" id="{AA2499F0-511C-43F7-A264-303F54DEFF44}"/>
                </a:ext>
              </a:extLst>
            </p:cNvPr>
            <p:cNvSpPr txBox="1"/>
            <p:nvPr/>
          </p:nvSpPr>
          <p:spPr>
            <a:xfrm>
              <a:off x="3009022" y="4211323"/>
              <a:ext cx="1001486" cy="646331"/>
            </a:xfrm>
            <a:prstGeom prst="rect">
              <a:avLst/>
            </a:prstGeom>
            <a:noFill/>
          </p:spPr>
          <p:txBody>
            <a:bodyPr wrap="square" rtlCol="0">
              <a:spAutoFit/>
            </a:bodyPr>
            <a:lstStyle/>
            <a:p>
              <a:pPr algn="ctr"/>
              <a:r>
                <a:rPr lang="ar-SY" b="1" dirty="0" smtClean="0">
                  <a:solidFill>
                    <a:schemeClr val="bg1"/>
                  </a:solidFill>
                  <a:latin typeface="Oswald" panose="02000503000000000000" pitchFamily="2" charset="0"/>
                </a:rPr>
                <a:t>الوحدة الأولى</a:t>
              </a:r>
              <a:endParaRPr lang="en-US" b="1" dirty="0">
                <a:solidFill>
                  <a:schemeClr val="bg1"/>
                </a:solidFill>
                <a:latin typeface="Oswald" panose="02000503000000000000" pitchFamily="2" charset="0"/>
              </a:endParaRPr>
            </a:p>
          </p:txBody>
        </p:sp>
        <p:sp>
          <p:nvSpPr>
            <p:cNvPr id="19" name="TextBox 2">
              <a:extLst>
                <a:ext uri="{FF2B5EF4-FFF2-40B4-BE49-F238E27FC236}">
                  <a16:creationId xmlns="" xmlns:a16="http://schemas.microsoft.com/office/drawing/2014/main" id="{FEF93B47-867D-41A4-BEEF-0B2046E16230}"/>
                </a:ext>
              </a:extLst>
            </p:cNvPr>
            <p:cNvSpPr txBox="1"/>
            <p:nvPr/>
          </p:nvSpPr>
          <p:spPr>
            <a:xfrm>
              <a:off x="3096473" y="4751802"/>
              <a:ext cx="785521" cy="646331"/>
            </a:xfrm>
            <a:prstGeom prst="rect">
              <a:avLst/>
            </a:prstGeom>
            <a:noFill/>
          </p:spPr>
          <p:txBody>
            <a:bodyPr wrap="square" rtlCol="0">
              <a:spAutoFit/>
            </a:bodyPr>
            <a:lstStyle/>
            <a:p>
              <a:pPr algn="ctr"/>
              <a:r>
                <a:rPr lang="en-US" sz="3600" b="1" dirty="0" smtClean="0">
                  <a:solidFill>
                    <a:schemeClr val="bg1"/>
                  </a:solidFill>
                  <a:effectLst>
                    <a:outerShdw blurRad="38100" dist="38100" dir="2700000" algn="tl">
                      <a:srgbClr val="000000">
                        <a:alpha val="43137"/>
                      </a:srgbClr>
                    </a:outerShdw>
                  </a:effectLst>
                  <a:latin typeface="Oswald" panose="02000503000000000000" pitchFamily="2" charset="0"/>
                </a:rPr>
                <a:t>1</a:t>
              </a:r>
              <a:endParaRPr lang="en-US" sz="3600" b="1" dirty="0">
                <a:solidFill>
                  <a:schemeClr val="bg1"/>
                </a:solidFill>
                <a:effectLst>
                  <a:outerShdw blurRad="38100" dist="38100" dir="2700000" algn="tl">
                    <a:srgbClr val="000000">
                      <a:alpha val="43137"/>
                    </a:srgbClr>
                  </a:outerShdw>
                </a:effectLst>
                <a:latin typeface="Oswald" panose="02000503000000000000" pitchFamily="2" charset="0"/>
              </a:endParaRPr>
            </a:p>
          </p:txBody>
        </p:sp>
      </p:grpSp>
      <p:pic>
        <p:nvPicPr>
          <p:cNvPr id="20" name="Graphic 44">
            <a:extLst>
              <a:ext uri="{FF2B5EF4-FFF2-40B4-BE49-F238E27FC236}">
                <a16:creationId xmlns="" xmlns:a16="http://schemas.microsoft.com/office/drawing/2014/main" id="{3811AB20-2F0F-4BBB-AEEE-982409F9526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9812526">
            <a:off x="1028716" y="2876277"/>
            <a:ext cx="595902" cy="351207"/>
          </a:xfrm>
          <a:prstGeom prst="rect">
            <a:avLst/>
          </a:prstGeom>
          <a:effectLst>
            <a:outerShdw blurRad="50800" dist="38100" dir="2700000" algn="tl" rotWithShape="0">
              <a:prstClr val="black">
                <a:alpha val="40000"/>
              </a:prstClr>
            </a:outerShdw>
          </a:effectLst>
        </p:spPr>
      </p:pic>
      <p:grpSp>
        <p:nvGrpSpPr>
          <p:cNvPr id="21" name="Group 53">
            <a:extLst>
              <a:ext uri="{FF2B5EF4-FFF2-40B4-BE49-F238E27FC236}">
                <a16:creationId xmlns="" xmlns:a16="http://schemas.microsoft.com/office/drawing/2014/main" id="{6A460868-B9FD-412C-A768-ECBAB7A7A540}"/>
              </a:ext>
            </a:extLst>
          </p:cNvPr>
          <p:cNvGrpSpPr/>
          <p:nvPr/>
        </p:nvGrpSpPr>
        <p:grpSpPr>
          <a:xfrm rot="5400000">
            <a:off x="888315" y="-359519"/>
            <a:ext cx="855042" cy="2365989"/>
            <a:chOff x="1248229" y="335569"/>
            <a:chExt cx="855042" cy="2365989"/>
          </a:xfrm>
        </p:grpSpPr>
        <p:sp>
          <p:nvSpPr>
            <p:cNvPr id="22" name="TextBox 51">
              <a:extLst>
                <a:ext uri="{FF2B5EF4-FFF2-40B4-BE49-F238E27FC236}">
                  <a16:creationId xmlns="" xmlns:a16="http://schemas.microsoft.com/office/drawing/2014/main" id="{4E19FC31-64B6-492B-A85A-416820957BD0}"/>
                </a:ext>
              </a:extLst>
            </p:cNvPr>
            <p:cNvSpPr txBox="1"/>
            <p:nvPr/>
          </p:nvSpPr>
          <p:spPr>
            <a:xfrm>
              <a:off x="1248229" y="575526"/>
              <a:ext cx="461665" cy="1886073"/>
            </a:xfrm>
            <a:prstGeom prst="rect">
              <a:avLst/>
            </a:prstGeom>
            <a:noFill/>
          </p:spPr>
          <p:txBody>
            <a:bodyPr vert="vert270" wrap="square" rtlCol="0">
              <a:spAutoFit/>
            </a:bodyPr>
            <a:lstStyle/>
            <a:p>
              <a:pPr algn="ctr"/>
              <a:r>
                <a:rPr lang="ar-SY" b="1" dirty="0">
                  <a:solidFill>
                    <a:srgbClr val="00B0F0"/>
                  </a:solidFill>
                  <a:latin typeface="Oswald" panose="02000503000000000000" pitchFamily="2" charset="0"/>
                </a:rPr>
                <a:t>حقوق و واجبات</a:t>
              </a:r>
            </a:p>
          </p:txBody>
        </p:sp>
        <p:sp>
          <p:nvSpPr>
            <p:cNvPr id="23" name="TextBox 52">
              <a:extLst>
                <a:ext uri="{FF2B5EF4-FFF2-40B4-BE49-F238E27FC236}">
                  <a16:creationId xmlns="" xmlns:a16="http://schemas.microsoft.com/office/drawing/2014/main" id="{626BC3BB-DB17-4728-9BD9-860DBDFEF42C}"/>
                </a:ext>
              </a:extLst>
            </p:cNvPr>
            <p:cNvSpPr txBox="1"/>
            <p:nvPr/>
          </p:nvSpPr>
          <p:spPr>
            <a:xfrm>
              <a:off x="1610828" y="335569"/>
              <a:ext cx="492443" cy="2365989"/>
            </a:xfrm>
            <a:prstGeom prst="rect">
              <a:avLst/>
            </a:prstGeom>
            <a:noFill/>
          </p:spPr>
          <p:txBody>
            <a:bodyPr vert="vert270" wrap="square" rtlCol="0">
              <a:spAutoFit/>
            </a:bodyPr>
            <a:lstStyle/>
            <a:p>
              <a:pPr algn="ctr"/>
              <a:r>
                <a:rPr lang="ar-SY" sz="2000" b="1" dirty="0">
                  <a:latin typeface="Open Sans" panose="020B0606030504020204" pitchFamily="34" charset="0"/>
                  <a:ea typeface="Open Sans" panose="020B0606030504020204" pitchFamily="34" charset="0"/>
                  <a:cs typeface="Open Sans" panose="020B0606030504020204" pitchFamily="34" charset="0"/>
                </a:rPr>
                <a:t>كتابة خطبة </a:t>
              </a:r>
              <a:r>
                <a:rPr lang="ar-SY" sz="2000" b="1" dirty="0" smtClean="0">
                  <a:latin typeface="Open Sans" panose="020B0606030504020204" pitchFamily="34" charset="0"/>
                  <a:ea typeface="Open Sans" panose="020B0606030504020204" pitchFamily="34" charset="0"/>
                  <a:cs typeface="Open Sans" panose="020B0606030504020204" pitchFamily="34" charset="0"/>
                </a:rPr>
                <a:t>محفليّة</a:t>
              </a:r>
              <a:endParaRPr lang="ar-SY" sz="2000" b="1" dirty="0">
                <a:latin typeface="Open Sans" panose="020B0606030504020204" pitchFamily="34" charset="0"/>
                <a:ea typeface="Open Sans" panose="020B0606030504020204" pitchFamily="34" charset="0"/>
                <a:cs typeface="Open Sans" panose="020B0606030504020204" pitchFamily="34" charset="0"/>
              </a:endParaRPr>
            </a:p>
          </p:txBody>
        </p:sp>
      </p:grpSp>
      <p:sp>
        <p:nvSpPr>
          <p:cNvPr id="24" name="Oval 39">
            <a:extLst>
              <a:ext uri="{FF2B5EF4-FFF2-40B4-BE49-F238E27FC236}">
                <a16:creationId xmlns="" xmlns:a16="http://schemas.microsoft.com/office/drawing/2014/main" id="{05335CBB-05C3-40B6-8758-E5BD10E2530B}"/>
              </a:ext>
            </a:extLst>
          </p:cNvPr>
          <p:cNvSpPr/>
          <p:nvPr/>
        </p:nvSpPr>
        <p:spPr>
          <a:xfrm>
            <a:off x="-44488" y="5770784"/>
            <a:ext cx="2543318" cy="445595"/>
          </a:xfrm>
          <a:prstGeom prst="ellipse">
            <a:avLst/>
          </a:prstGeom>
          <a:gradFill flip="none" rotWithShape="1">
            <a:gsLst>
              <a:gs pos="0">
                <a:schemeClr val="tx1">
                  <a:alpha val="69000"/>
                </a:schemeClr>
              </a:gs>
              <a:gs pos="100000">
                <a:srgbClr val="BFBFBF">
                  <a:alpha val="0"/>
                </a:srgbClr>
              </a:gs>
            </a:gsLst>
            <a:path path="circle">
              <a:fillToRect l="50000" t="50000" r="50000" b="50000"/>
            </a:path>
            <a:tileRect/>
          </a:gradFill>
          <a:ln>
            <a:noFill/>
          </a:ln>
          <a:effectLst>
            <a:reflection blurRad="6350" stA="50000" endA="275" endPos="40000" dist="101600" dir="5400000" sy="-100000" algn="bl" rotWithShape="0"/>
            <a:softEdge rad="1143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3">
            <a:extLst>
              <a:ext uri="{FF2B5EF4-FFF2-40B4-BE49-F238E27FC236}">
                <a16:creationId xmlns="" xmlns:a16="http://schemas.microsoft.com/office/drawing/2014/main" id="{7F8FD261-C06C-414F-9E84-B77B161A92D0}"/>
              </a:ext>
            </a:extLst>
          </p:cNvPr>
          <p:cNvSpPr/>
          <p:nvPr/>
        </p:nvSpPr>
        <p:spPr>
          <a:xfrm>
            <a:off x="59218" y="3617007"/>
            <a:ext cx="2335906" cy="2335906"/>
          </a:xfrm>
          <a:prstGeom prst="ellipse">
            <a:avLst/>
          </a:prstGeom>
          <a:solidFill>
            <a:schemeClr val="bg1"/>
          </a:solidFill>
          <a:ln>
            <a:noFill/>
          </a:ln>
          <a:effectLst>
            <a:reflection blurRad="6350" stA="50000" endA="300" endPos="55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47">
            <a:extLst>
              <a:ext uri="{FF2B5EF4-FFF2-40B4-BE49-F238E27FC236}">
                <a16:creationId xmlns="" xmlns:a16="http://schemas.microsoft.com/office/drawing/2014/main" id="{6F6C6184-EE9F-45FC-8A01-E0AD551BADAF}"/>
              </a:ext>
            </a:extLst>
          </p:cNvPr>
          <p:cNvSpPr/>
          <p:nvPr/>
        </p:nvSpPr>
        <p:spPr>
          <a:xfrm>
            <a:off x="1080602" y="3611162"/>
            <a:ext cx="1232067" cy="1475935"/>
          </a:xfrm>
          <a:custGeom>
            <a:avLst/>
            <a:gdLst>
              <a:gd name="connsiteX0" fmla="*/ 103982 w 1232067"/>
              <a:gd name="connsiteY0" fmla="*/ 0 h 1475935"/>
              <a:gd name="connsiteX1" fmla="*/ 1070087 w 1232067"/>
              <a:gd name="connsiteY1" fmla="*/ 880941 h 1475935"/>
              <a:gd name="connsiteX2" fmla="*/ 1073165 w 1232067"/>
              <a:gd name="connsiteY2" fmla="*/ 942535 h 1475935"/>
              <a:gd name="connsiteX3" fmla="*/ 1232067 w 1232067"/>
              <a:gd name="connsiteY3" fmla="*/ 942535 h 1475935"/>
              <a:gd name="connsiteX4" fmla="*/ 790206 w 1232067"/>
              <a:gd name="connsiteY4" fmla="*/ 1475935 h 1475935"/>
              <a:gd name="connsiteX5" fmla="*/ 348344 w 1232067"/>
              <a:gd name="connsiteY5" fmla="*/ 942535 h 1475935"/>
              <a:gd name="connsiteX6" fmla="*/ 566521 w 1232067"/>
              <a:gd name="connsiteY6" fmla="*/ 942535 h 1475935"/>
              <a:gd name="connsiteX7" fmla="*/ 585669 w 1232067"/>
              <a:gd name="connsiteY7" fmla="*/ 876516 h 1475935"/>
              <a:gd name="connsiteX8" fmla="*/ 599516 w 1232067"/>
              <a:gd name="connsiteY8" fmla="*/ 729497 h 1475935"/>
              <a:gd name="connsiteX9" fmla="*/ 55289 w 1232067"/>
              <a:gd name="connsiteY9" fmla="*/ 14821 h 1475935"/>
              <a:gd name="connsiteX10" fmla="*/ 0 w 1232067"/>
              <a:gd name="connsiteY10" fmla="*/ 5790 h 1475935"/>
              <a:gd name="connsiteX11" fmla="*/ 4691 w 1232067"/>
              <a:gd name="connsiteY11" fmla="*/ 5066 h 1475935"/>
              <a:gd name="connsiteX12" fmla="*/ 103982 w 1232067"/>
              <a:gd name="connsiteY12" fmla="*/ 0 h 14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2067" h="1475935">
                <a:moveTo>
                  <a:pt x="103982" y="0"/>
                </a:moveTo>
                <a:cubicBezTo>
                  <a:pt x="606796" y="0"/>
                  <a:pt x="1020356" y="386130"/>
                  <a:pt x="1070087" y="880941"/>
                </a:cubicBezTo>
                <a:lnTo>
                  <a:pt x="1073165" y="942535"/>
                </a:lnTo>
                <a:lnTo>
                  <a:pt x="1232067" y="942535"/>
                </a:lnTo>
                <a:lnTo>
                  <a:pt x="790206" y="1475935"/>
                </a:lnTo>
                <a:lnTo>
                  <a:pt x="348344" y="942535"/>
                </a:lnTo>
                <a:lnTo>
                  <a:pt x="566521" y="942535"/>
                </a:lnTo>
                <a:lnTo>
                  <a:pt x="585669" y="876516"/>
                </a:lnTo>
                <a:cubicBezTo>
                  <a:pt x="594748" y="829028"/>
                  <a:pt x="599516" y="779858"/>
                  <a:pt x="599516" y="729497"/>
                </a:cubicBezTo>
                <a:cubicBezTo>
                  <a:pt x="599516" y="376968"/>
                  <a:pt x="365879" y="82844"/>
                  <a:pt x="55289" y="14821"/>
                </a:cubicBezTo>
                <a:lnTo>
                  <a:pt x="0" y="5790"/>
                </a:lnTo>
                <a:lnTo>
                  <a:pt x="4691" y="5066"/>
                </a:lnTo>
                <a:cubicBezTo>
                  <a:pt x="37337" y="1716"/>
                  <a:pt x="70461" y="0"/>
                  <a:pt x="103982" y="0"/>
                </a:cubicBezTo>
                <a:close/>
              </a:path>
            </a:pathLst>
          </a:custGeom>
          <a:solidFill>
            <a:schemeClr val="tx1">
              <a:alpha val="2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4">
            <a:extLst>
              <a:ext uri="{FF2B5EF4-FFF2-40B4-BE49-F238E27FC236}">
                <a16:creationId xmlns="" xmlns:a16="http://schemas.microsoft.com/office/drawing/2014/main" id="{78328E0F-5909-4689-BCE4-D1C7E00E5E4C}"/>
              </a:ext>
            </a:extLst>
          </p:cNvPr>
          <p:cNvSpPr/>
          <p:nvPr/>
        </p:nvSpPr>
        <p:spPr>
          <a:xfrm>
            <a:off x="1163057" y="3617007"/>
            <a:ext cx="1232067" cy="1475935"/>
          </a:xfrm>
          <a:custGeom>
            <a:avLst/>
            <a:gdLst>
              <a:gd name="connsiteX0" fmla="*/ 103982 w 1232067"/>
              <a:gd name="connsiteY0" fmla="*/ 0 h 1475935"/>
              <a:gd name="connsiteX1" fmla="*/ 1070087 w 1232067"/>
              <a:gd name="connsiteY1" fmla="*/ 880941 h 1475935"/>
              <a:gd name="connsiteX2" fmla="*/ 1073165 w 1232067"/>
              <a:gd name="connsiteY2" fmla="*/ 942535 h 1475935"/>
              <a:gd name="connsiteX3" fmla="*/ 1232067 w 1232067"/>
              <a:gd name="connsiteY3" fmla="*/ 942535 h 1475935"/>
              <a:gd name="connsiteX4" fmla="*/ 790206 w 1232067"/>
              <a:gd name="connsiteY4" fmla="*/ 1475935 h 1475935"/>
              <a:gd name="connsiteX5" fmla="*/ 348344 w 1232067"/>
              <a:gd name="connsiteY5" fmla="*/ 942535 h 1475935"/>
              <a:gd name="connsiteX6" fmla="*/ 566521 w 1232067"/>
              <a:gd name="connsiteY6" fmla="*/ 942535 h 1475935"/>
              <a:gd name="connsiteX7" fmla="*/ 585669 w 1232067"/>
              <a:gd name="connsiteY7" fmla="*/ 876516 h 1475935"/>
              <a:gd name="connsiteX8" fmla="*/ 599516 w 1232067"/>
              <a:gd name="connsiteY8" fmla="*/ 729497 h 1475935"/>
              <a:gd name="connsiteX9" fmla="*/ 55289 w 1232067"/>
              <a:gd name="connsiteY9" fmla="*/ 14821 h 1475935"/>
              <a:gd name="connsiteX10" fmla="*/ 0 w 1232067"/>
              <a:gd name="connsiteY10" fmla="*/ 5790 h 1475935"/>
              <a:gd name="connsiteX11" fmla="*/ 4691 w 1232067"/>
              <a:gd name="connsiteY11" fmla="*/ 5066 h 1475935"/>
              <a:gd name="connsiteX12" fmla="*/ 103982 w 1232067"/>
              <a:gd name="connsiteY12" fmla="*/ 0 h 14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2067" h="1475935">
                <a:moveTo>
                  <a:pt x="103982" y="0"/>
                </a:moveTo>
                <a:cubicBezTo>
                  <a:pt x="606796" y="0"/>
                  <a:pt x="1020356" y="386130"/>
                  <a:pt x="1070087" y="880941"/>
                </a:cubicBezTo>
                <a:lnTo>
                  <a:pt x="1073165" y="942535"/>
                </a:lnTo>
                <a:lnTo>
                  <a:pt x="1232067" y="942535"/>
                </a:lnTo>
                <a:lnTo>
                  <a:pt x="790206" y="1475935"/>
                </a:lnTo>
                <a:lnTo>
                  <a:pt x="348344" y="942535"/>
                </a:lnTo>
                <a:lnTo>
                  <a:pt x="566521" y="942535"/>
                </a:lnTo>
                <a:lnTo>
                  <a:pt x="585669" y="876516"/>
                </a:lnTo>
                <a:cubicBezTo>
                  <a:pt x="594748" y="829028"/>
                  <a:pt x="599516" y="779858"/>
                  <a:pt x="599516" y="729497"/>
                </a:cubicBezTo>
                <a:cubicBezTo>
                  <a:pt x="599516" y="376968"/>
                  <a:pt x="365879" y="82844"/>
                  <a:pt x="55289" y="14821"/>
                </a:cubicBezTo>
                <a:lnTo>
                  <a:pt x="0" y="5790"/>
                </a:lnTo>
                <a:lnTo>
                  <a:pt x="4691" y="5066"/>
                </a:lnTo>
                <a:cubicBezTo>
                  <a:pt x="37337" y="1716"/>
                  <a:pt x="70461" y="0"/>
                  <a:pt x="103982" y="0"/>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5">
            <a:extLst>
              <a:ext uri="{FF2B5EF4-FFF2-40B4-BE49-F238E27FC236}">
                <a16:creationId xmlns="" xmlns:a16="http://schemas.microsoft.com/office/drawing/2014/main" id="{3880956F-289D-44FF-8BE0-B59D43DB10FF}"/>
              </a:ext>
            </a:extLst>
          </p:cNvPr>
          <p:cNvSpPr txBox="1"/>
          <p:nvPr/>
        </p:nvSpPr>
        <p:spPr>
          <a:xfrm>
            <a:off x="1645127" y="4431493"/>
            <a:ext cx="651495" cy="400110"/>
          </a:xfrm>
          <a:prstGeom prst="rect">
            <a:avLst/>
          </a:prstGeom>
          <a:noFill/>
        </p:spPr>
        <p:txBody>
          <a:bodyPr wrap="square" rtlCol="0">
            <a:spAutoFit/>
          </a:bodyPr>
          <a:lstStyle/>
          <a:p>
            <a:pPr algn="ctr"/>
            <a:r>
              <a:rPr lang="en-US" sz="2000" b="1" dirty="0" smtClean="0">
                <a:solidFill>
                  <a:schemeClr val="bg1"/>
                </a:solidFill>
                <a:latin typeface="Century Gothic" panose="020B0502020202020204" pitchFamily="34" charset="0"/>
              </a:rPr>
              <a:t>11</a:t>
            </a:r>
            <a:endParaRPr lang="en-US" sz="2000" b="1" dirty="0">
              <a:solidFill>
                <a:schemeClr val="bg1"/>
              </a:solidFill>
              <a:latin typeface="Century Gothic" panose="020B0502020202020204" pitchFamily="34" charset="0"/>
            </a:endParaRPr>
          </a:p>
        </p:txBody>
      </p:sp>
      <p:pic>
        <p:nvPicPr>
          <p:cNvPr id="29" name="Graphic 26" descr="Lightbulb">
            <a:extLst>
              <a:ext uri="{FF2B5EF4-FFF2-40B4-BE49-F238E27FC236}">
                <a16:creationId xmlns="" xmlns:a16="http://schemas.microsoft.com/office/drawing/2014/main" id="{CB8C1ED7-F581-415F-B310-913BECE7228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rcRect/>
          <a:stretch/>
        </p:blipFill>
        <p:spPr>
          <a:xfrm>
            <a:off x="762463" y="3918934"/>
            <a:ext cx="640080" cy="640080"/>
          </a:xfrm>
          <a:prstGeom prst="rect">
            <a:avLst/>
          </a:prstGeom>
        </p:spPr>
      </p:pic>
      <p:sp>
        <p:nvSpPr>
          <p:cNvPr id="30" name="TextBox 27">
            <a:extLst>
              <a:ext uri="{FF2B5EF4-FFF2-40B4-BE49-F238E27FC236}">
                <a16:creationId xmlns="" xmlns:a16="http://schemas.microsoft.com/office/drawing/2014/main" id="{B607D86F-8A6D-4EAE-8CE6-59024662943A}"/>
              </a:ext>
            </a:extLst>
          </p:cNvPr>
          <p:cNvSpPr txBox="1"/>
          <p:nvPr/>
        </p:nvSpPr>
        <p:spPr>
          <a:xfrm>
            <a:off x="95964" y="4867487"/>
            <a:ext cx="1836810" cy="400110"/>
          </a:xfrm>
          <a:prstGeom prst="rect">
            <a:avLst/>
          </a:prstGeom>
          <a:noFill/>
        </p:spPr>
        <p:txBody>
          <a:bodyPr wrap="square" rtlCol="0">
            <a:spAutoFit/>
          </a:bodyPr>
          <a:lstStyle/>
          <a:p>
            <a:pPr algn="ctr"/>
            <a:r>
              <a:rPr lang="ar-SY" sz="2000" b="1" dirty="0">
                <a:latin typeface="Century Gothic" panose="020B0502020202020204" pitchFamily="34" charset="0"/>
              </a:rPr>
              <a:t>استراتيجية الكتابة</a:t>
            </a:r>
          </a:p>
        </p:txBody>
      </p:sp>
      <p:grpSp>
        <p:nvGrpSpPr>
          <p:cNvPr id="108" name="Group 116">
            <a:extLst>
              <a:ext uri="{FF2B5EF4-FFF2-40B4-BE49-F238E27FC236}">
                <a16:creationId xmlns="" xmlns:a16="http://schemas.microsoft.com/office/drawing/2014/main" id="{0C25064A-B9B1-434A-B342-1FA287A427AB}"/>
              </a:ext>
            </a:extLst>
          </p:cNvPr>
          <p:cNvGrpSpPr/>
          <p:nvPr/>
        </p:nvGrpSpPr>
        <p:grpSpPr>
          <a:xfrm>
            <a:off x="11131897" y="1266316"/>
            <a:ext cx="828739" cy="523220"/>
            <a:chOff x="2093494" y="1198097"/>
            <a:chExt cx="2173623" cy="1372306"/>
          </a:xfrm>
        </p:grpSpPr>
        <p:sp>
          <p:nvSpPr>
            <p:cNvPr id="109" name="Arrow: Left 12">
              <a:extLst>
                <a:ext uri="{FF2B5EF4-FFF2-40B4-BE49-F238E27FC236}">
                  <a16:creationId xmlns="" xmlns:a16="http://schemas.microsoft.com/office/drawing/2014/main" id="{71994C90-5293-4732-B465-9DBAADC79081}"/>
                </a:ext>
              </a:extLst>
            </p:cNvPr>
            <p:cNvSpPr/>
            <p:nvPr/>
          </p:nvSpPr>
          <p:spPr>
            <a:xfrm>
              <a:off x="2093494" y="1237956"/>
              <a:ext cx="2173623" cy="1168144"/>
            </a:xfrm>
            <a:prstGeom prst="leftArrow">
              <a:avLst>
                <a:gd name="adj1" fmla="val 78903"/>
                <a:gd name="adj2" fmla="val 50000"/>
              </a:avLst>
            </a:prstGeom>
            <a:gradFill flip="none" rotWithShape="1">
              <a:gsLst>
                <a:gs pos="0">
                  <a:srgbClr val="6FC7CB"/>
                </a:gs>
                <a:gs pos="100000">
                  <a:srgbClr val="258C95"/>
                </a:gs>
              </a:gsLst>
              <a:lin ang="2700000" scaled="1"/>
              <a:tileRect/>
            </a:gra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TextBox 28">
              <a:extLst>
                <a:ext uri="{FF2B5EF4-FFF2-40B4-BE49-F238E27FC236}">
                  <a16:creationId xmlns="" xmlns:a16="http://schemas.microsoft.com/office/drawing/2014/main" id="{DD6E3A1A-9F5A-484E-9960-6F41BC399723}"/>
                </a:ext>
              </a:extLst>
            </p:cNvPr>
            <p:cNvSpPr txBox="1"/>
            <p:nvPr/>
          </p:nvSpPr>
          <p:spPr>
            <a:xfrm>
              <a:off x="3180304" y="1198097"/>
              <a:ext cx="647115" cy="1372306"/>
            </a:xfrm>
            <a:prstGeom prst="rect">
              <a:avLst/>
            </a:prstGeom>
            <a:noFill/>
          </p:spPr>
          <p:txBody>
            <a:bodyPr wrap="square" rtlCol="0">
              <a:spAutoFit/>
            </a:bodyPr>
            <a:lstStyle/>
            <a:p>
              <a:r>
                <a:rPr lang="en-US" sz="2800" b="1" dirty="0" smtClean="0">
                  <a:solidFill>
                    <a:schemeClr val="bg1"/>
                  </a:solidFill>
                  <a:latin typeface="Century Gothic" panose="020B0502020202020204" pitchFamily="34" charset="0"/>
                </a:rPr>
                <a:t>2</a:t>
              </a:r>
              <a:endParaRPr lang="en-US" sz="2800" b="1" dirty="0">
                <a:solidFill>
                  <a:schemeClr val="bg1"/>
                </a:solidFill>
                <a:latin typeface="Century Gothic" panose="020B0502020202020204" pitchFamily="34" charset="0"/>
              </a:endParaRPr>
            </a:p>
          </p:txBody>
        </p:sp>
      </p:grpSp>
      <p:pic>
        <p:nvPicPr>
          <p:cNvPr id="111" name="Graphic 37" descr="Research">
            <a:extLst>
              <a:ext uri="{FF2B5EF4-FFF2-40B4-BE49-F238E27FC236}">
                <a16:creationId xmlns="" xmlns:a16="http://schemas.microsoft.com/office/drawing/2014/main" id="{1232CECC-4249-4D5B-AC96-7BD197E51652}"/>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10831927" y="1361132"/>
            <a:ext cx="365760" cy="365760"/>
          </a:xfrm>
          <a:prstGeom prst="rect">
            <a:avLst/>
          </a:prstGeom>
        </p:spPr>
      </p:pic>
      <p:sp>
        <p:nvSpPr>
          <p:cNvPr id="112" name="TextBox 40">
            <a:extLst>
              <a:ext uri="{FF2B5EF4-FFF2-40B4-BE49-F238E27FC236}">
                <a16:creationId xmlns="" xmlns:a16="http://schemas.microsoft.com/office/drawing/2014/main" id="{86D070C6-70F9-4883-B132-92C51609905B}"/>
              </a:ext>
            </a:extLst>
          </p:cNvPr>
          <p:cNvSpPr txBox="1"/>
          <p:nvPr/>
        </p:nvSpPr>
        <p:spPr>
          <a:xfrm>
            <a:off x="10263826" y="657564"/>
            <a:ext cx="835915" cy="461665"/>
          </a:xfrm>
          <a:prstGeom prst="rect">
            <a:avLst/>
          </a:prstGeom>
          <a:noFill/>
        </p:spPr>
        <p:txBody>
          <a:bodyPr wrap="square" rtlCol="0">
            <a:spAutoFit/>
          </a:bodyPr>
          <a:lstStyle/>
          <a:p>
            <a:pPr algn="r"/>
            <a:r>
              <a:rPr lang="ar-SY" sz="2400" b="1" dirty="0" smtClean="0">
                <a:solidFill>
                  <a:schemeClr val="bg1"/>
                </a:solidFill>
                <a:latin typeface="Century Gothic" panose="020B0502020202020204" pitchFamily="34" charset="0"/>
              </a:rPr>
              <a:t>ثانياً-</a:t>
            </a:r>
            <a:endParaRPr lang="ar-SY" sz="2400" b="1" dirty="0">
              <a:solidFill>
                <a:schemeClr val="bg1"/>
              </a:solidFill>
              <a:latin typeface="Century Gothic" panose="020B0502020202020204" pitchFamily="34" charset="0"/>
            </a:endParaRPr>
          </a:p>
        </p:txBody>
      </p:sp>
      <p:sp>
        <p:nvSpPr>
          <p:cNvPr id="37" name="Rectangle 35">
            <a:extLst>
              <a:ext uri="{FF2B5EF4-FFF2-40B4-BE49-F238E27FC236}">
                <a16:creationId xmlns:a16="http://schemas.microsoft.com/office/drawing/2014/main" xmlns="" id="{AD7C484D-C035-4794-83E0-869DCDA48AB6}"/>
              </a:ext>
            </a:extLst>
          </p:cNvPr>
          <p:cNvSpPr/>
          <p:nvPr/>
        </p:nvSpPr>
        <p:spPr>
          <a:xfrm>
            <a:off x="10217951" y="750662"/>
            <a:ext cx="369278" cy="381241"/>
          </a:xfrm>
          <a:prstGeom prst="rect">
            <a:avLst/>
          </a:prstGeom>
          <a:gradFill flip="none" rotWithShape="1">
            <a:gsLst>
              <a:gs pos="0">
                <a:schemeClr val="accent1">
                  <a:lumMod val="5000"/>
                  <a:lumOff val="95000"/>
                  <a:alpha val="0"/>
                </a:schemeClr>
              </a:gs>
              <a:gs pos="67000">
                <a:schemeClr val="tx1">
                  <a:lumMod val="50000"/>
                  <a:lumOff val="50000"/>
                  <a:alpha val="42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Diamond 36">
            <a:extLst>
              <a:ext uri="{FF2B5EF4-FFF2-40B4-BE49-F238E27FC236}">
                <a16:creationId xmlns:a16="http://schemas.microsoft.com/office/drawing/2014/main" xmlns="" id="{6C964224-EF99-412C-BD7E-2DB5DA7078C9}"/>
              </a:ext>
            </a:extLst>
          </p:cNvPr>
          <p:cNvSpPr/>
          <p:nvPr/>
        </p:nvSpPr>
        <p:spPr>
          <a:xfrm>
            <a:off x="10044781" y="761420"/>
            <a:ext cx="357809" cy="357809"/>
          </a:xfrm>
          <a:prstGeom prst="diamond">
            <a:avLst/>
          </a:prstGeom>
          <a:solidFill>
            <a:srgbClr val="FF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1" name="Graphic 26" descr="Lightbulb">
            <a:extLst>
              <a:ext uri="{FF2B5EF4-FFF2-40B4-BE49-F238E27FC236}">
                <a16:creationId xmlns="" xmlns:a16="http://schemas.microsoft.com/office/drawing/2014/main" id="{CB8C1ED7-F581-415F-B310-913BECE7228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rcRect/>
          <a:stretch/>
        </p:blipFill>
        <p:spPr>
          <a:xfrm>
            <a:off x="15315737" y="1953398"/>
            <a:ext cx="2878224" cy="2878224"/>
          </a:xfrm>
          <a:prstGeom prst="rect">
            <a:avLst/>
          </a:prstGeom>
        </p:spPr>
      </p:pic>
      <p:sp>
        <p:nvSpPr>
          <p:cNvPr id="32" name="TextBox 40">
            <a:extLst>
              <a:ext uri="{FF2B5EF4-FFF2-40B4-BE49-F238E27FC236}">
                <a16:creationId xmlns="" xmlns:a16="http://schemas.microsoft.com/office/drawing/2014/main" id="{86D070C6-70F9-4883-B132-92C51609905B}"/>
              </a:ext>
            </a:extLst>
          </p:cNvPr>
          <p:cNvSpPr txBox="1"/>
          <p:nvPr/>
        </p:nvSpPr>
        <p:spPr>
          <a:xfrm>
            <a:off x="2808997" y="726856"/>
            <a:ext cx="7105156" cy="400110"/>
          </a:xfrm>
          <a:prstGeom prst="rect">
            <a:avLst/>
          </a:prstGeom>
          <a:noFill/>
        </p:spPr>
        <p:txBody>
          <a:bodyPr wrap="square" rtlCol="0">
            <a:spAutoFit/>
          </a:bodyPr>
          <a:lstStyle/>
          <a:p>
            <a:pPr algn="r"/>
            <a:r>
              <a:rPr lang="ar-SY" sz="2000" b="1" dirty="0" smtClean="0">
                <a:solidFill>
                  <a:schemeClr val="bg1"/>
                </a:solidFill>
                <a:latin typeface="Century Gothic" panose="020B0502020202020204" pitchFamily="34" charset="0"/>
              </a:rPr>
              <a:t>أُحللُ </a:t>
            </a:r>
            <a:r>
              <a:rPr lang="ar-SY" sz="2000" b="1" dirty="0">
                <a:solidFill>
                  <a:schemeClr val="bg1"/>
                </a:solidFill>
                <a:latin typeface="Century Gothic" panose="020B0502020202020204" pitchFamily="34" charset="0"/>
              </a:rPr>
              <a:t>مع من بجواري المقطع الآتي وفق المطلوب في </a:t>
            </a:r>
            <a:r>
              <a:rPr lang="ar-SY" sz="2000" b="1" dirty="0" smtClean="0">
                <a:solidFill>
                  <a:schemeClr val="bg1"/>
                </a:solidFill>
                <a:latin typeface="Century Gothic" panose="020B0502020202020204" pitchFamily="34" charset="0"/>
              </a:rPr>
              <a:t>الجداول </a:t>
            </a:r>
            <a:r>
              <a:rPr lang="ar-SY" sz="2000" b="1" dirty="0">
                <a:solidFill>
                  <a:schemeClr val="bg1"/>
                </a:solidFill>
                <a:latin typeface="Century Gothic" panose="020B0502020202020204" pitchFamily="34" charset="0"/>
              </a:rPr>
              <a:t>الآتية</a:t>
            </a:r>
            <a:r>
              <a:rPr lang="ar-SY" sz="2000" b="1" dirty="0" smtClean="0">
                <a:solidFill>
                  <a:schemeClr val="bg1"/>
                </a:solidFill>
                <a:latin typeface="Century Gothic" panose="020B0502020202020204" pitchFamily="34" charset="0"/>
              </a:rPr>
              <a:t>:</a:t>
            </a:r>
            <a:endParaRPr lang="ar-SY" sz="2000" b="1" dirty="0">
              <a:solidFill>
                <a:schemeClr val="bg1"/>
              </a:solidFill>
              <a:latin typeface="Century Gothic" panose="020B0502020202020204" pitchFamily="34" charset="0"/>
            </a:endParaRPr>
          </a:p>
        </p:txBody>
      </p:sp>
      <p:sp>
        <p:nvSpPr>
          <p:cNvPr id="41" name="Google Shape;85;p1"/>
          <p:cNvSpPr/>
          <p:nvPr/>
        </p:nvSpPr>
        <p:spPr>
          <a:xfrm rot="16200000">
            <a:off x="3174023" y="1887337"/>
            <a:ext cx="5628367" cy="4286426"/>
          </a:xfrm>
          <a:prstGeom prst="round2SameRect">
            <a:avLst>
              <a:gd name="adj1" fmla="val 5053"/>
              <a:gd name="adj2" fmla="val 0"/>
            </a:avLst>
          </a:prstGeom>
          <a:solidFill>
            <a:srgbClr val="D8D8D8">
              <a:alpha val="75686"/>
            </a:srgbClr>
          </a:solidFill>
          <a:ln>
            <a:noFill/>
          </a:ln>
          <a:effectLst>
            <a:outerShdw blurRad="101600" dist="76200" dir="10800000" algn="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nvGrpSpPr>
          <p:cNvPr id="42" name="Google Shape;101;p1"/>
          <p:cNvGrpSpPr/>
          <p:nvPr/>
        </p:nvGrpSpPr>
        <p:grpSpPr>
          <a:xfrm>
            <a:off x="3986938" y="1253046"/>
            <a:ext cx="4305645" cy="5604954"/>
            <a:chOff x="1734414" y="495298"/>
            <a:chExt cx="4361585" cy="5853549"/>
          </a:xfrm>
        </p:grpSpPr>
        <p:sp>
          <p:nvSpPr>
            <p:cNvPr id="43" name="Google Shape;102;p1"/>
            <p:cNvSpPr/>
            <p:nvPr/>
          </p:nvSpPr>
          <p:spPr>
            <a:xfrm rot="16200000">
              <a:off x="995360" y="1234352"/>
              <a:ext cx="5839694" cy="4361585"/>
            </a:xfrm>
            <a:prstGeom prst="round2SameRect">
              <a:avLst>
                <a:gd name="adj1" fmla="val 4054"/>
                <a:gd name="adj2" fmla="val 0"/>
              </a:avLst>
            </a:prstGeom>
            <a:solidFill>
              <a:srgbClr val="F1F1F1"/>
            </a:solidFill>
            <a:ln>
              <a:noFill/>
            </a:ln>
            <a:effectLst>
              <a:outerShdw blurRad="203200" dist="50800" dir="10800000" algn="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cxnSp>
          <p:nvCxnSpPr>
            <p:cNvPr id="44" name="Google Shape;103;p1"/>
            <p:cNvCxnSpPr/>
            <p:nvPr/>
          </p:nvCxnSpPr>
          <p:spPr>
            <a:xfrm>
              <a:off x="1734414" y="1440870"/>
              <a:ext cx="3862822" cy="0"/>
            </a:xfrm>
            <a:prstGeom prst="straightConnector1">
              <a:avLst/>
            </a:prstGeom>
            <a:noFill/>
            <a:ln w="9525" cap="flat" cmpd="sng">
              <a:solidFill>
                <a:srgbClr val="0EE0D6">
                  <a:alpha val="49803"/>
                </a:srgbClr>
              </a:solidFill>
              <a:prstDash val="solid"/>
              <a:miter lim="800000"/>
              <a:headEnd type="none" w="sm" len="sm"/>
              <a:tailEnd type="none" w="sm" len="sm"/>
            </a:ln>
          </p:spPr>
        </p:cxnSp>
        <p:cxnSp>
          <p:nvCxnSpPr>
            <p:cNvPr id="46" name="Google Shape;104;p1"/>
            <p:cNvCxnSpPr/>
            <p:nvPr/>
          </p:nvCxnSpPr>
          <p:spPr>
            <a:xfrm>
              <a:off x="5597236" y="509152"/>
              <a:ext cx="0" cy="5839695"/>
            </a:xfrm>
            <a:prstGeom prst="straightConnector1">
              <a:avLst/>
            </a:prstGeom>
            <a:noFill/>
            <a:ln w="9525" cap="flat" cmpd="sng">
              <a:solidFill>
                <a:srgbClr val="FF5050">
                  <a:alpha val="49803"/>
                </a:srgbClr>
              </a:solidFill>
              <a:prstDash val="solid"/>
              <a:miter lim="800000"/>
              <a:headEnd type="none" w="sm" len="sm"/>
              <a:tailEnd type="none" w="sm" len="sm"/>
            </a:ln>
          </p:spPr>
        </p:cxnSp>
        <p:cxnSp>
          <p:nvCxnSpPr>
            <p:cNvPr id="47" name="Google Shape;105;p1"/>
            <p:cNvCxnSpPr/>
            <p:nvPr/>
          </p:nvCxnSpPr>
          <p:spPr>
            <a:xfrm>
              <a:off x="1734414" y="1801088"/>
              <a:ext cx="3862822" cy="0"/>
            </a:xfrm>
            <a:prstGeom prst="straightConnector1">
              <a:avLst/>
            </a:prstGeom>
            <a:noFill/>
            <a:ln w="9525" cap="flat" cmpd="sng">
              <a:solidFill>
                <a:srgbClr val="0EE0D6">
                  <a:alpha val="49803"/>
                </a:srgbClr>
              </a:solidFill>
              <a:prstDash val="solid"/>
              <a:miter lim="800000"/>
              <a:headEnd type="none" w="sm" len="sm"/>
              <a:tailEnd type="none" w="sm" len="sm"/>
            </a:ln>
          </p:spPr>
        </p:cxnSp>
        <p:cxnSp>
          <p:nvCxnSpPr>
            <p:cNvPr id="49" name="Google Shape;106;p1"/>
            <p:cNvCxnSpPr/>
            <p:nvPr/>
          </p:nvCxnSpPr>
          <p:spPr>
            <a:xfrm>
              <a:off x="1734414" y="2161306"/>
              <a:ext cx="3862822" cy="0"/>
            </a:xfrm>
            <a:prstGeom prst="straightConnector1">
              <a:avLst/>
            </a:prstGeom>
            <a:noFill/>
            <a:ln w="9525" cap="flat" cmpd="sng">
              <a:solidFill>
                <a:srgbClr val="0EE0D6">
                  <a:alpha val="49803"/>
                </a:srgbClr>
              </a:solidFill>
              <a:prstDash val="solid"/>
              <a:miter lim="800000"/>
              <a:headEnd type="none" w="sm" len="sm"/>
              <a:tailEnd type="none" w="sm" len="sm"/>
            </a:ln>
          </p:spPr>
        </p:cxnSp>
        <p:cxnSp>
          <p:nvCxnSpPr>
            <p:cNvPr id="50" name="Google Shape;107;p1"/>
            <p:cNvCxnSpPr/>
            <p:nvPr/>
          </p:nvCxnSpPr>
          <p:spPr>
            <a:xfrm>
              <a:off x="1734414" y="2521524"/>
              <a:ext cx="3862822" cy="0"/>
            </a:xfrm>
            <a:prstGeom prst="straightConnector1">
              <a:avLst/>
            </a:prstGeom>
            <a:noFill/>
            <a:ln w="9525" cap="flat" cmpd="sng">
              <a:solidFill>
                <a:srgbClr val="0EE0D6">
                  <a:alpha val="49803"/>
                </a:srgbClr>
              </a:solidFill>
              <a:prstDash val="solid"/>
              <a:miter lim="800000"/>
              <a:headEnd type="none" w="sm" len="sm"/>
              <a:tailEnd type="none" w="sm" len="sm"/>
            </a:ln>
          </p:spPr>
        </p:cxnSp>
        <p:cxnSp>
          <p:nvCxnSpPr>
            <p:cNvPr id="51" name="Google Shape;108;p1"/>
            <p:cNvCxnSpPr/>
            <p:nvPr/>
          </p:nvCxnSpPr>
          <p:spPr>
            <a:xfrm>
              <a:off x="1734414" y="2881742"/>
              <a:ext cx="3862822" cy="0"/>
            </a:xfrm>
            <a:prstGeom prst="straightConnector1">
              <a:avLst/>
            </a:prstGeom>
            <a:noFill/>
            <a:ln w="9525" cap="flat" cmpd="sng">
              <a:solidFill>
                <a:srgbClr val="0EE0D6">
                  <a:alpha val="49803"/>
                </a:srgbClr>
              </a:solidFill>
              <a:prstDash val="solid"/>
              <a:miter lim="800000"/>
              <a:headEnd type="none" w="sm" len="sm"/>
              <a:tailEnd type="none" w="sm" len="sm"/>
            </a:ln>
          </p:spPr>
        </p:cxnSp>
        <p:cxnSp>
          <p:nvCxnSpPr>
            <p:cNvPr id="52" name="Google Shape;109;p1"/>
            <p:cNvCxnSpPr/>
            <p:nvPr/>
          </p:nvCxnSpPr>
          <p:spPr>
            <a:xfrm>
              <a:off x="1734414" y="3241960"/>
              <a:ext cx="3862822" cy="0"/>
            </a:xfrm>
            <a:prstGeom prst="straightConnector1">
              <a:avLst/>
            </a:prstGeom>
            <a:noFill/>
            <a:ln w="9525" cap="flat" cmpd="sng">
              <a:solidFill>
                <a:srgbClr val="0EE0D6">
                  <a:alpha val="49803"/>
                </a:srgbClr>
              </a:solidFill>
              <a:prstDash val="solid"/>
              <a:miter lim="800000"/>
              <a:headEnd type="none" w="sm" len="sm"/>
              <a:tailEnd type="none" w="sm" len="sm"/>
            </a:ln>
          </p:spPr>
        </p:cxnSp>
        <p:cxnSp>
          <p:nvCxnSpPr>
            <p:cNvPr id="53" name="Google Shape;110;p1"/>
            <p:cNvCxnSpPr/>
            <p:nvPr/>
          </p:nvCxnSpPr>
          <p:spPr>
            <a:xfrm>
              <a:off x="1734414" y="3602178"/>
              <a:ext cx="3862822" cy="0"/>
            </a:xfrm>
            <a:prstGeom prst="straightConnector1">
              <a:avLst/>
            </a:prstGeom>
            <a:noFill/>
            <a:ln w="9525" cap="flat" cmpd="sng">
              <a:solidFill>
                <a:srgbClr val="0EE0D6">
                  <a:alpha val="49803"/>
                </a:srgbClr>
              </a:solidFill>
              <a:prstDash val="solid"/>
              <a:miter lim="800000"/>
              <a:headEnd type="none" w="sm" len="sm"/>
              <a:tailEnd type="none" w="sm" len="sm"/>
            </a:ln>
          </p:spPr>
        </p:cxnSp>
        <p:cxnSp>
          <p:nvCxnSpPr>
            <p:cNvPr id="55" name="Google Shape;111;p1"/>
            <p:cNvCxnSpPr/>
            <p:nvPr/>
          </p:nvCxnSpPr>
          <p:spPr>
            <a:xfrm>
              <a:off x="1734414" y="3962396"/>
              <a:ext cx="3862822" cy="0"/>
            </a:xfrm>
            <a:prstGeom prst="straightConnector1">
              <a:avLst/>
            </a:prstGeom>
            <a:noFill/>
            <a:ln w="9525" cap="flat" cmpd="sng">
              <a:solidFill>
                <a:srgbClr val="0EE0D6">
                  <a:alpha val="49803"/>
                </a:srgbClr>
              </a:solidFill>
              <a:prstDash val="solid"/>
              <a:miter lim="800000"/>
              <a:headEnd type="none" w="sm" len="sm"/>
              <a:tailEnd type="none" w="sm" len="sm"/>
            </a:ln>
          </p:spPr>
        </p:cxnSp>
        <p:cxnSp>
          <p:nvCxnSpPr>
            <p:cNvPr id="56" name="Google Shape;112;p1"/>
            <p:cNvCxnSpPr/>
            <p:nvPr/>
          </p:nvCxnSpPr>
          <p:spPr>
            <a:xfrm>
              <a:off x="1734414" y="4322614"/>
              <a:ext cx="3862822" cy="0"/>
            </a:xfrm>
            <a:prstGeom prst="straightConnector1">
              <a:avLst/>
            </a:prstGeom>
            <a:noFill/>
            <a:ln w="9525" cap="flat" cmpd="sng">
              <a:solidFill>
                <a:srgbClr val="0EE0D6">
                  <a:alpha val="49803"/>
                </a:srgbClr>
              </a:solidFill>
              <a:prstDash val="solid"/>
              <a:miter lim="800000"/>
              <a:headEnd type="none" w="sm" len="sm"/>
              <a:tailEnd type="none" w="sm" len="sm"/>
            </a:ln>
          </p:spPr>
        </p:cxnSp>
        <p:cxnSp>
          <p:nvCxnSpPr>
            <p:cNvPr id="58" name="Google Shape;113;p1"/>
            <p:cNvCxnSpPr/>
            <p:nvPr/>
          </p:nvCxnSpPr>
          <p:spPr>
            <a:xfrm>
              <a:off x="1734414" y="4682832"/>
              <a:ext cx="3862822" cy="0"/>
            </a:xfrm>
            <a:prstGeom prst="straightConnector1">
              <a:avLst/>
            </a:prstGeom>
            <a:noFill/>
            <a:ln w="9525" cap="flat" cmpd="sng">
              <a:solidFill>
                <a:srgbClr val="0EE0D6">
                  <a:alpha val="49803"/>
                </a:srgbClr>
              </a:solidFill>
              <a:prstDash val="solid"/>
              <a:miter lim="800000"/>
              <a:headEnd type="none" w="sm" len="sm"/>
              <a:tailEnd type="none" w="sm" len="sm"/>
            </a:ln>
          </p:spPr>
        </p:cxnSp>
        <p:cxnSp>
          <p:nvCxnSpPr>
            <p:cNvPr id="59" name="Google Shape;114;p1"/>
            <p:cNvCxnSpPr/>
            <p:nvPr/>
          </p:nvCxnSpPr>
          <p:spPr>
            <a:xfrm>
              <a:off x="1734414" y="5043050"/>
              <a:ext cx="3862822" cy="0"/>
            </a:xfrm>
            <a:prstGeom prst="straightConnector1">
              <a:avLst/>
            </a:prstGeom>
            <a:noFill/>
            <a:ln w="9525" cap="flat" cmpd="sng">
              <a:solidFill>
                <a:srgbClr val="0EE0D6">
                  <a:alpha val="49803"/>
                </a:srgbClr>
              </a:solidFill>
              <a:prstDash val="solid"/>
              <a:miter lim="800000"/>
              <a:headEnd type="none" w="sm" len="sm"/>
              <a:tailEnd type="none" w="sm" len="sm"/>
            </a:ln>
          </p:spPr>
        </p:cxnSp>
        <p:cxnSp>
          <p:nvCxnSpPr>
            <p:cNvPr id="66" name="Google Shape;115;p1"/>
            <p:cNvCxnSpPr/>
            <p:nvPr/>
          </p:nvCxnSpPr>
          <p:spPr>
            <a:xfrm>
              <a:off x="1734414" y="5403268"/>
              <a:ext cx="3862822" cy="0"/>
            </a:xfrm>
            <a:prstGeom prst="straightConnector1">
              <a:avLst/>
            </a:prstGeom>
            <a:noFill/>
            <a:ln w="9525" cap="flat" cmpd="sng">
              <a:solidFill>
                <a:srgbClr val="0EE0D6">
                  <a:alpha val="49803"/>
                </a:srgbClr>
              </a:solidFill>
              <a:prstDash val="solid"/>
              <a:miter lim="800000"/>
              <a:headEnd type="none" w="sm" len="sm"/>
              <a:tailEnd type="none" w="sm" len="sm"/>
            </a:ln>
          </p:spPr>
        </p:cxnSp>
        <p:cxnSp>
          <p:nvCxnSpPr>
            <p:cNvPr id="67" name="Google Shape;116;p1"/>
            <p:cNvCxnSpPr/>
            <p:nvPr/>
          </p:nvCxnSpPr>
          <p:spPr>
            <a:xfrm>
              <a:off x="1734414" y="5763486"/>
              <a:ext cx="3862822" cy="0"/>
            </a:xfrm>
            <a:prstGeom prst="straightConnector1">
              <a:avLst/>
            </a:prstGeom>
            <a:noFill/>
            <a:ln w="9525" cap="flat" cmpd="sng">
              <a:solidFill>
                <a:srgbClr val="0EE0D6">
                  <a:alpha val="49803"/>
                </a:srgbClr>
              </a:solidFill>
              <a:prstDash val="solid"/>
              <a:miter lim="800000"/>
              <a:headEnd type="none" w="sm" len="sm"/>
              <a:tailEnd type="none" w="sm" len="sm"/>
            </a:ln>
          </p:spPr>
        </p:cxnSp>
      </p:grpSp>
      <p:grpSp>
        <p:nvGrpSpPr>
          <p:cNvPr id="68" name="Google Shape;149;p1"/>
          <p:cNvGrpSpPr/>
          <p:nvPr/>
        </p:nvGrpSpPr>
        <p:grpSpPr>
          <a:xfrm>
            <a:off x="7794951" y="1216365"/>
            <a:ext cx="1122676" cy="5641635"/>
            <a:chOff x="5597236" y="488368"/>
            <a:chExt cx="1122676" cy="5839694"/>
          </a:xfrm>
        </p:grpSpPr>
        <p:sp>
          <p:nvSpPr>
            <p:cNvPr id="69" name="Google Shape;150;p1"/>
            <p:cNvSpPr/>
            <p:nvPr/>
          </p:nvSpPr>
          <p:spPr>
            <a:xfrm>
              <a:off x="5597236" y="488368"/>
              <a:ext cx="1122676" cy="5839694"/>
            </a:xfrm>
            <a:prstGeom prst="rect">
              <a:avLst/>
            </a:prstGeom>
            <a:gradFill>
              <a:gsLst>
                <a:gs pos="0">
                  <a:srgbClr val="FFFFFF">
                    <a:alpha val="0"/>
                  </a:srgbClr>
                </a:gs>
                <a:gs pos="49600">
                  <a:srgbClr val="7F7F7F">
                    <a:alpha val="72941"/>
                  </a:srgbClr>
                </a:gs>
                <a:gs pos="100000">
                  <a:srgbClr val="FFFFFF">
                    <a:alpha val="0"/>
                  </a:srgbClr>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70" name="Google Shape;151;p1"/>
            <p:cNvGrpSpPr/>
            <p:nvPr/>
          </p:nvGrpSpPr>
          <p:grpSpPr>
            <a:xfrm>
              <a:off x="5847936" y="991929"/>
              <a:ext cx="568696" cy="201168"/>
              <a:chOff x="5868383" y="858579"/>
              <a:chExt cx="568696" cy="201168"/>
            </a:xfrm>
          </p:grpSpPr>
          <p:sp>
            <p:nvSpPr>
              <p:cNvPr id="121" name="Google Shape;152;p1"/>
              <p:cNvSpPr/>
              <p:nvPr/>
            </p:nvSpPr>
            <p:spPr>
              <a:xfrm>
                <a:off x="6237851" y="858579"/>
                <a:ext cx="199228" cy="201168"/>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2" name="Google Shape;153;p1"/>
              <p:cNvSpPr/>
              <p:nvPr/>
            </p:nvSpPr>
            <p:spPr>
              <a:xfrm>
                <a:off x="5868383" y="858579"/>
                <a:ext cx="199228" cy="201168"/>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3" name="Google Shape;154;p1"/>
              <p:cNvSpPr/>
              <p:nvPr/>
            </p:nvSpPr>
            <p:spPr>
              <a:xfrm>
                <a:off x="5918911" y="903272"/>
                <a:ext cx="441889" cy="52004"/>
              </a:xfrm>
              <a:prstGeom prst="flowChartTerminator">
                <a:avLst/>
              </a:prstGeom>
              <a:gradFill>
                <a:gsLst>
                  <a:gs pos="0">
                    <a:srgbClr val="595959"/>
                  </a:gs>
                  <a:gs pos="24000">
                    <a:srgbClr val="3F3F3F"/>
                  </a:gs>
                  <a:gs pos="47000">
                    <a:schemeClr val="lt1"/>
                  </a:gs>
                  <a:gs pos="79668">
                    <a:schemeClr val="lt1"/>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4" name="Google Shape;155;p1"/>
              <p:cNvSpPr/>
              <p:nvPr/>
            </p:nvSpPr>
            <p:spPr>
              <a:xfrm>
                <a:off x="5926176" y="974941"/>
                <a:ext cx="441889" cy="52004"/>
              </a:xfrm>
              <a:prstGeom prst="flowChartTerminator">
                <a:avLst/>
              </a:prstGeom>
              <a:gradFill>
                <a:gsLst>
                  <a:gs pos="0">
                    <a:srgbClr val="595959"/>
                  </a:gs>
                  <a:gs pos="24000">
                    <a:srgbClr val="3F3F3F"/>
                  </a:gs>
                  <a:gs pos="47000">
                    <a:schemeClr val="lt1"/>
                  </a:gs>
                  <a:gs pos="79668">
                    <a:schemeClr val="lt1"/>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grpSp>
          <p:nvGrpSpPr>
            <p:cNvPr id="71" name="Google Shape;156;p1"/>
            <p:cNvGrpSpPr/>
            <p:nvPr/>
          </p:nvGrpSpPr>
          <p:grpSpPr>
            <a:xfrm>
              <a:off x="5847936" y="1507207"/>
              <a:ext cx="568696" cy="201168"/>
              <a:chOff x="5868383" y="858579"/>
              <a:chExt cx="568696" cy="201168"/>
            </a:xfrm>
          </p:grpSpPr>
          <p:sp>
            <p:nvSpPr>
              <p:cNvPr id="117" name="Google Shape;157;p1"/>
              <p:cNvSpPr/>
              <p:nvPr/>
            </p:nvSpPr>
            <p:spPr>
              <a:xfrm>
                <a:off x="6237851" y="858579"/>
                <a:ext cx="199228" cy="201168"/>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8" name="Google Shape;158;p1"/>
              <p:cNvSpPr/>
              <p:nvPr/>
            </p:nvSpPr>
            <p:spPr>
              <a:xfrm>
                <a:off x="5868383" y="858579"/>
                <a:ext cx="199228" cy="201168"/>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9" name="Google Shape;159;p1"/>
              <p:cNvSpPr/>
              <p:nvPr/>
            </p:nvSpPr>
            <p:spPr>
              <a:xfrm>
                <a:off x="5918911" y="903272"/>
                <a:ext cx="441889" cy="52004"/>
              </a:xfrm>
              <a:prstGeom prst="flowChartTerminator">
                <a:avLst/>
              </a:prstGeom>
              <a:gradFill>
                <a:gsLst>
                  <a:gs pos="0">
                    <a:srgbClr val="595959"/>
                  </a:gs>
                  <a:gs pos="24000">
                    <a:srgbClr val="3F3F3F"/>
                  </a:gs>
                  <a:gs pos="47000">
                    <a:schemeClr val="lt1"/>
                  </a:gs>
                  <a:gs pos="79668">
                    <a:schemeClr val="lt1"/>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0" name="Google Shape;160;p1"/>
              <p:cNvSpPr/>
              <p:nvPr/>
            </p:nvSpPr>
            <p:spPr>
              <a:xfrm>
                <a:off x="5926176" y="974941"/>
                <a:ext cx="441889" cy="52004"/>
              </a:xfrm>
              <a:prstGeom prst="flowChartTerminator">
                <a:avLst/>
              </a:prstGeom>
              <a:gradFill>
                <a:gsLst>
                  <a:gs pos="0">
                    <a:srgbClr val="595959"/>
                  </a:gs>
                  <a:gs pos="24000">
                    <a:srgbClr val="3F3F3F"/>
                  </a:gs>
                  <a:gs pos="47000">
                    <a:schemeClr val="lt1"/>
                  </a:gs>
                  <a:gs pos="79668">
                    <a:schemeClr val="lt1"/>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grpSp>
          <p:nvGrpSpPr>
            <p:cNvPr id="72" name="Google Shape;161;p1"/>
            <p:cNvGrpSpPr/>
            <p:nvPr/>
          </p:nvGrpSpPr>
          <p:grpSpPr>
            <a:xfrm>
              <a:off x="5847936" y="2537763"/>
              <a:ext cx="568696" cy="201168"/>
              <a:chOff x="5868383" y="858579"/>
              <a:chExt cx="568696" cy="201168"/>
            </a:xfrm>
          </p:grpSpPr>
          <p:sp>
            <p:nvSpPr>
              <p:cNvPr id="113" name="Google Shape;162;p1"/>
              <p:cNvSpPr/>
              <p:nvPr/>
            </p:nvSpPr>
            <p:spPr>
              <a:xfrm>
                <a:off x="6237851" y="858579"/>
                <a:ext cx="199228" cy="201168"/>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4" name="Google Shape;163;p1"/>
              <p:cNvSpPr/>
              <p:nvPr/>
            </p:nvSpPr>
            <p:spPr>
              <a:xfrm>
                <a:off x="5868383" y="858579"/>
                <a:ext cx="199228" cy="201168"/>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5" name="Google Shape;164;p1"/>
              <p:cNvSpPr/>
              <p:nvPr/>
            </p:nvSpPr>
            <p:spPr>
              <a:xfrm>
                <a:off x="5918911" y="903272"/>
                <a:ext cx="441889" cy="52004"/>
              </a:xfrm>
              <a:prstGeom prst="flowChartTerminator">
                <a:avLst/>
              </a:prstGeom>
              <a:gradFill>
                <a:gsLst>
                  <a:gs pos="0">
                    <a:srgbClr val="595959"/>
                  </a:gs>
                  <a:gs pos="24000">
                    <a:srgbClr val="3F3F3F"/>
                  </a:gs>
                  <a:gs pos="47000">
                    <a:schemeClr val="lt1"/>
                  </a:gs>
                  <a:gs pos="79668">
                    <a:schemeClr val="lt1"/>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6" name="Google Shape;165;p1"/>
              <p:cNvSpPr/>
              <p:nvPr/>
            </p:nvSpPr>
            <p:spPr>
              <a:xfrm>
                <a:off x="5926176" y="974941"/>
                <a:ext cx="441889" cy="52004"/>
              </a:xfrm>
              <a:prstGeom prst="flowChartTerminator">
                <a:avLst/>
              </a:prstGeom>
              <a:gradFill>
                <a:gsLst>
                  <a:gs pos="0">
                    <a:srgbClr val="595959"/>
                  </a:gs>
                  <a:gs pos="24000">
                    <a:srgbClr val="3F3F3F"/>
                  </a:gs>
                  <a:gs pos="47000">
                    <a:schemeClr val="lt1"/>
                  </a:gs>
                  <a:gs pos="79668">
                    <a:schemeClr val="lt1"/>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grpSp>
          <p:nvGrpSpPr>
            <p:cNvPr id="73" name="Google Shape;166;p1"/>
            <p:cNvGrpSpPr/>
            <p:nvPr/>
          </p:nvGrpSpPr>
          <p:grpSpPr>
            <a:xfrm>
              <a:off x="5847936" y="3568319"/>
              <a:ext cx="568696" cy="201168"/>
              <a:chOff x="5868383" y="858579"/>
              <a:chExt cx="568696" cy="201168"/>
            </a:xfrm>
          </p:grpSpPr>
          <p:sp>
            <p:nvSpPr>
              <p:cNvPr id="104" name="Google Shape;167;p1"/>
              <p:cNvSpPr/>
              <p:nvPr/>
            </p:nvSpPr>
            <p:spPr>
              <a:xfrm>
                <a:off x="6237851" y="858579"/>
                <a:ext cx="199228" cy="201168"/>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5" name="Google Shape;168;p1"/>
              <p:cNvSpPr/>
              <p:nvPr/>
            </p:nvSpPr>
            <p:spPr>
              <a:xfrm>
                <a:off x="5868383" y="858579"/>
                <a:ext cx="199228" cy="201168"/>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6" name="Google Shape;169;p1"/>
              <p:cNvSpPr/>
              <p:nvPr/>
            </p:nvSpPr>
            <p:spPr>
              <a:xfrm>
                <a:off x="5918911" y="903272"/>
                <a:ext cx="441889" cy="52004"/>
              </a:xfrm>
              <a:prstGeom prst="flowChartTerminator">
                <a:avLst/>
              </a:prstGeom>
              <a:gradFill>
                <a:gsLst>
                  <a:gs pos="0">
                    <a:srgbClr val="595959"/>
                  </a:gs>
                  <a:gs pos="24000">
                    <a:srgbClr val="3F3F3F"/>
                  </a:gs>
                  <a:gs pos="47000">
                    <a:schemeClr val="lt1"/>
                  </a:gs>
                  <a:gs pos="79668">
                    <a:schemeClr val="lt1"/>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7" name="Google Shape;170;p1"/>
              <p:cNvSpPr/>
              <p:nvPr/>
            </p:nvSpPr>
            <p:spPr>
              <a:xfrm>
                <a:off x="5926176" y="974941"/>
                <a:ext cx="441889" cy="52004"/>
              </a:xfrm>
              <a:prstGeom prst="flowChartTerminator">
                <a:avLst/>
              </a:prstGeom>
              <a:gradFill>
                <a:gsLst>
                  <a:gs pos="0">
                    <a:srgbClr val="595959"/>
                  </a:gs>
                  <a:gs pos="24000">
                    <a:srgbClr val="3F3F3F"/>
                  </a:gs>
                  <a:gs pos="47000">
                    <a:schemeClr val="lt1"/>
                  </a:gs>
                  <a:gs pos="79668">
                    <a:schemeClr val="lt1"/>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grpSp>
          <p:nvGrpSpPr>
            <p:cNvPr id="74" name="Google Shape;171;p1"/>
            <p:cNvGrpSpPr/>
            <p:nvPr/>
          </p:nvGrpSpPr>
          <p:grpSpPr>
            <a:xfrm>
              <a:off x="5847936" y="4083597"/>
              <a:ext cx="568696" cy="201168"/>
              <a:chOff x="5868383" y="858579"/>
              <a:chExt cx="568696" cy="201168"/>
            </a:xfrm>
          </p:grpSpPr>
          <p:sp>
            <p:nvSpPr>
              <p:cNvPr id="100" name="Google Shape;172;p1"/>
              <p:cNvSpPr/>
              <p:nvPr/>
            </p:nvSpPr>
            <p:spPr>
              <a:xfrm>
                <a:off x="6237851" y="858579"/>
                <a:ext cx="199228" cy="201168"/>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1" name="Google Shape;173;p1"/>
              <p:cNvSpPr/>
              <p:nvPr/>
            </p:nvSpPr>
            <p:spPr>
              <a:xfrm>
                <a:off x="5868383" y="858579"/>
                <a:ext cx="199228" cy="201168"/>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2" name="Google Shape;174;p1"/>
              <p:cNvSpPr/>
              <p:nvPr/>
            </p:nvSpPr>
            <p:spPr>
              <a:xfrm>
                <a:off x="5918911" y="903272"/>
                <a:ext cx="441889" cy="52004"/>
              </a:xfrm>
              <a:prstGeom prst="flowChartTerminator">
                <a:avLst/>
              </a:prstGeom>
              <a:gradFill>
                <a:gsLst>
                  <a:gs pos="0">
                    <a:srgbClr val="595959"/>
                  </a:gs>
                  <a:gs pos="24000">
                    <a:srgbClr val="3F3F3F"/>
                  </a:gs>
                  <a:gs pos="47000">
                    <a:schemeClr val="lt1"/>
                  </a:gs>
                  <a:gs pos="79668">
                    <a:schemeClr val="lt1"/>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3" name="Google Shape;175;p1"/>
              <p:cNvSpPr/>
              <p:nvPr/>
            </p:nvSpPr>
            <p:spPr>
              <a:xfrm>
                <a:off x="5926176" y="974941"/>
                <a:ext cx="441889" cy="52004"/>
              </a:xfrm>
              <a:prstGeom prst="flowChartTerminator">
                <a:avLst/>
              </a:prstGeom>
              <a:gradFill>
                <a:gsLst>
                  <a:gs pos="0">
                    <a:srgbClr val="595959"/>
                  </a:gs>
                  <a:gs pos="24000">
                    <a:srgbClr val="3F3F3F"/>
                  </a:gs>
                  <a:gs pos="47000">
                    <a:schemeClr val="lt1"/>
                  </a:gs>
                  <a:gs pos="79668">
                    <a:schemeClr val="lt1"/>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grpSp>
          <p:nvGrpSpPr>
            <p:cNvPr id="75" name="Google Shape;176;p1"/>
            <p:cNvGrpSpPr/>
            <p:nvPr/>
          </p:nvGrpSpPr>
          <p:grpSpPr>
            <a:xfrm>
              <a:off x="5847936" y="5114153"/>
              <a:ext cx="568696" cy="201168"/>
              <a:chOff x="5868383" y="858579"/>
              <a:chExt cx="568696" cy="201168"/>
            </a:xfrm>
          </p:grpSpPr>
          <p:sp>
            <p:nvSpPr>
              <p:cNvPr id="96" name="Google Shape;177;p1"/>
              <p:cNvSpPr/>
              <p:nvPr/>
            </p:nvSpPr>
            <p:spPr>
              <a:xfrm>
                <a:off x="6237851" y="858579"/>
                <a:ext cx="199228" cy="201168"/>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7" name="Google Shape;178;p1"/>
              <p:cNvSpPr/>
              <p:nvPr/>
            </p:nvSpPr>
            <p:spPr>
              <a:xfrm>
                <a:off x="5868383" y="858579"/>
                <a:ext cx="199228" cy="201168"/>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8" name="Google Shape;179;p1"/>
              <p:cNvSpPr/>
              <p:nvPr/>
            </p:nvSpPr>
            <p:spPr>
              <a:xfrm>
                <a:off x="5918911" y="903272"/>
                <a:ext cx="441889" cy="52004"/>
              </a:xfrm>
              <a:prstGeom prst="flowChartTerminator">
                <a:avLst/>
              </a:prstGeom>
              <a:gradFill>
                <a:gsLst>
                  <a:gs pos="0">
                    <a:srgbClr val="595959"/>
                  </a:gs>
                  <a:gs pos="24000">
                    <a:srgbClr val="3F3F3F"/>
                  </a:gs>
                  <a:gs pos="47000">
                    <a:schemeClr val="lt1"/>
                  </a:gs>
                  <a:gs pos="79668">
                    <a:schemeClr val="lt1"/>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9" name="Google Shape;180;p1"/>
              <p:cNvSpPr/>
              <p:nvPr/>
            </p:nvSpPr>
            <p:spPr>
              <a:xfrm>
                <a:off x="5926176" y="974941"/>
                <a:ext cx="441889" cy="52004"/>
              </a:xfrm>
              <a:prstGeom prst="flowChartTerminator">
                <a:avLst/>
              </a:prstGeom>
              <a:gradFill>
                <a:gsLst>
                  <a:gs pos="0">
                    <a:srgbClr val="595959"/>
                  </a:gs>
                  <a:gs pos="24000">
                    <a:srgbClr val="3F3F3F"/>
                  </a:gs>
                  <a:gs pos="47000">
                    <a:schemeClr val="lt1"/>
                  </a:gs>
                  <a:gs pos="79668">
                    <a:schemeClr val="lt1"/>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grpSp>
          <p:nvGrpSpPr>
            <p:cNvPr id="76" name="Google Shape;181;p1"/>
            <p:cNvGrpSpPr/>
            <p:nvPr/>
          </p:nvGrpSpPr>
          <p:grpSpPr>
            <a:xfrm>
              <a:off x="5847936" y="5629431"/>
              <a:ext cx="568696" cy="201168"/>
              <a:chOff x="5868383" y="858579"/>
              <a:chExt cx="568696" cy="201168"/>
            </a:xfrm>
          </p:grpSpPr>
          <p:sp>
            <p:nvSpPr>
              <p:cNvPr id="92" name="Google Shape;182;p1"/>
              <p:cNvSpPr/>
              <p:nvPr/>
            </p:nvSpPr>
            <p:spPr>
              <a:xfrm>
                <a:off x="6237851" y="858579"/>
                <a:ext cx="199228" cy="201168"/>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3" name="Google Shape;183;p1"/>
              <p:cNvSpPr/>
              <p:nvPr/>
            </p:nvSpPr>
            <p:spPr>
              <a:xfrm>
                <a:off x="5868383" y="858579"/>
                <a:ext cx="199228" cy="201168"/>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4" name="Google Shape;184;p1"/>
              <p:cNvSpPr/>
              <p:nvPr/>
            </p:nvSpPr>
            <p:spPr>
              <a:xfrm>
                <a:off x="5918911" y="903272"/>
                <a:ext cx="441889" cy="52004"/>
              </a:xfrm>
              <a:prstGeom prst="flowChartTerminator">
                <a:avLst/>
              </a:prstGeom>
              <a:gradFill>
                <a:gsLst>
                  <a:gs pos="0">
                    <a:srgbClr val="595959"/>
                  </a:gs>
                  <a:gs pos="24000">
                    <a:srgbClr val="3F3F3F"/>
                  </a:gs>
                  <a:gs pos="47000">
                    <a:schemeClr val="lt1"/>
                  </a:gs>
                  <a:gs pos="79668">
                    <a:schemeClr val="lt1"/>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5" name="Google Shape;185;p1"/>
              <p:cNvSpPr/>
              <p:nvPr/>
            </p:nvSpPr>
            <p:spPr>
              <a:xfrm>
                <a:off x="5926176" y="974941"/>
                <a:ext cx="441889" cy="52004"/>
              </a:xfrm>
              <a:prstGeom prst="flowChartTerminator">
                <a:avLst/>
              </a:prstGeom>
              <a:gradFill>
                <a:gsLst>
                  <a:gs pos="0">
                    <a:srgbClr val="595959"/>
                  </a:gs>
                  <a:gs pos="24000">
                    <a:srgbClr val="3F3F3F"/>
                  </a:gs>
                  <a:gs pos="47000">
                    <a:schemeClr val="lt1"/>
                  </a:gs>
                  <a:gs pos="79668">
                    <a:schemeClr val="lt1"/>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grpSp>
          <p:nvGrpSpPr>
            <p:cNvPr id="77" name="Google Shape;186;p1"/>
            <p:cNvGrpSpPr/>
            <p:nvPr/>
          </p:nvGrpSpPr>
          <p:grpSpPr>
            <a:xfrm>
              <a:off x="5847936" y="2022485"/>
              <a:ext cx="568696" cy="201168"/>
              <a:chOff x="5868383" y="858579"/>
              <a:chExt cx="568696" cy="201168"/>
            </a:xfrm>
          </p:grpSpPr>
          <p:sp>
            <p:nvSpPr>
              <p:cNvPr id="88" name="Google Shape;187;p1"/>
              <p:cNvSpPr/>
              <p:nvPr/>
            </p:nvSpPr>
            <p:spPr>
              <a:xfrm>
                <a:off x="6237851" y="858579"/>
                <a:ext cx="199228" cy="201168"/>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9" name="Google Shape;188;p1"/>
              <p:cNvSpPr/>
              <p:nvPr/>
            </p:nvSpPr>
            <p:spPr>
              <a:xfrm>
                <a:off x="5868383" y="858579"/>
                <a:ext cx="199228" cy="201168"/>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0" name="Google Shape;189;p1"/>
              <p:cNvSpPr/>
              <p:nvPr/>
            </p:nvSpPr>
            <p:spPr>
              <a:xfrm>
                <a:off x="5918911" y="903272"/>
                <a:ext cx="441889" cy="52004"/>
              </a:xfrm>
              <a:prstGeom prst="flowChartTerminator">
                <a:avLst/>
              </a:prstGeom>
              <a:gradFill>
                <a:gsLst>
                  <a:gs pos="0">
                    <a:srgbClr val="595959"/>
                  </a:gs>
                  <a:gs pos="24000">
                    <a:srgbClr val="3F3F3F"/>
                  </a:gs>
                  <a:gs pos="47000">
                    <a:schemeClr val="lt1"/>
                  </a:gs>
                  <a:gs pos="79668">
                    <a:schemeClr val="lt1"/>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1" name="Google Shape;190;p1"/>
              <p:cNvSpPr/>
              <p:nvPr/>
            </p:nvSpPr>
            <p:spPr>
              <a:xfrm>
                <a:off x="5926176" y="974941"/>
                <a:ext cx="441889" cy="52004"/>
              </a:xfrm>
              <a:prstGeom prst="flowChartTerminator">
                <a:avLst/>
              </a:prstGeom>
              <a:gradFill>
                <a:gsLst>
                  <a:gs pos="0">
                    <a:srgbClr val="595959"/>
                  </a:gs>
                  <a:gs pos="24000">
                    <a:srgbClr val="3F3F3F"/>
                  </a:gs>
                  <a:gs pos="47000">
                    <a:schemeClr val="lt1"/>
                  </a:gs>
                  <a:gs pos="79668">
                    <a:schemeClr val="lt1"/>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grpSp>
          <p:nvGrpSpPr>
            <p:cNvPr id="78" name="Google Shape;191;p1"/>
            <p:cNvGrpSpPr/>
            <p:nvPr/>
          </p:nvGrpSpPr>
          <p:grpSpPr>
            <a:xfrm>
              <a:off x="5847936" y="3053041"/>
              <a:ext cx="568696" cy="201168"/>
              <a:chOff x="5868383" y="858579"/>
              <a:chExt cx="568696" cy="201168"/>
            </a:xfrm>
          </p:grpSpPr>
          <p:sp>
            <p:nvSpPr>
              <p:cNvPr id="84" name="Google Shape;192;p1"/>
              <p:cNvSpPr/>
              <p:nvPr/>
            </p:nvSpPr>
            <p:spPr>
              <a:xfrm>
                <a:off x="6237851" y="858579"/>
                <a:ext cx="199228" cy="201168"/>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5" name="Google Shape;193;p1"/>
              <p:cNvSpPr/>
              <p:nvPr/>
            </p:nvSpPr>
            <p:spPr>
              <a:xfrm>
                <a:off x="5868383" y="858579"/>
                <a:ext cx="199228" cy="201168"/>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6" name="Google Shape;194;p1"/>
              <p:cNvSpPr/>
              <p:nvPr/>
            </p:nvSpPr>
            <p:spPr>
              <a:xfrm>
                <a:off x="5918911" y="903272"/>
                <a:ext cx="441889" cy="52004"/>
              </a:xfrm>
              <a:prstGeom prst="flowChartTerminator">
                <a:avLst/>
              </a:prstGeom>
              <a:gradFill>
                <a:gsLst>
                  <a:gs pos="0">
                    <a:srgbClr val="595959"/>
                  </a:gs>
                  <a:gs pos="24000">
                    <a:srgbClr val="3F3F3F"/>
                  </a:gs>
                  <a:gs pos="47000">
                    <a:schemeClr val="lt1"/>
                  </a:gs>
                  <a:gs pos="79668">
                    <a:schemeClr val="lt1"/>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7" name="Google Shape;195;p1"/>
              <p:cNvSpPr/>
              <p:nvPr/>
            </p:nvSpPr>
            <p:spPr>
              <a:xfrm>
                <a:off x="5926176" y="974941"/>
                <a:ext cx="441889" cy="52004"/>
              </a:xfrm>
              <a:prstGeom prst="flowChartTerminator">
                <a:avLst/>
              </a:prstGeom>
              <a:gradFill>
                <a:gsLst>
                  <a:gs pos="0">
                    <a:srgbClr val="595959"/>
                  </a:gs>
                  <a:gs pos="24000">
                    <a:srgbClr val="3F3F3F"/>
                  </a:gs>
                  <a:gs pos="47000">
                    <a:schemeClr val="lt1"/>
                  </a:gs>
                  <a:gs pos="79668">
                    <a:schemeClr val="lt1"/>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grpSp>
          <p:nvGrpSpPr>
            <p:cNvPr id="79" name="Google Shape;196;p1"/>
            <p:cNvGrpSpPr/>
            <p:nvPr/>
          </p:nvGrpSpPr>
          <p:grpSpPr>
            <a:xfrm>
              <a:off x="5847936" y="4598875"/>
              <a:ext cx="568696" cy="201168"/>
              <a:chOff x="5868383" y="858579"/>
              <a:chExt cx="568696" cy="201168"/>
            </a:xfrm>
          </p:grpSpPr>
          <p:sp>
            <p:nvSpPr>
              <p:cNvPr id="80" name="Google Shape;197;p1"/>
              <p:cNvSpPr/>
              <p:nvPr/>
            </p:nvSpPr>
            <p:spPr>
              <a:xfrm>
                <a:off x="6237851" y="858579"/>
                <a:ext cx="199228" cy="201168"/>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1" name="Google Shape;198;p1"/>
              <p:cNvSpPr/>
              <p:nvPr/>
            </p:nvSpPr>
            <p:spPr>
              <a:xfrm>
                <a:off x="5868383" y="858579"/>
                <a:ext cx="199228" cy="201168"/>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2" name="Google Shape;199;p1"/>
              <p:cNvSpPr/>
              <p:nvPr/>
            </p:nvSpPr>
            <p:spPr>
              <a:xfrm>
                <a:off x="5918911" y="903272"/>
                <a:ext cx="441889" cy="52004"/>
              </a:xfrm>
              <a:prstGeom prst="flowChartTerminator">
                <a:avLst/>
              </a:prstGeom>
              <a:gradFill>
                <a:gsLst>
                  <a:gs pos="0">
                    <a:srgbClr val="595959"/>
                  </a:gs>
                  <a:gs pos="24000">
                    <a:srgbClr val="3F3F3F"/>
                  </a:gs>
                  <a:gs pos="47000">
                    <a:schemeClr val="lt1"/>
                  </a:gs>
                  <a:gs pos="79668">
                    <a:schemeClr val="lt1"/>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3" name="Google Shape;200;p1"/>
              <p:cNvSpPr/>
              <p:nvPr/>
            </p:nvSpPr>
            <p:spPr>
              <a:xfrm>
                <a:off x="5926176" y="974941"/>
                <a:ext cx="441889" cy="52004"/>
              </a:xfrm>
              <a:prstGeom prst="flowChartTerminator">
                <a:avLst/>
              </a:prstGeom>
              <a:gradFill>
                <a:gsLst>
                  <a:gs pos="0">
                    <a:srgbClr val="595959"/>
                  </a:gs>
                  <a:gs pos="24000">
                    <a:srgbClr val="3F3F3F"/>
                  </a:gs>
                  <a:gs pos="47000">
                    <a:schemeClr val="lt1"/>
                  </a:gs>
                  <a:gs pos="79668">
                    <a:schemeClr val="lt1"/>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grpSp>
      <p:grpSp>
        <p:nvGrpSpPr>
          <p:cNvPr id="3" name="مجموعة 2"/>
          <p:cNvGrpSpPr/>
          <p:nvPr/>
        </p:nvGrpSpPr>
        <p:grpSpPr>
          <a:xfrm>
            <a:off x="4041422" y="1420240"/>
            <a:ext cx="4054757" cy="5437760"/>
            <a:chOff x="4041422" y="1420240"/>
            <a:chExt cx="4054757" cy="5437760"/>
          </a:xfrm>
        </p:grpSpPr>
        <p:pic>
          <p:nvPicPr>
            <p:cNvPr id="125" name="Graphic 26">
              <a:extLst>
                <a:ext uri="{FF2B5EF4-FFF2-40B4-BE49-F238E27FC236}">
                  <a16:creationId xmlns:a16="http://schemas.microsoft.com/office/drawing/2014/main" xmlns="" id="{CB8C1ED7-F581-415F-B310-913BECE72282}"/>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041422" y="1420240"/>
              <a:ext cx="3893569" cy="5437760"/>
            </a:xfrm>
            <a:prstGeom prst="rect">
              <a:avLst/>
            </a:prstGeom>
          </p:spPr>
        </p:pic>
        <p:sp>
          <p:nvSpPr>
            <p:cNvPr id="126" name="TextBox 41">
              <a:extLst>
                <a:ext uri="{FF2B5EF4-FFF2-40B4-BE49-F238E27FC236}">
                  <a16:creationId xmlns:a16="http://schemas.microsoft.com/office/drawing/2014/main" xmlns="" id="{D77AD07B-92C3-4D10-AA4E-4B9370461E59}"/>
                </a:ext>
              </a:extLst>
            </p:cNvPr>
            <p:cNvSpPr txBox="1"/>
            <p:nvPr/>
          </p:nvSpPr>
          <p:spPr>
            <a:xfrm>
              <a:off x="7400187" y="2095697"/>
              <a:ext cx="695992" cy="338554"/>
            </a:xfrm>
            <a:prstGeom prst="rect">
              <a:avLst/>
            </a:prstGeom>
            <a:solidFill>
              <a:srgbClr val="92D050"/>
            </a:solidFill>
            <a:ln>
              <a:solidFill>
                <a:schemeClr val="accent1"/>
              </a:solidFill>
            </a:ln>
          </p:spPr>
          <p:txBody>
            <a:bodyPr wrap="square" rtlCol="0">
              <a:spAutoFit/>
            </a:bodyPr>
            <a:lstStyle/>
            <a:p>
              <a:pPr algn="ctr"/>
              <a:r>
                <a:rPr lang="ar-SY" sz="1600" b="1" dirty="0" smtClean="0">
                  <a:solidFill>
                    <a:srgbClr val="CC0099"/>
                  </a:solidFill>
                  <a:latin typeface="Century Gothic" panose="020B0502020202020204" pitchFamily="34" charset="0"/>
                </a:rPr>
                <a:t>العرض</a:t>
              </a:r>
              <a:endParaRPr lang="ar-SY" sz="1600" b="1" dirty="0">
                <a:solidFill>
                  <a:srgbClr val="CC0099"/>
                </a:solidFill>
                <a:latin typeface="Century Gothic" panose="020B0502020202020204" pitchFamily="34" charset="0"/>
              </a:endParaRPr>
            </a:p>
          </p:txBody>
        </p:sp>
      </p:grpSp>
    </p:spTree>
    <p:extLst>
      <p:ext uri="{BB962C8B-B14F-4D97-AF65-F5344CB8AC3E}">
        <p14:creationId xmlns:p14="http://schemas.microsoft.com/office/powerpoint/2010/main" val="2370815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ppt_x</p:attrName>
                                        </p:attrNameLst>
                                      </p:cBhvr>
                                      <p:tavLst>
                                        <p:tav tm="0">
                                          <p:val>
                                            <p:strVal val="#ppt_x"/>
                                          </p:val>
                                        </p:tav>
                                        <p:tav tm="100000">
                                          <p:val>
                                            <p:strVal val="#ppt_x"/>
                                          </p:val>
                                        </p:tav>
                                      </p:tavLst>
                                    </p:anim>
                                    <p:anim calcmode="lin" valueType="num">
                                      <p:cBhvr>
                                        <p:cTn id="8" dur="500" fill="hold"/>
                                        <p:tgtEl>
                                          <p:spTgt spid="14"/>
                                        </p:tgtEl>
                                        <p:attrNameLst>
                                          <p:attrName>ppt_y</p:attrName>
                                        </p:attrNameLst>
                                      </p:cBhvr>
                                      <p:tavLst>
                                        <p:tav tm="0">
                                          <p:val>
                                            <p:strVal val="#ppt_y+#ppt_h/2"/>
                                          </p:val>
                                        </p:tav>
                                        <p:tav tm="100000">
                                          <p:val>
                                            <p:strVal val="#ppt_y"/>
                                          </p:val>
                                        </p:tav>
                                      </p:tavLst>
                                    </p:anim>
                                    <p:anim calcmode="lin" valueType="num">
                                      <p:cBhvr>
                                        <p:cTn id="9" dur="500" fill="hold"/>
                                        <p:tgtEl>
                                          <p:spTgt spid="14"/>
                                        </p:tgtEl>
                                        <p:attrNameLst>
                                          <p:attrName>ppt_w</p:attrName>
                                        </p:attrNameLst>
                                      </p:cBhvr>
                                      <p:tavLst>
                                        <p:tav tm="0">
                                          <p:val>
                                            <p:strVal val="#ppt_w"/>
                                          </p:val>
                                        </p:tav>
                                        <p:tav tm="100000">
                                          <p:val>
                                            <p:strVal val="#ppt_w"/>
                                          </p:val>
                                        </p:tav>
                                      </p:tavLst>
                                    </p:anim>
                                    <p:anim calcmode="lin" valueType="num">
                                      <p:cBhvr>
                                        <p:cTn id="10" dur="500" fill="hold"/>
                                        <p:tgtEl>
                                          <p:spTgt spid="14"/>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23" presetClass="entr" presetSubtype="16" fill="hold" nodeType="afterEffect">
                                  <p:stCondLst>
                                    <p:cond delay="0"/>
                                  </p:stCondLst>
                                  <p:childTnLst>
                                    <p:set>
                                      <p:cBhvr>
                                        <p:cTn id="13" dur="1" fill="hold">
                                          <p:stCondLst>
                                            <p:cond delay="0"/>
                                          </p:stCondLst>
                                        </p:cTn>
                                        <p:tgtEl>
                                          <p:spTgt spid="17"/>
                                        </p:tgtEl>
                                        <p:attrNameLst>
                                          <p:attrName>style.visibility</p:attrName>
                                        </p:attrNameLst>
                                      </p:cBhvr>
                                      <p:to>
                                        <p:strVal val="visible"/>
                                      </p:to>
                                    </p:set>
                                    <p:anim calcmode="lin" valueType="num">
                                      <p:cBhvr>
                                        <p:cTn id="14" dur="500" fill="hold"/>
                                        <p:tgtEl>
                                          <p:spTgt spid="17"/>
                                        </p:tgtEl>
                                        <p:attrNameLst>
                                          <p:attrName>ppt_w</p:attrName>
                                        </p:attrNameLst>
                                      </p:cBhvr>
                                      <p:tavLst>
                                        <p:tav tm="0">
                                          <p:val>
                                            <p:fltVal val="0"/>
                                          </p:val>
                                        </p:tav>
                                        <p:tav tm="100000">
                                          <p:val>
                                            <p:strVal val="#ppt_w"/>
                                          </p:val>
                                        </p:tav>
                                      </p:tavLst>
                                    </p:anim>
                                    <p:anim calcmode="lin" valueType="num">
                                      <p:cBhvr>
                                        <p:cTn id="15" dur="500" fill="hold"/>
                                        <p:tgtEl>
                                          <p:spTgt spid="17"/>
                                        </p:tgtEl>
                                        <p:attrNameLst>
                                          <p:attrName>ppt_h</p:attrName>
                                        </p:attrNameLst>
                                      </p:cBhvr>
                                      <p:tavLst>
                                        <p:tav tm="0">
                                          <p:val>
                                            <p:fltVal val="0"/>
                                          </p:val>
                                        </p:tav>
                                        <p:tav tm="100000">
                                          <p:val>
                                            <p:strVal val="#ppt_h"/>
                                          </p:val>
                                        </p:tav>
                                      </p:tavLst>
                                    </p:anim>
                                  </p:childTnLst>
                                </p:cTn>
                              </p:par>
                              <p:par>
                                <p:cTn id="16" presetID="17" presetClass="entr" presetSubtype="10" fill="hold" nodeType="with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p:cTn id="18" dur="500" fill="hold"/>
                                        <p:tgtEl>
                                          <p:spTgt spid="20"/>
                                        </p:tgtEl>
                                        <p:attrNameLst>
                                          <p:attrName>ppt_w</p:attrName>
                                        </p:attrNameLst>
                                      </p:cBhvr>
                                      <p:tavLst>
                                        <p:tav tm="0">
                                          <p:val>
                                            <p:fltVal val="0"/>
                                          </p:val>
                                        </p:tav>
                                        <p:tav tm="100000">
                                          <p:val>
                                            <p:strVal val="#ppt_w"/>
                                          </p:val>
                                        </p:tav>
                                      </p:tavLst>
                                    </p:anim>
                                    <p:anim calcmode="lin" valueType="num">
                                      <p:cBhvr>
                                        <p:cTn id="19" dur="500" fill="hold"/>
                                        <p:tgtEl>
                                          <p:spTgt spid="20"/>
                                        </p:tgtEl>
                                        <p:attrNameLst>
                                          <p:attrName>ppt_h</p:attrName>
                                        </p:attrNameLst>
                                      </p:cBhvr>
                                      <p:tavLst>
                                        <p:tav tm="0">
                                          <p:val>
                                            <p:strVal val="#ppt_h"/>
                                          </p:val>
                                        </p:tav>
                                        <p:tav tm="100000">
                                          <p:val>
                                            <p:strVal val="#ppt_h"/>
                                          </p:val>
                                        </p:tav>
                                      </p:tavLst>
                                    </p:anim>
                                  </p:childTnLst>
                                </p:cTn>
                              </p:par>
                            </p:childTnLst>
                          </p:cTn>
                        </p:par>
                        <p:par>
                          <p:cTn id="20" fill="hold">
                            <p:stCondLst>
                              <p:cond delay="1000"/>
                            </p:stCondLst>
                            <p:childTnLst>
                              <p:par>
                                <p:cTn id="21" presetID="22" presetClass="entr" presetSubtype="2"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right)">
                                      <p:cBhvr>
                                        <p:cTn id="23" dur="500"/>
                                        <p:tgtEl>
                                          <p:spTgt spid="15"/>
                                        </p:tgtEl>
                                      </p:cBhvr>
                                    </p:animEffect>
                                  </p:childTnLst>
                                </p:cTn>
                              </p:par>
                            </p:childTnLst>
                          </p:cTn>
                        </p:par>
                        <p:par>
                          <p:cTn id="24" fill="hold">
                            <p:stCondLst>
                              <p:cond delay="1500"/>
                            </p:stCondLst>
                            <p:childTnLst>
                              <p:par>
                                <p:cTn id="25" presetID="22" presetClass="entr" presetSubtype="4" fill="hold"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down)">
                                      <p:cBhvr>
                                        <p:cTn id="27" dur="500"/>
                                        <p:tgtEl>
                                          <p:spTgt spid="2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500"/>
                                        <p:tgtEl>
                                          <p:spTgt spid="16"/>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fade">
                                      <p:cBhvr>
                                        <p:cTn id="35" dur="1000"/>
                                        <p:tgtEl>
                                          <p:spTgt spid="24"/>
                                        </p:tgtEl>
                                      </p:cBhvr>
                                    </p:animEffect>
                                    <p:anim calcmode="lin" valueType="num">
                                      <p:cBhvr>
                                        <p:cTn id="36" dur="1000" fill="hold"/>
                                        <p:tgtEl>
                                          <p:spTgt spid="24"/>
                                        </p:tgtEl>
                                        <p:attrNameLst>
                                          <p:attrName>ppt_x</p:attrName>
                                        </p:attrNameLst>
                                      </p:cBhvr>
                                      <p:tavLst>
                                        <p:tav tm="0">
                                          <p:val>
                                            <p:strVal val="#ppt_x"/>
                                          </p:val>
                                        </p:tav>
                                        <p:tav tm="100000">
                                          <p:val>
                                            <p:strVal val="#ppt_x"/>
                                          </p:val>
                                        </p:tav>
                                      </p:tavLst>
                                    </p:anim>
                                    <p:anim calcmode="lin" valueType="num">
                                      <p:cBhvr>
                                        <p:cTn id="37" dur="1000" fill="hold"/>
                                        <p:tgtEl>
                                          <p:spTgt spid="24"/>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fade">
                                      <p:cBhvr>
                                        <p:cTn id="40" dur="1000"/>
                                        <p:tgtEl>
                                          <p:spTgt spid="25"/>
                                        </p:tgtEl>
                                      </p:cBhvr>
                                    </p:animEffect>
                                    <p:anim calcmode="lin" valueType="num">
                                      <p:cBhvr>
                                        <p:cTn id="41" dur="1000" fill="hold"/>
                                        <p:tgtEl>
                                          <p:spTgt spid="25"/>
                                        </p:tgtEl>
                                        <p:attrNameLst>
                                          <p:attrName>ppt_x</p:attrName>
                                        </p:attrNameLst>
                                      </p:cBhvr>
                                      <p:tavLst>
                                        <p:tav tm="0">
                                          <p:val>
                                            <p:strVal val="#ppt_x"/>
                                          </p:val>
                                        </p:tav>
                                        <p:tav tm="100000">
                                          <p:val>
                                            <p:strVal val="#ppt_x"/>
                                          </p:val>
                                        </p:tav>
                                      </p:tavLst>
                                    </p:anim>
                                    <p:anim calcmode="lin" valueType="num">
                                      <p:cBhvr>
                                        <p:cTn id="42" dur="1000" fill="hold"/>
                                        <p:tgtEl>
                                          <p:spTgt spid="25"/>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1000"/>
                                        <p:tgtEl>
                                          <p:spTgt spid="26"/>
                                        </p:tgtEl>
                                      </p:cBhvr>
                                    </p:animEffect>
                                    <p:anim calcmode="lin" valueType="num">
                                      <p:cBhvr>
                                        <p:cTn id="46" dur="1000" fill="hold"/>
                                        <p:tgtEl>
                                          <p:spTgt spid="26"/>
                                        </p:tgtEl>
                                        <p:attrNameLst>
                                          <p:attrName>ppt_x</p:attrName>
                                        </p:attrNameLst>
                                      </p:cBhvr>
                                      <p:tavLst>
                                        <p:tav tm="0">
                                          <p:val>
                                            <p:strVal val="#ppt_x"/>
                                          </p:val>
                                        </p:tav>
                                        <p:tav tm="100000">
                                          <p:val>
                                            <p:strVal val="#ppt_x"/>
                                          </p:val>
                                        </p:tav>
                                      </p:tavLst>
                                    </p:anim>
                                    <p:anim calcmode="lin" valueType="num">
                                      <p:cBhvr>
                                        <p:cTn id="47" dur="1000" fill="hold"/>
                                        <p:tgtEl>
                                          <p:spTgt spid="26"/>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27"/>
                                        </p:tgtEl>
                                        <p:attrNameLst>
                                          <p:attrName>style.visibility</p:attrName>
                                        </p:attrNameLst>
                                      </p:cBhvr>
                                      <p:to>
                                        <p:strVal val="visible"/>
                                      </p:to>
                                    </p:set>
                                    <p:animEffect transition="in" filter="fade">
                                      <p:cBhvr>
                                        <p:cTn id="50" dur="1000"/>
                                        <p:tgtEl>
                                          <p:spTgt spid="27"/>
                                        </p:tgtEl>
                                      </p:cBhvr>
                                    </p:animEffect>
                                    <p:anim calcmode="lin" valueType="num">
                                      <p:cBhvr>
                                        <p:cTn id="51" dur="1000" fill="hold"/>
                                        <p:tgtEl>
                                          <p:spTgt spid="27"/>
                                        </p:tgtEl>
                                        <p:attrNameLst>
                                          <p:attrName>ppt_x</p:attrName>
                                        </p:attrNameLst>
                                      </p:cBhvr>
                                      <p:tavLst>
                                        <p:tav tm="0">
                                          <p:val>
                                            <p:strVal val="#ppt_x"/>
                                          </p:val>
                                        </p:tav>
                                        <p:tav tm="100000">
                                          <p:val>
                                            <p:strVal val="#ppt_x"/>
                                          </p:val>
                                        </p:tav>
                                      </p:tavLst>
                                    </p:anim>
                                    <p:anim calcmode="lin" valueType="num">
                                      <p:cBhvr>
                                        <p:cTn id="52" dur="1000" fill="hold"/>
                                        <p:tgtEl>
                                          <p:spTgt spid="27"/>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fade">
                                      <p:cBhvr>
                                        <p:cTn id="55" dur="1000"/>
                                        <p:tgtEl>
                                          <p:spTgt spid="28"/>
                                        </p:tgtEl>
                                      </p:cBhvr>
                                    </p:animEffect>
                                    <p:anim calcmode="lin" valueType="num">
                                      <p:cBhvr>
                                        <p:cTn id="56" dur="1000" fill="hold"/>
                                        <p:tgtEl>
                                          <p:spTgt spid="28"/>
                                        </p:tgtEl>
                                        <p:attrNameLst>
                                          <p:attrName>ppt_x</p:attrName>
                                        </p:attrNameLst>
                                      </p:cBhvr>
                                      <p:tavLst>
                                        <p:tav tm="0">
                                          <p:val>
                                            <p:strVal val="#ppt_x"/>
                                          </p:val>
                                        </p:tav>
                                        <p:tav tm="100000">
                                          <p:val>
                                            <p:strVal val="#ppt_x"/>
                                          </p:val>
                                        </p:tav>
                                      </p:tavLst>
                                    </p:anim>
                                    <p:anim calcmode="lin" valueType="num">
                                      <p:cBhvr>
                                        <p:cTn id="57" dur="1000" fill="hold"/>
                                        <p:tgtEl>
                                          <p:spTgt spid="28"/>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29"/>
                                        </p:tgtEl>
                                        <p:attrNameLst>
                                          <p:attrName>style.visibility</p:attrName>
                                        </p:attrNameLst>
                                      </p:cBhvr>
                                      <p:to>
                                        <p:strVal val="visible"/>
                                      </p:to>
                                    </p:set>
                                    <p:animEffect transition="in" filter="fade">
                                      <p:cBhvr>
                                        <p:cTn id="60" dur="1000"/>
                                        <p:tgtEl>
                                          <p:spTgt spid="29"/>
                                        </p:tgtEl>
                                      </p:cBhvr>
                                    </p:animEffect>
                                    <p:anim calcmode="lin" valueType="num">
                                      <p:cBhvr>
                                        <p:cTn id="61" dur="1000" fill="hold"/>
                                        <p:tgtEl>
                                          <p:spTgt spid="29"/>
                                        </p:tgtEl>
                                        <p:attrNameLst>
                                          <p:attrName>ppt_x</p:attrName>
                                        </p:attrNameLst>
                                      </p:cBhvr>
                                      <p:tavLst>
                                        <p:tav tm="0">
                                          <p:val>
                                            <p:strVal val="#ppt_x"/>
                                          </p:val>
                                        </p:tav>
                                        <p:tav tm="100000">
                                          <p:val>
                                            <p:strVal val="#ppt_x"/>
                                          </p:val>
                                        </p:tav>
                                      </p:tavLst>
                                    </p:anim>
                                    <p:anim calcmode="lin" valueType="num">
                                      <p:cBhvr>
                                        <p:cTn id="62" dur="1000" fill="hold"/>
                                        <p:tgtEl>
                                          <p:spTgt spid="29"/>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30"/>
                                        </p:tgtEl>
                                        <p:attrNameLst>
                                          <p:attrName>style.visibility</p:attrName>
                                        </p:attrNameLst>
                                      </p:cBhvr>
                                      <p:to>
                                        <p:strVal val="visible"/>
                                      </p:to>
                                    </p:set>
                                    <p:animEffect transition="in" filter="fade">
                                      <p:cBhvr>
                                        <p:cTn id="65" dur="1000"/>
                                        <p:tgtEl>
                                          <p:spTgt spid="30"/>
                                        </p:tgtEl>
                                      </p:cBhvr>
                                    </p:animEffect>
                                    <p:anim calcmode="lin" valueType="num">
                                      <p:cBhvr>
                                        <p:cTn id="66" dur="1000" fill="hold"/>
                                        <p:tgtEl>
                                          <p:spTgt spid="30"/>
                                        </p:tgtEl>
                                        <p:attrNameLst>
                                          <p:attrName>ppt_x</p:attrName>
                                        </p:attrNameLst>
                                      </p:cBhvr>
                                      <p:tavLst>
                                        <p:tav tm="0">
                                          <p:val>
                                            <p:strVal val="#ppt_x"/>
                                          </p:val>
                                        </p:tav>
                                        <p:tav tm="100000">
                                          <p:val>
                                            <p:strVal val="#ppt_x"/>
                                          </p:val>
                                        </p:tav>
                                      </p:tavLst>
                                    </p:anim>
                                    <p:anim calcmode="lin" valueType="num">
                                      <p:cBhvr>
                                        <p:cTn id="67" dur="1000" fill="hold"/>
                                        <p:tgtEl>
                                          <p:spTgt spid="30"/>
                                        </p:tgtEl>
                                        <p:attrNameLst>
                                          <p:attrName>ppt_y</p:attrName>
                                        </p:attrNameLst>
                                      </p:cBhvr>
                                      <p:tavLst>
                                        <p:tav tm="0">
                                          <p:val>
                                            <p:strVal val="#ppt_y+.1"/>
                                          </p:val>
                                        </p:tav>
                                        <p:tav tm="100000">
                                          <p:val>
                                            <p:strVal val="#ppt_y"/>
                                          </p:val>
                                        </p:tav>
                                      </p:tavLst>
                                    </p:anim>
                                  </p:childTnLst>
                                </p:cTn>
                              </p:par>
                            </p:childTnLst>
                          </p:cTn>
                        </p:par>
                        <p:par>
                          <p:cTn id="68" fill="hold">
                            <p:stCondLst>
                              <p:cond delay="1000"/>
                            </p:stCondLst>
                            <p:childTnLst>
                              <p:par>
                                <p:cTn id="69" presetID="17" presetClass="entr" presetSubtype="2" fill="hold" grpId="0" nodeType="afterEffect">
                                  <p:stCondLst>
                                    <p:cond delay="0"/>
                                  </p:stCondLst>
                                  <p:childTnLst>
                                    <p:set>
                                      <p:cBhvr>
                                        <p:cTn id="70" dur="1" fill="hold">
                                          <p:stCondLst>
                                            <p:cond delay="0"/>
                                          </p:stCondLst>
                                        </p:cTn>
                                        <p:tgtEl>
                                          <p:spTgt spid="112"/>
                                        </p:tgtEl>
                                        <p:attrNameLst>
                                          <p:attrName>style.visibility</p:attrName>
                                        </p:attrNameLst>
                                      </p:cBhvr>
                                      <p:to>
                                        <p:strVal val="visible"/>
                                      </p:to>
                                    </p:set>
                                    <p:anim calcmode="lin" valueType="num">
                                      <p:cBhvr>
                                        <p:cTn id="71" dur="500" fill="hold"/>
                                        <p:tgtEl>
                                          <p:spTgt spid="112"/>
                                        </p:tgtEl>
                                        <p:attrNameLst>
                                          <p:attrName>ppt_x</p:attrName>
                                        </p:attrNameLst>
                                      </p:cBhvr>
                                      <p:tavLst>
                                        <p:tav tm="0">
                                          <p:val>
                                            <p:strVal val="#ppt_x+#ppt_w/2"/>
                                          </p:val>
                                        </p:tav>
                                        <p:tav tm="100000">
                                          <p:val>
                                            <p:strVal val="#ppt_x"/>
                                          </p:val>
                                        </p:tav>
                                      </p:tavLst>
                                    </p:anim>
                                    <p:anim calcmode="lin" valueType="num">
                                      <p:cBhvr>
                                        <p:cTn id="72" dur="500" fill="hold"/>
                                        <p:tgtEl>
                                          <p:spTgt spid="112"/>
                                        </p:tgtEl>
                                        <p:attrNameLst>
                                          <p:attrName>ppt_y</p:attrName>
                                        </p:attrNameLst>
                                      </p:cBhvr>
                                      <p:tavLst>
                                        <p:tav tm="0">
                                          <p:val>
                                            <p:strVal val="#ppt_y"/>
                                          </p:val>
                                        </p:tav>
                                        <p:tav tm="100000">
                                          <p:val>
                                            <p:strVal val="#ppt_y"/>
                                          </p:val>
                                        </p:tav>
                                      </p:tavLst>
                                    </p:anim>
                                    <p:anim calcmode="lin" valueType="num">
                                      <p:cBhvr>
                                        <p:cTn id="73" dur="500" fill="hold"/>
                                        <p:tgtEl>
                                          <p:spTgt spid="112"/>
                                        </p:tgtEl>
                                        <p:attrNameLst>
                                          <p:attrName>ppt_w</p:attrName>
                                        </p:attrNameLst>
                                      </p:cBhvr>
                                      <p:tavLst>
                                        <p:tav tm="0">
                                          <p:val>
                                            <p:fltVal val="0"/>
                                          </p:val>
                                        </p:tav>
                                        <p:tav tm="100000">
                                          <p:val>
                                            <p:strVal val="#ppt_w"/>
                                          </p:val>
                                        </p:tav>
                                      </p:tavLst>
                                    </p:anim>
                                    <p:anim calcmode="lin" valueType="num">
                                      <p:cBhvr>
                                        <p:cTn id="74" dur="500" fill="hold"/>
                                        <p:tgtEl>
                                          <p:spTgt spid="112"/>
                                        </p:tgtEl>
                                        <p:attrNameLst>
                                          <p:attrName>ppt_h</p:attrName>
                                        </p:attrNameLst>
                                      </p:cBhvr>
                                      <p:tavLst>
                                        <p:tav tm="0">
                                          <p:val>
                                            <p:strVal val="#ppt_h"/>
                                          </p:val>
                                        </p:tav>
                                        <p:tav tm="100000">
                                          <p:val>
                                            <p:strVal val="#ppt_h"/>
                                          </p:val>
                                        </p:tav>
                                      </p:tavLst>
                                    </p:anim>
                                  </p:childTnLst>
                                </p:cTn>
                              </p:par>
                            </p:childTnLst>
                          </p:cTn>
                        </p:par>
                      </p:childTnLst>
                    </p:cTn>
                  </p:par>
                  <p:par>
                    <p:cTn id="75" fill="hold">
                      <p:stCondLst>
                        <p:cond delay="indefinite"/>
                      </p:stCondLst>
                      <p:childTnLst>
                        <p:par>
                          <p:cTn id="76" fill="hold">
                            <p:stCondLst>
                              <p:cond delay="0"/>
                            </p:stCondLst>
                            <p:childTnLst>
                              <p:par>
                                <p:cTn id="77" presetID="23" presetClass="entr" presetSubtype="16" fill="hold" grpId="0" nodeType="clickEffect">
                                  <p:stCondLst>
                                    <p:cond delay="0"/>
                                  </p:stCondLst>
                                  <p:childTnLst>
                                    <p:set>
                                      <p:cBhvr>
                                        <p:cTn id="78" dur="1" fill="hold">
                                          <p:stCondLst>
                                            <p:cond delay="0"/>
                                          </p:stCondLst>
                                        </p:cTn>
                                        <p:tgtEl>
                                          <p:spTgt spid="38"/>
                                        </p:tgtEl>
                                        <p:attrNameLst>
                                          <p:attrName>style.visibility</p:attrName>
                                        </p:attrNameLst>
                                      </p:cBhvr>
                                      <p:to>
                                        <p:strVal val="visible"/>
                                      </p:to>
                                    </p:set>
                                    <p:anim calcmode="lin" valueType="num">
                                      <p:cBhvr>
                                        <p:cTn id="79" dur="500" fill="hold"/>
                                        <p:tgtEl>
                                          <p:spTgt spid="38"/>
                                        </p:tgtEl>
                                        <p:attrNameLst>
                                          <p:attrName>ppt_w</p:attrName>
                                        </p:attrNameLst>
                                      </p:cBhvr>
                                      <p:tavLst>
                                        <p:tav tm="0">
                                          <p:val>
                                            <p:fltVal val="0"/>
                                          </p:val>
                                        </p:tav>
                                        <p:tav tm="100000">
                                          <p:val>
                                            <p:strVal val="#ppt_w"/>
                                          </p:val>
                                        </p:tav>
                                      </p:tavLst>
                                    </p:anim>
                                    <p:anim calcmode="lin" valueType="num">
                                      <p:cBhvr>
                                        <p:cTn id="80" dur="500" fill="hold"/>
                                        <p:tgtEl>
                                          <p:spTgt spid="38"/>
                                        </p:tgtEl>
                                        <p:attrNameLst>
                                          <p:attrName>ppt_h</p:attrName>
                                        </p:attrNameLst>
                                      </p:cBhvr>
                                      <p:tavLst>
                                        <p:tav tm="0">
                                          <p:val>
                                            <p:fltVal val="0"/>
                                          </p:val>
                                        </p:tav>
                                        <p:tav tm="100000">
                                          <p:val>
                                            <p:strVal val="#ppt_h"/>
                                          </p:val>
                                        </p:tav>
                                      </p:tavLst>
                                    </p:anim>
                                  </p:childTnLst>
                                </p:cTn>
                              </p:par>
                              <p:par>
                                <p:cTn id="81" presetID="6" presetClass="emph" presetSubtype="0" autoRev="1" fill="hold" grpId="1" nodeType="withEffect">
                                  <p:stCondLst>
                                    <p:cond delay="150"/>
                                  </p:stCondLst>
                                  <p:childTnLst>
                                    <p:animScale>
                                      <p:cBhvr>
                                        <p:cTn id="82" dur="200" fill="hold"/>
                                        <p:tgtEl>
                                          <p:spTgt spid="38"/>
                                        </p:tgtEl>
                                      </p:cBhvr>
                                      <p:by x="200000" y="200000"/>
                                    </p:animScale>
                                  </p:childTnLst>
                                </p:cTn>
                              </p:par>
                              <p:par>
                                <p:cTn id="83" presetID="22" presetClass="entr" presetSubtype="8" fill="hold" grpId="0" nodeType="withEffect">
                                  <p:stCondLst>
                                    <p:cond delay="150"/>
                                  </p:stCondLst>
                                  <p:childTnLst>
                                    <p:set>
                                      <p:cBhvr>
                                        <p:cTn id="84" dur="1" fill="hold">
                                          <p:stCondLst>
                                            <p:cond delay="0"/>
                                          </p:stCondLst>
                                        </p:cTn>
                                        <p:tgtEl>
                                          <p:spTgt spid="37"/>
                                        </p:tgtEl>
                                        <p:attrNameLst>
                                          <p:attrName>style.visibility</p:attrName>
                                        </p:attrNameLst>
                                      </p:cBhvr>
                                      <p:to>
                                        <p:strVal val="visible"/>
                                      </p:to>
                                    </p:set>
                                    <p:animEffect transition="in" filter="wipe(left)">
                                      <p:cBhvr>
                                        <p:cTn id="85" dur="500"/>
                                        <p:tgtEl>
                                          <p:spTgt spid="37"/>
                                        </p:tgtEl>
                                      </p:cBhvr>
                                    </p:animEffect>
                                  </p:childTnLst>
                                </p:cTn>
                              </p:par>
                            </p:childTnLst>
                          </p:cTn>
                        </p:par>
                        <p:par>
                          <p:cTn id="86" fill="hold">
                            <p:stCondLst>
                              <p:cond delay="500"/>
                            </p:stCondLst>
                            <p:childTnLst>
                              <p:par>
                                <p:cTn id="87" presetID="17" presetClass="entr" presetSubtype="2" fill="hold" grpId="0" nodeType="afterEffect">
                                  <p:stCondLst>
                                    <p:cond delay="0"/>
                                  </p:stCondLst>
                                  <p:childTnLst>
                                    <p:set>
                                      <p:cBhvr>
                                        <p:cTn id="88" dur="1" fill="hold">
                                          <p:stCondLst>
                                            <p:cond delay="0"/>
                                          </p:stCondLst>
                                        </p:cTn>
                                        <p:tgtEl>
                                          <p:spTgt spid="32"/>
                                        </p:tgtEl>
                                        <p:attrNameLst>
                                          <p:attrName>style.visibility</p:attrName>
                                        </p:attrNameLst>
                                      </p:cBhvr>
                                      <p:to>
                                        <p:strVal val="visible"/>
                                      </p:to>
                                    </p:set>
                                    <p:anim calcmode="lin" valueType="num">
                                      <p:cBhvr>
                                        <p:cTn id="89" dur="500" fill="hold"/>
                                        <p:tgtEl>
                                          <p:spTgt spid="32"/>
                                        </p:tgtEl>
                                        <p:attrNameLst>
                                          <p:attrName>ppt_x</p:attrName>
                                        </p:attrNameLst>
                                      </p:cBhvr>
                                      <p:tavLst>
                                        <p:tav tm="0">
                                          <p:val>
                                            <p:strVal val="#ppt_x+#ppt_w/2"/>
                                          </p:val>
                                        </p:tav>
                                        <p:tav tm="100000">
                                          <p:val>
                                            <p:strVal val="#ppt_x"/>
                                          </p:val>
                                        </p:tav>
                                      </p:tavLst>
                                    </p:anim>
                                    <p:anim calcmode="lin" valueType="num">
                                      <p:cBhvr>
                                        <p:cTn id="90" dur="500" fill="hold"/>
                                        <p:tgtEl>
                                          <p:spTgt spid="32"/>
                                        </p:tgtEl>
                                        <p:attrNameLst>
                                          <p:attrName>ppt_y</p:attrName>
                                        </p:attrNameLst>
                                      </p:cBhvr>
                                      <p:tavLst>
                                        <p:tav tm="0">
                                          <p:val>
                                            <p:strVal val="#ppt_y"/>
                                          </p:val>
                                        </p:tav>
                                        <p:tav tm="100000">
                                          <p:val>
                                            <p:strVal val="#ppt_y"/>
                                          </p:val>
                                        </p:tav>
                                      </p:tavLst>
                                    </p:anim>
                                    <p:anim calcmode="lin" valueType="num">
                                      <p:cBhvr>
                                        <p:cTn id="91" dur="500" fill="hold"/>
                                        <p:tgtEl>
                                          <p:spTgt spid="32"/>
                                        </p:tgtEl>
                                        <p:attrNameLst>
                                          <p:attrName>ppt_w</p:attrName>
                                        </p:attrNameLst>
                                      </p:cBhvr>
                                      <p:tavLst>
                                        <p:tav tm="0">
                                          <p:val>
                                            <p:fltVal val="0"/>
                                          </p:val>
                                        </p:tav>
                                        <p:tav tm="100000">
                                          <p:val>
                                            <p:strVal val="#ppt_w"/>
                                          </p:val>
                                        </p:tav>
                                      </p:tavLst>
                                    </p:anim>
                                    <p:anim calcmode="lin" valueType="num">
                                      <p:cBhvr>
                                        <p:cTn id="92" dur="500" fill="hold"/>
                                        <p:tgtEl>
                                          <p:spTgt spid="32"/>
                                        </p:tgtEl>
                                        <p:attrNameLst>
                                          <p:attrName>ppt_h</p:attrName>
                                        </p:attrNameLst>
                                      </p:cBhvr>
                                      <p:tavLst>
                                        <p:tav tm="0">
                                          <p:val>
                                            <p:strVal val="#ppt_h"/>
                                          </p:val>
                                        </p:tav>
                                        <p:tav tm="100000">
                                          <p:val>
                                            <p:strVal val="#ppt_h"/>
                                          </p:val>
                                        </p:tav>
                                      </p:tavLst>
                                    </p:anim>
                                  </p:childTnLst>
                                </p:cTn>
                              </p:par>
                            </p:childTnLst>
                          </p:cTn>
                        </p:par>
                      </p:childTnLst>
                    </p:cTn>
                  </p:par>
                  <p:par>
                    <p:cTn id="93" fill="hold">
                      <p:stCondLst>
                        <p:cond delay="indefinite"/>
                      </p:stCondLst>
                      <p:childTnLst>
                        <p:par>
                          <p:cTn id="94" fill="hold">
                            <p:stCondLst>
                              <p:cond delay="0"/>
                            </p:stCondLst>
                            <p:childTnLst>
                              <p:par>
                                <p:cTn id="95" presetID="17" presetClass="entr" presetSubtype="2" fill="hold" nodeType="clickEffect">
                                  <p:stCondLst>
                                    <p:cond delay="0"/>
                                  </p:stCondLst>
                                  <p:childTnLst>
                                    <p:set>
                                      <p:cBhvr>
                                        <p:cTn id="96" dur="1" fill="hold">
                                          <p:stCondLst>
                                            <p:cond delay="0"/>
                                          </p:stCondLst>
                                        </p:cTn>
                                        <p:tgtEl>
                                          <p:spTgt spid="108"/>
                                        </p:tgtEl>
                                        <p:attrNameLst>
                                          <p:attrName>style.visibility</p:attrName>
                                        </p:attrNameLst>
                                      </p:cBhvr>
                                      <p:to>
                                        <p:strVal val="visible"/>
                                      </p:to>
                                    </p:set>
                                    <p:anim calcmode="lin" valueType="num">
                                      <p:cBhvr>
                                        <p:cTn id="97" dur="500" fill="hold"/>
                                        <p:tgtEl>
                                          <p:spTgt spid="108"/>
                                        </p:tgtEl>
                                        <p:attrNameLst>
                                          <p:attrName>ppt_x</p:attrName>
                                        </p:attrNameLst>
                                      </p:cBhvr>
                                      <p:tavLst>
                                        <p:tav tm="0">
                                          <p:val>
                                            <p:strVal val="#ppt_x+#ppt_w/2"/>
                                          </p:val>
                                        </p:tav>
                                        <p:tav tm="100000">
                                          <p:val>
                                            <p:strVal val="#ppt_x"/>
                                          </p:val>
                                        </p:tav>
                                      </p:tavLst>
                                    </p:anim>
                                    <p:anim calcmode="lin" valueType="num">
                                      <p:cBhvr>
                                        <p:cTn id="98" dur="500" fill="hold"/>
                                        <p:tgtEl>
                                          <p:spTgt spid="108"/>
                                        </p:tgtEl>
                                        <p:attrNameLst>
                                          <p:attrName>ppt_y</p:attrName>
                                        </p:attrNameLst>
                                      </p:cBhvr>
                                      <p:tavLst>
                                        <p:tav tm="0">
                                          <p:val>
                                            <p:strVal val="#ppt_y"/>
                                          </p:val>
                                        </p:tav>
                                        <p:tav tm="100000">
                                          <p:val>
                                            <p:strVal val="#ppt_y"/>
                                          </p:val>
                                        </p:tav>
                                      </p:tavLst>
                                    </p:anim>
                                    <p:anim calcmode="lin" valueType="num">
                                      <p:cBhvr>
                                        <p:cTn id="99" dur="500" fill="hold"/>
                                        <p:tgtEl>
                                          <p:spTgt spid="108"/>
                                        </p:tgtEl>
                                        <p:attrNameLst>
                                          <p:attrName>ppt_w</p:attrName>
                                        </p:attrNameLst>
                                      </p:cBhvr>
                                      <p:tavLst>
                                        <p:tav tm="0">
                                          <p:val>
                                            <p:fltVal val="0"/>
                                          </p:val>
                                        </p:tav>
                                        <p:tav tm="100000">
                                          <p:val>
                                            <p:strVal val="#ppt_w"/>
                                          </p:val>
                                        </p:tav>
                                      </p:tavLst>
                                    </p:anim>
                                    <p:anim calcmode="lin" valueType="num">
                                      <p:cBhvr>
                                        <p:cTn id="100" dur="500" fill="hold"/>
                                        <p:tgtEl>
                                          <p:spTgt spid="108"/>
                                        </p:tgtEl>
                                        <p:attrNameLst>
                                          <p:attrName>ppt_h</p:attrName>
                                        </p:attrNameLst>
                                      </p:cBhvr>
                                      <p:tavLst>
                                        <p:tav tm="0">
                                          <p:val>
                                            <p:strVal val="#ppt_h"/>
                                          </p:val>
                                        </p:tav>
                                        <p:tav tm="100000">
                                          <p:val>
                                            <p:strVal val="#ppt_h"/>
                                          </p:val>
                                        </p:tav>
                                      </p:tavLst>
                                    </p:anim>
                                  </p:childTnLst>
                                </p:cTn>
                              </p:par>
                            </p:childTnLst>
                          </p:cTn>
                        </p:par>
                        <p:par>
                          <p:cTn id="101" fill="hold">
                            <p:stCondLst>
                              <p:cond delay="500"/>
                            </p:stCondLst>
                            <p:childTnLst>
                              <p:par>
                                <p:cTn id="102" presetID="23" presetClass="entr" presetSubtype="16" fill="hold" nodeType="afterEffect">
                                  <p:stCondLst>
                                    <p:cond delay="0"/>
                                  </p:stCondLst>
                                  <p:childTnLst>
                                    <p:set>
                                      <p:cBhvr>
                                        <p:cTn id="103" dur="1" fill="hold">
                                          <p:stCondLst>
                                            <p:cond delay="0"/>
                                          </p:stCondLst>
                                        </p:cTn>
                                        <p:tgtEl>
                                          <p:spTgt spid="111"/>
                                        </p:tgtEl>
                                        <p:attrNameLst>
                                          <p:attrName>style.visibility</p:attrName>
                                        </p:attrNameLst>
                                      </p:cBhvr>
                                      <p:to>
                                        <p:strVal val="visible"/>
                                      </p:to>
                                    </p:set>
                                    <p:anim calcmode="lin" valueType="num">
                                      <p:cBhvr>
                                        <p:cTn id="104" dur="500" fill="hold"/>
                                        <p:tgtEl>
                                          <p:spTgt spid="111"/>
                                        </p:tgtEl>
                                        <p:attrNameLst>
                                          <p:attrName>ppt_w</p:attrName>
                                        </p:attrNameLst>
                                      </p:cBhvr>
                                      <p:tavLst>
                                        <p:tav tm="0">
                                          <p:val>
                                            <p:fltVal val="0"/>
                                          </p:val>
                                        </p:tav>
                                        <p:tav tm="100000">
                                          <p:val>
                                            <p:strVal val="#ppt_w"/>
                                          </p:val>
                                        </p:tav>
                                      </p:tavLst>
                                    </p:anim>
                                    <p:anim calcmode="lin" valueType="num">
                                      <p:cBhvr>
                                        <p:cTn id="105" dur="500" fill="hold"/>
                                        <p:tgtEl>
                                          <p:spTgt spid="111"/>
                                        </p:tgtEl>
                                        <p:attrNameLst>
                                          <p:attrName>ppt_h</p:attrName>
                                        </p:attrNameLst>
                                      </p:cBhvr>
                                      <p:tavLst>
                                        <p:tav tm="0">
                                          <p:val>
                                            <p:fltVal val="0"/>
                                          </p:val>
                                        </p:tav>
                                        <p:tav tm="100000">
                                          <p:val>
                                            <p:strVal val="#ppt_h"/>
                                          </p:val>
                                        </p:tav>
                                      </p:tavLst>
                                    </p:anim>
                                  </p:childTnLst>
                                </p:cTn>
                              </p:par>
                              <p:par>
                                <p:cTn id="106" presetID="42" presetClass="entr" presetSubtype="0" fill="hold" nodeType="withEffect">
                                  <p:stCondLst>
                                    <p:cond delay="0"/>
                                  </p:stCondLst>
                                  <p:childTnLst>
                                    <p:set>
                                      <p:cBhvr>
                                        <p:cTn id="107" dur="1" fill="hold">
                                          <p:stCondLst>
                                            <p:cond delay="0"/>
                                          </p:stCondLst>
                                        </p:cTn>
                                        <p:tgtEl>
                                          <p:spTgt spid="61"/>
                                        </p:tgtEl>
                                        <p:attrNameLst>
                                          <p:attrName>style.visibility</p:attrName>
                                        </p:attrNameLst>
                                      </p:cBhvr>
                                      <p:to>
                                        <p:strVal val="visible"/>
                                      </p:to>
                                    </p:set>
                                    <p:animEffect transition="in" filter="fade">
                                      <p:cBhvr>
                                        <p:cTn id="108" dur="1000"/>
                                        <p:tgtEl>
                                          <p:spTgt spid="61"/>
                                        </p:tgtEl>
                                      </p:cBhvr>
                                    </p:animEffect>
                                    <p:anim calcmode="lin" valueType="num">
                                      <p:cBhvr>
                                        <p:cTn id="109" dur="1000" fill="hold"/>
                                        <p:tgtEl>
                                          <p:spTgt spid="61"/>
                                        </p:tgtEl>
                                        <p:attrNameLst>
                                          <p:attrName>ppt_x</p:attrName>
                                        </p:attrNameLst>
                                      </p:cBhvr>
                                      <p:tavLst>
                                        <p:tav tm="0">
                                          <p:val>
                                            <p:strVal val="#ppt_x"/>
                                          </p:val>
                                        </p:tav>
                                        <p:tav tm="100000">
                                          <p:val>
                                            <p:strVal val="#ppt_x"/>
                                          </p:val>
                                        </p:tav>
                                      </p:tavLst>
                                    </p:anim>
                                    <p:anim calcmode="lin" valueType="num">
                                      <p:cBhvr>
                                        <p:cTn id="110" dur="1000" fill="hold"/>
                                        <p:tgtEl>
                                          <p:spTgt spid="61"/>
                                        </p:tgtEl>
                                        <p:attrNameLst>
                                          <p:attrName>ppt_y</p:attrName>
                                        </p:attrNameLst>
                                      </p:cBhvr>
                                      <p:tavLst>
                                        <p:tav tm="0">
                                          <p:val>
                                            <p:strVal val="#ppt_y+.1"/>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42" presetClass="entr" presetSubtype="0" fill="hold" grpId="0" nodeType="clickEffect">
                                  <p:stCondLst>
                                    <p:cond delay="0"/>
                                  </p:stCondLst>
                                  <p:childTnLst>
                                    <p:set>
                                      <p:cBhvr>
                                        <p:cTn id="114" dur="1" fill="hold">
                                          <p:stCondLst>
                                            <p:cond delay="0"/>
                                          </p:stCondLst>
                                        </p:cTn>
                                        <p:tgtEl>
                                          <p:spTgt spid="41"/>
                                        </p:tgtEl>
                                        <p:attrNameLst>
                                          <p:attrName>style.visibility</p:attrName>
                                        </p:attrNameLst>
                                      </p:cBhvr>
                                      <p:to>
                                        <p:strVal val="visible"/>
                                      </p:to>
                                    </p:set>
                                    <p:animEffect transition="in" filter="fade">
                                      <p:cBhvr>
                                        <p:cTn id="115" dur="1000"/>
                                        <p:tgtEl>
                                          <p:spTgt spid="41"/>
                                        </p:tgtEl>
                                      </p:cBhvr>
                                    </p:animEffect>
                                    <p:anim calcmode="lin" valueType="num">
                                      <p:cBhvr>
                                        <p:cTn id="116" dur="1000" fill="hold"/>
                                        <p:tgtEl>
                                          <p:spTgt spid="41"/>
                                        </p:tgtEl>
                                        <p:attrNameLst>
                                          <p:attrName>ppt_x</p:attrName>
                                        </p:attrNameLst>
                                      </p:cBhvr>
                                      <p:tavLst>
                                        <p:tav tm="0">
                                          <p:val>
                                            <p:strVal val="#ppt_x"/>
                                          </p:val>
                                        </p:tav>
                                        <p:tav tm="100000">
                                          <p:val>
                                            <p:strVal val="#ppt_x"/>
                                          </p:val>
                                        </p:tav>
                                      </p:tavLst>
                                    </p:anim>
                                    <p:anim calcmode="lin" valueType="num">
                                      <p:cBhvr>
                                        <p:cTn id="117" dur="1000" fill="hold"/>
                                        <p:tgtEl>
                                          <p:spTgt spid="41"/>
                                        </p:tgtEl>
                                        <p:attrNameLst>
                                          <p:attrName>ppt_y</p:attrName>
                                        </p:attrNameLst>
                                      </p:cBhvr>
                                      <p:tavLst>
                                        <p:tav tm="0">
                                          <p:val>
                                            <p:strVal val="#ppt_y+.1"/>
                                          </p:val>
                                        </p:tav>
                                        <p:tav tm="100000">
                                          <p:val>
                                            <p:strVal val="#ppt_y"/>
                                          </p:val>
                                        </p:tav>
                                      </p:tavLst>
                                    </p:anim>
                                  </p:childTnLst>
                                </p:cTn>
                              </p:par>
                              <p:par>
                                <p:cTn id="118" presetID="42" presetClass="entr" presetSubtype="0" fill="hold" nodeType="withEffect">
                                  <p:stCondLst>
                                    <p:cond delay="0"/>
                                  </p:stCondLst>
                                  <p:childTnLst>
                                    <p:set>
                                      <p:cBhvr>
                                        <p:cTn id="119" dur="1" fill="hold">
                                          <p:stCondLst>
                                            <p:cond delay="0"/>
                                          </p:stCondLst>
                                        </p:cTn>
                                        <p:tgtEl>
                                          <p:spTgt spid="42"/>
                                        </p:tgtEl>
                                        <p:attrNameLst>
                                          <p:attrName>style.visibility</p:attrName>
                                        </p:attrNameLst>
                                      </p:cBhvr>
                                      <p:to>
                                        <p:strVal val="visible"/>
                                      </p:to>
                                    </p:set>
                                    <p:animEffect transition="in" filter="fade">
                                      <p:cBhvr>
                                        <p:cTn id="120" dur="1000"/>
                                        <p:tgtEl>
                                          <p:spTgt spid="42"/>
                                        </p:tgtEl>
                                      </p:cBhvr>
                                    </p:animEffect>
                                    <p:anim calcmode="lin" valueType="num">
                                      <p:cBhvr>
                                        <p:cTn id="121" dur="1000" fill="hold"/>
                                        <p:tgtEl>
                                          <p:spTgt spid="42"/>
                                        </p:tgtEl>
                                        <p:attrNameLst>
                                          <p:attrName>ppt_x</p:attrName>
                                        </p:attrNameLst>
                                      </p:cBhvr>
                                      <p:tavLst>
                                        <p:tav tm="0">
                                          <p:val>
                                            <p:strVal val="#ppt_x"/>
                                          </p:val>
                                        </p:tav>
                                        <p:tav tm="100000">
                                          <p:val>
                                            <p:strVal val="#ppt_x"/>
                                          </p:val>
                                        </p:tav>
                                      </p:tavLst>
                                    </p:anim>
                                    <p:anim calcmode="lin" valueType="num">
                                      <p:cBhvr>
                                        <p:cTn id="122" dur="1000" fill="hold"/>
                                        <p:tgtEl>
                                          <p:spTgt spid="42"/>
                                        </p:tgtEl>
                                        <p:attrNameLst>
                                          <p:attrName>ppt_y</p:attrName>
                                        </p:attrNameLst>
                                      </p:cBhvr>
                                      <p:tavLst>
                                        <p:tav tm="0">
                                          <p:val>
                                            <p:strVal val="#ppt_y+.1"/>
                                          </p:val>
                                        </p:tav>
                                        <p:tav tm="100000">
                                          <p:val>
                                            <p:strVal val="#ppt_y"/>
                                          </p:val>
                                        </p:tav>
                                      </p:tavLst>
                                    </p:anim>
                                  </p:childTnLst>
                                </p:cTn>
                              </p:par>
                              <p:par>
                                <p:cTn id="123" presetID="42" presetClass="entr" presetSubtype="0" fill="hold" nodeType="withEffect">
                                  <p:stCondLst>
                                    <p:cond delay="0"/>
                                  </p:stCondLst>
                                  <p:childTnLst>
                                    <p:set>
                                      <p:cBhvr>
                                        <p:cTn id="124" dur="1" fill="hold">
                                          <p:stCondLst>
                                            <p:cond delay="0"/>
                                          </p:stCondLst>
                                        </p:cTn>
                                        <p:tgtEl>
                                          <p:spTgt spid="68"/>
                                        </p:tgtEl>
                                        <p:attrNameLst>
                                          <p:attrName>style.visibility</p:attrName>
                                        </p:attrNameLst>
                                      </p:cBhvr>
                                      <p:to>
                                        <p:strVal val="visible"/>
                                      </p:to>
                                    </p:set>
                                    <p:animEffect transition="in" filter="fade">
                                      <p:cBhvr>
                                        <p:cTn id="125" dur="1000"/>
                                        <p:tgtEl>
                                          <p:spTgt spid="68"/>
                                        </p:tgtEl>
                                      </p:cBhvr>
                                    </p:animEffect>
                                    <p:anim calcmode="lin" valueType="num">
                                      <p:cBhvr>
                                        <p:cTn id="126" dur="1000" fill="hold"/>
                                        <p:tgtEl>
                                          <p:spTgt spid="68"/>
                                        </p:tgtEl>
                                        <p:attrNameLst>
                                          <p:attrName>ppt_x</p:attrName>
                                        </p:attrNameLst>
                                      </p:cBhvr>
                                      <p:tavLst>
                                        <p:tav tm="0">
                                          <p:val>
                                            <p:strVal val="#ppt_x"/>
                                          </p:val>
                                        </p:tav>
                                        <p:tav tm="100000">
                                          <p:val>
                                            <p:strVal val="#ppt_x"/>
                                          </p:val>
                                        </p:tav>
                                      </p:tavLst>
                                    </p:anim>
                                    <p:anim calcmode="lin" valueType="num">
                                      <p:cBhvr>
                                        <p:cTn id="127" dur="1000" fill="hold"/>
                                        <p:tgtEl>
                                          <p:spTgt spid="68"/>
                                        </p:tgtEl>
                                        <p:attrNameLst>
                                          <p:attrName>ppt_y</p:attrName>
                                        </p:attrNameLst>
                                      </p:cBhvr>
                                      <p:tavLst>
                                        <p:tav tm="0">
                                          <p:val>
                                            <p:strVal val="#ppt_y+.1"/>
                                          </p:val>
                                        </p:tav>
                                        <p:tav tm="100000">
                                          <p:val>
                                            <p:strVal val="#ppt_y"/>
                                          </p:val>
                                        </p:tav>
                                      </p:tavLst>
                                    </p:anim>
                                  </p:childTnLst>
                                </p:cTn>
                              </p:par>
                              <p:par>
                                <p:cTn id="128" presetID="42" presetClass="entr" presetSubtype="0" fill="hold" nodeType="withEffect">
                                  <p:stCondLst>
                                    <p:cond delay="0"/>
                                  </p:stCondLst>
                                  <p:childTnLst>
                                    <p:set>
                                      <p:cBhvr>
                                        <p:cTn id="129" dur="1" fill="hold">
                                          <p:stCondLst>
                                            <p:cond delay="0"/>
                                          </p:stCondLst>
                                        </p:cTn>
                                        <p:tgtEl>
                                          <p:spTgt spid="3"/>
                                        </p:tgtEl>
                                        <p:attrNameLst>
                                          <p:attrName>style.visibility</p:attrName>
                                        </p:attrNameLst>
                                      </p:cBhvr>
                                      <p:to>
                                        <p:strVal val="visible"/>
                                      </p:to>
                                    </p:set>
                                    <p:animEffect transition="in" filter="fade">
                                      <p:cBhvr>
                                        <p:cTn id="130" dur="1000"/>
                                        <p:tgtEl>
                                          <p:spTgt spid="3"/>
                                        </p:tgtEl>
                                      </p:cBhvr>
                                    </p:animEffect>
                                    <p:anim calcmode="lin" valueType="num">
                                      <p:cBhvr>
                                        <p:cTn id="131" dur="1000" fill="hold"/>
                                        <p:tgtEl>
                                          <p:spTgt spid="3"/>
                                        </p:tgtEl>
                                        <p:attrNameLst>
                                          <p:attrName>ppt_x</p:attrName>
                                        </p:attrNameLst>
                                      </p:cBhvr>
                                      <p:tavLst>
                                        <p:tav tm="0">
                                          <p:val>
                                            <p:strVal val="#ppt_x"/>
                                          </p:val>
                                        </p:tav>
                                        <p:tav tm="100000">
                                          <p:val>
                                            <p:strVal val="#ppt_x"/>
                                          </p:val>
                                        </p:tav>
                                      </p:tavLst>
                                    </p:anim>
                                    <p:anim calcmode="lin" valueType="num">
                                      <p:cBhvr>
                                        <p:cTn id="132"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24" grpId="0" animBg="1"/>
      <p:bldP spid="25" grpId="0" animBg="1"/>
      <p:bldP spid="26" grpId="0" animBg="1"/>
      <p:bldP spid="27" grpId="0" animBg="1"/>
      <p:bldP spid="28" grpId="0"/>
      <p:bldP spid="30" grpId="0"/>
      <p:bldP spid="112" grpId="0"/>
      <p:bldP spid="37" grpId="0" animBg="1"/>
      <p:bldP spid="38" grpId="0" animBg="1"/>
      <p:bldP spid="38" grpId="1" animBg="1"/>
      <p:bldP spid="32" grpId="0"/>
      <p:bldP spid="4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8">
            <a:extLst>
              <a:ext uri="{FF2B5EF4-FFF2-40B4-BE49-F238E27FC236}">
                <a16:creationId xmlns:a16="http://schemas.microsoft.com/office/drawing/2014/main" xmlns="" id="{E4118AEC-26BC-4DCF-B290-9395F9C896EF}"/>
              </a:ext>
            </a:extLst>
          </p:cNvPr>
          <p:cNvSpPr/>
          <p:nvPr/>
        </p:nvSpPr>
        <p:spPr>
          <a:xfrm>
            <a:off x="554949" y="1638634"/>
            <a:ext cx="1303383" cy="179251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ight Triangle 10">
            <a:extLst>
              <a:ext uri="{FF2B5EF4-FFF2-40B4-BE49-F238E27FC236}">
                <a16:creationId xmlns:a16="http://schemas.microsoft.com/office/drawing/2014/main" xmlns="" id="{C66FAF7E-8CDD-4926-A0A3-38BBE055ABF3}"/>
              </a:ext>
            </a:extLst>
          </p:cNvPr>
          <p:cNvSpPr/>
          <p:nvPr/>
        </p:nvSpPr>
        <p:spPr>
          <a:xfrm flipH="1">
            <a:off x="87817" y="1638634"/>
            <a:ext cx="467132" cy="1792512"/>
          </a:xfrm>
          <a:prstGeom prst="r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24">
            <a:extLst>
              <a:ext uri="{FF2B5EF4-FFF2-40B4-BE49-F238E27FC236}">
                <a16:creationId xmlns:a16="http://schemas.microsoft.com/office/drawing/2014/main" xmlns="" id="{2031FD8F-C762-45B7-9144-CFCF75B7A842}"/>
              </a:ext>
            </a:extLst>
          </p:cNvPr>
          <p:cNvSpPr/>
          <p:nvPr/>
        </p:nvSpPr>
        <p:spPr>
          <a:xfrm rot="16200000" flipH="1">
            <a:off x="839096" y="-351791"/>
            <a:ext cx="785521" cy="2842979"/>
          </a:xfrm>
          <a:prstGeom prst="ellipse">
            <a:avLst/>
          </a:prstGeom>
          <a:gradFill flip="none" rotWithShape="1">
            <a:gsLst>
              <a:gs pos="71000">
                <a:schemeClr val="bg1"/>
              </a:gs>
              <a:gs pos="77000">
                <a:schemeClr val="tx1">
                  <a:lumMod val="65000"/>
                  <a:lumOff val="35000"/>
                </a:schemeClr>
              </a:gs>
            </a:gsLst>
            <a:lin ang="0" scaled="1"/>
            <a:tileRect/>
          </a:gradFill>
          <a:ln>
            <a:noFill/>
          </a:ln>
          <a:effectLst>
            <a:softEdge rad="177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xmlns="" id="{A557BA40-394C-4DEB-B07B-6482F26A4E82}"/>
              </a:ext>
            </a:extLst>
          </p:cNvPr>
          <p:cNvGrpSpPr/>
          <p:nvPr/>
        </p:nvGrpSpPr>
        <p:grpSpPr>
          <a:xfrm>
            <a:off x="726428" y="1764186"/>
            <a:ext cx="1001486" cy="1186810"/>
            <a:chOff x="3009022" y="4211323"/>
            <a:chExt cx="1001486" cy="1186810"/>
          </a:xfrm>
        </p:grpSpPr>
        <p:sp>
          <p:nvSpPr>
            <p:cNvPr id="18" name="TextBox 1">
              <a:extLst>
                <a:ext uri="{FF2B5EF4-FFF2-40B4-BE49-F238E27FC236}">
                  <a16:creationId xmlns:a16="http://schemas.microsoft.com/office/drawing/2014/main" xmlns="" id="{AA2499F0-511C-43F7-A264-303F54DEFF44}"/>
                </a:ext>
              </a:extLst>
            </p:cNvPr>
            <p:cNvSpPr txBox="1"/>
            <p:nvPr/>
          </p:nvSpPr>
          <p:spPr>
            <a:xfrm>
              <a:off x="3009022" y="4211323"/>
              <a:ext cx="1001486" cy="646331"/>
            </a:xfrm>
            <a:prstGeom prst="rect">
              <a:avLst/>
            </a:prstGeom>
            <a:noFill/>
          </p:spPr>
          <p:txBody>
            <a:bodyPr wrap="square" rtlCol="0">
              <a:spAutoFit/>
            </a:bodyPr>
            <a:lstStyle/>
            <a:p>
              <a:pPr algn="ctr"/>
              <a:r>
                <a:rPr lang="ar-SY" b="1" dirty="0" smtClean="0">
                  <a:solidFill>
                    <a:schemeClr val="bg1"/>
                  </a:solidFill>
                  <a:latin typeface="Oswald" panose="02000503000000000000" pitchFamily="2" charset="0"/>
                </a:rPr>
                <a:t>الوحدة الأولى</a:t>
              </a:r>
              <a:endParaRPr lang="en-US" b="1" dirty="0">
                <a:solidFill>
                  <a:schemeClr val="bg1"/>
                </a:solidFill>
                <a:latin typeface="Oswald" panose="02000503000000000000" pitchFamily="2" charset="0"/>
              </a:endParaRPr>
            </a:p>
          </p:txBody>
        </p:sp>
        <p:sp>
          <p:nvSpPr>
            <p:cNvPr id="19" name="TextBox 2">
              <a:extLst>
                <a:ext uri="{FF2B5EF4-FFF2-40B4-BE49-F238E27FC236}">
                  <a16:creationId xmlns:a16="http://schemas.microsoft.com/office/drawing/2014/main" xmlns="" id="{FEF93B47-867D-41A4-BEEF-0B2046E16230}"/>
                </a:ext>
              </a:extLst>
            </p:cNvPr>
            <p:cNvSpPr txBox="1"/>
            <p:nvPr/>
          </p:nvSpPr>
          <p:spPr>
            <a:xfrm>
              <a:off x="3096473" y="4751802"/>
              <a:ext cx="785521" cy="646331"/>
            </a:xfrm>
            <a:prstGeom prst="rect">
              <a:avLst/>
            </a:prstGeom>
            <a:noFill/>
          </p:spPr>
          <p:txBody>
            <a:bodyPr wrap="square" rtlCol="0">
              <a:spAutoFit/>
            </a:bodyPr>
            <a:lstStyle/>
            <a:p>
              <a:pPr algn="ctr"/>
              <a:r>
                <a:rPr lang="en-US" sz="3600" b="1" dirty="0" smtClean="0">
                  <a:solidFill>
                    <a:schemeClr val="bg1"/>
                  </a:solidFill>
                  <a:effectLst>
                    <a:outerShdw blurRad="38100" dist="38100" dir="2700000" algn="tl">
                      <a:srgbClr val="000000">
                        <a:alpha val="43137"/>
                      </a:srgbClr>
                    </a:outerShdw>
                  </a:effectLst>
                  <a:latin typeface="Oswald" panose="02000503000000000000" pitchFamily="2" charset="0"/>
                </a:rPr>
                <a:t>1</a:t>
              </a:r>
              <a:endParaRPr lang="en-US" sz="3600" b="1" dirty="0">
                <a:solidFill>
                  <a:schemeClr val="bg1"/>
                </a:solidFill>
                <a:effectLst>
                  <a:outerShdw blurRad="38100" dist="38100" dir="2700000" algn="tl">
                    <a:srgbClr val="000000">
                      <a:alpha val="43137"/>
                    </a:srgbClr>
                  </a:outerShdw>
                </a:effectLst>
                <a:latin typeface="Oswald" panose="02000503000000000000" pitchFamily="2" charset="0"/>
              </a:endParaRPr>
            </a:p>
          </p:txBody>
        </p:sp>
      </p:grpSp>
      <p:pic>
        <p:nvPicPr>
          <p:cNvPr id="20" name="Graphic 44">
            <a:extLst>
              <a:ext uri="{FF2B5EF4-FFF2-40B4-BE49-F238E27FC236}">
                <a16:creationId xmlns:a16="http://schemas.microsoft.com/office/drawing/2014/main" xmlns="" id="{3811AB20-2F0F-4BBB-AEEE-982409F9526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9812526">
            <a:off x="1028716" y="2876277"/>
            <a:ext cx="595902" cy="351207"/>
          </a:xfrm>
          <a:prstGeom prst="rect">
            <a:avLst/>
          </a:prstGeom>
          <a:effectLst>
            <a:outerShdw blurRad="50800" dist="38100" dir="2700000" algn="tl" rotWithShape="0">
              <a:prstClr val="black">
                <a:alpha val="40000"/>
              </a:prstClr>
            </a:outerShdw>
          </a:effectLst>
        </p:spPr>
      </p:pic>
      <p:grpSp>
        <p:nvGrpSpPr>
          <p:cNvPr id="21" name="Group 53">
            <a:extLst>
              <a:ext uri="{FF2B5EF4-FFF2-40B4-BE49-F238E27FC236}">
                <a16:creationId xmlns:a16="http://schemas.microsoft.com/office/drawing/2014/main" xmlns="" id="{6A460868-B9FD-412C-A768-ECBAB7A7A540}"/>
              </a:ext>
            </a:extLst>
          </p:cNvPr>
          <p:cNvGrpSpPr/>
          <p:nvPr/>
        </p:nvGrpSpPr>
        <p:grpSpPr>
          <a:xfrm rot="5400000">
            <a:off x="888315" y="-359519"/>
            <a:ext cx="855042" cy="2365989"/>
            <a:chOff x="1248229" y="335569"/>
            <a:chExt cx="855042" cy="2365989"/>
          </a:xfrm>
        </p:grpSpPr>
        <p:sp>
          <p:nvSpPr>
            <p:cNvPr id="22" name="TextBox 51">
              <a:extLst>
                <a:ext uri="{FF2B5EF4-FFF2-40B4-BE49-F238E27FC236}">
                  <a16:creationId xmlns:a16="http://schemas.microsoft.com/office/drawing/2014/main" xmlns="" id="{4E19FC31-64B6-492B-A85A-416820957BD0}"/>
                </a:ext>
              </a:extLst>
            </p:cNvPr>
            <p:cNvSpPr txBox="1"/>
            <p:nvPr/>
          </p:nvSpPr>
          <p:spPr>
            <a:xfrm>
              <a:off x="1248229" y="575526"/>
              <a:ext cx="461665" cy="1886073"/>
            </a:xfrm>
            <a:prstGeom prst="rect">
              <a:avLst/>
            </a:prstGeom>
            <a:noFill/>
          </p:spPr>
          <p:txBody>
            <a:bodyPr vert="vert270" wrap="square" rtlCol="0">
              <a:spAutoFit/>
            </a:bodyPr>
            <a:lstStyle/>
            <a:p>
              <a:pPr algn="ctr"/>
              <a:r>
                <a:rPr lang="ar-SY" b="1" dirty="0">
                  <a:solidFill>
                    <a:srgbClr val="00B0F0"/>
                  </a:solidFill>
                  <a:latin typeface="Oswald" panose="02000503000000000000" pitchFamily="2" charset="0"/>
                </a:rPr>
                <a:t>حقوق و واجبات</a:t>
              </a:r>
            </a:p>
          </p:txBody>
        </p:sp>
        <p:sp>
          <p:nvSpPr>
            <p:cNvPr id="23" name="TextBox 52">
              <a:extLst>
                <a:ext uri="{FF2B5EF4-FFF2-40B4-BE49-F238E27FC236}">
                  <a16:creationId xmlns:a16="http://schemas.microsoft.com/office/drawing/2014/main" xmlns="" id="{626BC3BB-DB17-4728-9BD9-860DBDFEF42C}"/>
                </a:ext>
              </a:extLst>
            </p:cNvPr>
            <p:cNvSpPr txBox="1"/>
            <p:nvPr/>
          </p:nvSpPr>
          <p:spPr>
            <a:xfrm>
              <a:off x="1610828" y="335569"/>
              <a:ext cx="492443" cy="2365989"/>
            </a:xfrm>
            <a:prstGeom prst="rect">
              <a:avLst/>
            </a:prstGeom>
            <a:noFill/>
          </p:spPr>
          <p:txBody>
            <a:bodyPr vert="vert270" wrap="square" rtlCol="0">
              <a:spAutoFit/>
            </a:bodyPr>
            <a:lstStyle/>
            <a:p>
              <a:pPr algn="ctr"/>
              <a:r>
                <a:rPr lang="ar-SY" sz="2000" b="1" dirty="0">
                  <a:latin typeface="Open Sans" panose="020B0606030504020204" pitchFamily="34" charset="0"/>
                  <a:ea typeface="Open Sans" panose="020B0606030504020204" pitchFamily="34" charset="0"/>
                  <a:cs typeface="Open Sans" panose="020B0606030504020204" pitchFamily="34" charset="0"/>
                </a:rPr>
                <a:t>كتابة خطبة </a:t>
              </a:r>
              <a:r>
                <a:rPr lang="ar-SY" sz="2000" b="1" dirty="0" smtClean="0">
                  <a:latin typeface="Open Sans" panose="020B0606030504020204" pitchFamily="34" charset="0"/>
                  <a:ea typeface="Open Sans" panose="020B0606030504020204" pitchFamily="34" charset="0"/>
                  <a:cs typeface="Open Sans" panose="020B0606030504020204" pitchFamily="34" charset="0"/>
                </a:rPr>
                <a:t>محفليّة</a:t>
              </a:r>
              <a:endParaRPr lang="ar-SY" sz="2000" b="1" dirty="0">
                <a:latin typeface="Open Sans" panose="020B0606030504020204" pitchFamily="34" charset="0"/>
                <a:ea typeface="Open Sans" panose="020B0606030504020204" pitchFamily="34" charset="0"/>
                <a:cs typeface="Open Sans" panose="020B0606030504020204" pitchFamily="34" charset="0"/>
              </a:endParaRPr>
            </a:p>
          </p:txBody>
        </p:sp>
      </p:grpSp>
      <p:sp>
        <p:nvSpPr>
          <p:cNvPr id="24" name="Oval 39">
            <a:extLst>
              <a:ext uri="{FF2B5EF4-FFF2-40B4-BE49-F238E27FC236}">
                <a16:creationId xmlns:a16="http://schemas.microsoft.com/office/drawing/2014/main" xmlns="" id="{05335CBB-05C3-40B6-8758-E5BD10E2530B}"/>
              </a:ext>
            </a:extLst>
          </p:cNvPr>
          <p:cNvSpPr/>
          <p:nvPr/>
        </p:nvSpPr>
        <p:spPr>
          <a:xfrm>
            <a:off x="-44488" y="5770784"/>
            <a:ext cx="2543318" cy="445595"/>
          </a:xfrm>
          <a:prstGeom prst="ellipse">
            <a:avLst/>
          </a:prstGeom>
          <a:gradFill flip="none" rotWithShape="1">
            <a:gsLst>
              <a:gs pos="0">
                <a:schemeClr val="tx1">
                  <a:alpha val="69000"/>
                </a:schemeClr>
              </a:gs>
              <a:gs pos="100000">
                <a:srgbClr val="BFBFBF">
                  <a:alpha val="0"/>
                </a:srgbClr>
              </a:gs>
            </a:gsLst>
            <a:path path="circle">
              <a:fillToRect l="50000" t="50000" r="50000" b="50000"/>
            </a:path>
            <a:tileRect/>
          </a:gradFill>
          <a:ln>
            <a:noFill/>
          </a:ln>
          <a:effectLst>
            <a:reflection blurRad="6350" stA="50000" endA="275" endPos="40000" dist="101600" dir="5400000" sy="-100000" algn="bl" rotWithShape="0"/>
            <a:softEdge rad="1143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3">
            <a:extLst>
              <a:ext uri="{FF2B5EF4-FFF2-40B4-BE49-F238E27FC236}">
                <a16:creationId xmlns:a16="http://schemas.microsoft.com/office/drawing/2014/main" xmlns="" id="{7F8FD261-C06C-414F-9E84-B77B161A92D0}"/>
              </a:ext>
            </a:extLst>
          </p:cNvPr>
          <p:cNvSpPr/>
          <p:nvPr/>
        </p:nvSpPr>
        <p:spPr>
          <a:xfrm>
            <a:off x="59218" y="3617007"/>
            <a:ext cx="2335906" cy="2335906"/>
          </a:xfrm>
          <a:prstGeom prst="ellipse">
            <a:avLst/>
          </a:prstGeom>
          <a:solidFill>
            <a:schemeClr val="bg1"/>
          </a:solidFill>
          <a:ln>
            <a:noFill/>
          </a:ln>
          <a:effectLst>
            <a:reflection blurRad="6350" stA="50000" endA="300" endPos="55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47">
            <a:extLst>
              <a:ext uri="{FF2B5EF4-FFF2-40B4-BE49-F238E27FC236}">
                <a16:creationId xmlns:a16="http://schemas.microsoft.com/office/drawing/2014/main" xmlns="" id="{6F6C6184-EE9F-45FC-8A01-E0AD551BADAF}"/>
              </a:ext>
            </a:extLst>
          </p:cNvPr>
          <p:cNvSpPr/>
          <p:nvPr/>
        </p:nvSpPr>
        <p:spPr>
          <a:xfrm>
            <a:off x="1080602" y="3611162"/>
            <a:ext cx="1232067" cy="1475935"/>
          </a:xfrm>
          <a:custGeom>
            <a:avLst/>
            <a:gdLst>
              <a:gd name="connsiteX0" fmla="*/ 103982 w 1232067"/>
              <a:gd name="connsiteY0" fmla="*/ 0 h 1475935"/>
              <a:gd name="connsiteX1" fmla="*/ 1070087 w 1232067"/>
              <a:gd name="connsiteY1" fmla="*/ 880941 h 1475935"/>
              <a:gd name="connsiteX2" fmla="*/ 1073165 w 1232067"/>
              <a:gd name="connsiteY2" fmla="*/ 942535 h 1475935"/>
              <a:gd name="connsiteX3" fmla="*/ 1232067 w 1232067"/>
              <a:gd name="connsiteY3" fmla="*/ 942535 h 1475935"/>
              <a:gd name="connsiteX4" fmla="*/ 790206 w 1232067"/>
              <a:gd name="connsiteY4" fmla="*/ 1475935 h 1475935"/>
              <a:gd name="connsiteX5" fmla="*/ 348344 w 1232067"/>
              <a:gd name="connsiteY5" fmla="*/ 942535 h 1475935"/>
              <a:gd name="connsiteX6" fmla="*/ 566521 w 1232067"/>
              <a:gd name="connsiteY6" fmla="*/ 942535 h 1475935"/>
              <a:gd name="connsiteX7" fmla="*/ 585669 w 1232067"/>
              <a:gd name="connsiteY7" fmla="*/ 876516 h 1475935"/>
              <a:gd name="connsiteX8" fmla="*/ 599516 w 1232067"/>
              <a:gd name="connsiteY8" fmla="*/ 729497 h 1475935"/>
              <a:gd name="connsiteX9" fmla="*/ 55289 w 1232067"/>
              <a:gd name="connsiteY9" fmla="*/ 14821 h 1475935"/>
              <a:gd name="connsiteX10" fmla="*/ 0 w 1232067"/>
              <a:gd name="connsiteY10" fmla="*/ 5790 h 1475935"/>
              <a:gd name="connsiteX11" fmla="*/ 4691 w 1232067"/>
              <a:gd name="connsiteY11" fmla="*/ 5066 h 1475935"/>
              <a:gd name="connsiteX12" fmla="*/ 103982 w 1232067"/>
              <a:gd name="connsiteY12" fmla="*/ 0 h 14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2067" h="1475935">
                <a:moveTo>
                  <a:pt x="103982" y="0"/>
                </a:moveTo>
                <a:cubicBezTo>
                  <a:pt x="606796" y="0"/>
                  <a:pt x="1020356" y="386130"/>
                  <a:pt x="1070087" y="880941"/>
                </a:cubicBezTo>
                <a:lnTo>
                  <a:pt x="1073165" y="942535"/>
                </a:lnTo>
                <a:lnTo>
                  <a:pt x="1232067" y="942535"/>
                </a:lnTo>
                <a:lnTo>
                  <a:pt x="790206" y="1475935"/>
                </a:lnTo>
                <a:lnTo>
                  <a:pt x="348344" y="942535"/>
                </a:lnTo>
                <a:lnTo>
                  <a:pt x="566521" y="942535"/>
                </a:lnTo>
                <a:lnTo>
                  <a:pt x="585669" y="876516"/>
                </a:lnTo>
                <a:cubicBezTo>
                  <a:pt x="594748" y="829028"/>
                  <a:pt x="599516" y="779858"/>
                  <a:pt x="599516" y="729497"/>
                </a:cubicBezTo>
                <a:cubicBezTo>
                  <a:pt x="599516" y="376968"/>
                  <a:pt x="365879" y="82844"/>
                  <a:pt x="55289" y="14821"/>
                </a:cubicBezTo>
                <a:lnTo>
                  <a:pt x="0" y="5790"/>
                </a:lnTo>
                <a:lnTo>
                  <a:pt x="4691" y="5066"/>
                </a:lnTo>
                <a:cubicBezTo>
                  <a:pt x="37337" y="1716"/>
                  <a:pt x="70461" y="0"/>
                  <a:pt x="103982" y="0"/>
                </a:cubicBezTo>
                <a:close/>
              </a:path>
            </a:pathLst>
          </a:custGeom>
          <a:solidFill>
            <a:schemeClr val="tx1">
              <a:alpha val="2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4">
            <a:extLst>
              <a:ext uri="{FF2B5EF4-FFF2-40B4-BE49-F238E27FC236}">
                <a16:creationId xmlns:a16="http://schemas.microsoft.com/office/drawing/2014/main" xmlns="" id="{78328E0F-5909-4689-BCE4-D1C7E00E5E4C}"/>
              </a:ext>
            </a:extLst>
          </p:cNvPr>
          <p:cNvSpPr/>
          <p:nvPr/>
        </p:nvSpPr>
        <p:spPr>
          <a:xfrm>
            <a:off x="1163057" y="3617007"/>
            <a:ext cx="1232067" cy="1475935"/>
          </a:xfrm>
          <a:custGeom>
            <a:avLst/>
            <a:gdLst>
              <a:gd name="connsiteX0" fmla="*/ 103982 w 1232067"/>
              <a:gd name="connsiteY0" fmla="*/ 0 h 1475935"/>
              <a:gd name="connsiteX1" fmla="*/ 1070087 w 1232067"/>
              <a:gd name="connsiteY1" fmla="*/ 880941 h 1475935"/>
              <a:gd name="connsiteX2" fmla="*/ 1073165 w 1232067"/>
              <a:gd name="connsiteY2" fmla="*/ 942535 h 1475935"/>
              <a:gd name="connsiteX3" fmla="*/ 1232067 w 1232067"/>
              <a:gd name="connsiteY3" fmla="*/ 942535 h 1475935"/>
              <a:gd name="connsiteX4" fmla="*/ 790206 w 1232067"/>
              <a:gd name="connsiteY4" fmla="*/ 1475935 h 1475935"/>
              <a:gd name="connsiteX5" fmla="*/ 348344 w 1232067"/>
              <a:gd name="connsiteY5" fmla="*/ 942535 h 1475935"/>
              <a:gd name="connsiteX6" fmla="*/ 566521 w 1232067"/>
              <a:gd name="connsiteY6" fmla="*/ 942535 h 1475935"/>
              <a:gd name="connsiteX7" fmla="*/ 585669 w 1232067"/>
              <a:gd name="connsiteY7" fmla="*/ 876516 h 1475935"/>
              <a:gd name="connsiteX8" fmla="*/ 599516 w 1232067"/>
              <a:gd name="connsiteY8" fmla="*/ 729497 h 1475935"/>
              <a:gd name="connsiteX9" fmla="*/ 55289 w 1232067"/>
              <a:gd name="connsiteY9" fmla="*/ 14821 h 1475935"/>
              <a:gd name="connsiteX10" fmla="*/ 0 w 1232067"/>
              <a:gd name="connsiteY10" fmla="*/ 5790 h 1475935"/>
              <a:gd name="connsiteX11" fmla="*/ 4691 w 1232067"/>
              <a:gd name="connsiteY11" fmla="*/ 5066 h 1475935"/>
              <a:gd name="connsiteX12" fmla="*/ 103982 w 1232067"/>
              <a:gd name="connsiteY12" fmla="*/ 0 h 14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2067" h="1475935">
                <a:moveTo>
                  <a:pt x="103982" y="0"/>
                </a:moveTo>
                <a:cubicBezTo>
                  <a:pt x="606796" y="0"/>
                  <a:pt x="1020356" y="386130"/>
                  <a:pt x="1070087" y="880941"/>
                </a:cubicBezTo>
                <a:lnTo>
                  <a:pt x="1073165" y="942535"/>
                </a:lnTo>
                <a:lnTo>
                  <a:pt x="1232067" y="942535"/>
                </a:lnTo>
                <a:lnTo>
                  <a:pt x="790206" y="1475935"/>
                </a:lnTo>
                <a:lnTo>
                  <a:pt x="348344" y="942535"/>
                </a:lnTo>
                <a:lnTo>
                  <a:pt x="566521" y="942535"/>
                </a:lnTo>
                <a:lnTo>
                  <a:pt x="585669" y="876516"/>
                </a:lnTo>
                <a:cubicBezTo>
                  <a:pt x="594748" y="829028"/>
                  <a:pt x="599516" y="779858"/>
                  <a:pt x="599516" y="729497"/>
                </a:cubicBezTo>
                <a:cubicBezTo>
                  <a:pt x="599516" y="376968"/>
                  <a:pt x="365879" y="82844"/>
                  <a:pt x="55289" y="14821"/>
                </a:cubicBezTo>
                <a:lnTo>
                  <a:pt x="0" y="5790"/>
                </a:lnTo>
                <a:lnTo>
                  <a:pt x="4691" y="5066"/>
                </a:lnTo>
                <a:cubicBezTo>
                  <a:pt x="37337" y="1716"/>
                  <a:pt x="70461" y="0"/>
                  <a:pt x="103982" y="0"/>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5">
            <a:extLst>
              <a:ext uri="{FF2B5EF4-FFF2-40B4-BE49-F238E27FC236}">
                <a16:creationId xmlns:a16="http://schemas.microsoft.com/office/drawing/2014/main" xmlns="" id="{3880956F-289D-44FF-8BE0-B59D43DB10FF}"/>
              </a:ext>
            </a:extLst>
          </p:cNvPr>
          <p:cNvSpPr txBox="1"/>
          <p:nvPr/>
        </p:nvSpPr>
        <p:spPr>
          <a:xfrm>
            <a:off x="1645127" y="4431493"/>
            <a:ext cx="651495" cy="400110"/>
          </a:xfrm>
          <a:prstGeom prst="rect">
            <a:avLst/>
          </a:prstGeom>
          <a:noFill/>
        </p:spPr>
        <p:txBody>
          <a:bodyPr wrap="square" rtlCol="0">
            <a:spAutoFit/>
          </a:bodyPr>
          <a:lstStyle/>
          <a:p>
            <a:pPr algn="ctr"/>
            <a:r>
              <a:rPr lang="en-US" sz="2000" b="1" dirty="0" smtClean="0">
                <a:solidFill>
                  <a:schemeClr val="bg1"/>
                </a:solidFill>
                <a:latin typeface="Century Gothic" panose="020B0502020202020204" pitchFamily="34" charset="0"/>
              </a:rPr>
              <a:t>11</a:t>
            </a:r>
            <a:endParaRPr lang="en-US" sz="2000" b="1" dirty="0">
              <a:solidFill>
                <a:schemeClr val="bg1"/>
              </a:solidFill>
              <a:latin typeface="Century Gothic" panose="020B0502020202020204" pitchFamily="34" charset="0"/>
            </a:endParaRPr>
          </a:p>
        </p:txBody>
      </p:sp>
      <p:pic>
        <p:nvPicPr>
          <p:cNvPr id="29" name="Graphic 26" descr="Lightbulb">
            <a:extLst>
              <a:ext uri="{FF2B5EF4-FFF2-40B4-BE49-F238E27FC236}">
                <a16:creationId xmlns:a16="http://schemas.microsoft.com/office/drawing/2014/main" xmlns="" id="{CB8C1ED7-F581-415F-B310-913BECE7228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rcRect/>
          <a:stretch/>
        </p:blipFill>
        <p:spPr>
          <a:xfrm>
            <a:off x="762463" y="3918934"/>
            <a:ext cx="640080" cy="640080"/>
          </a:xfrm>
          <a:prstGeom prst="rect">
            <a:avLst/>
          </a:prstGeom>
        </p:spPr>
      </p:pic>
      <p:sp>
        <p:nvSpPr>
          <p:cNvPr id="30" name="TextBox 27">
            <a:extLst>
              <a:ext uri="{FF2B5EF4-FFF2-40B4-BE49-F238E27FC236}">
                <a16:creationId xmlns:a16="http://schemas.microsoft.com/office/drawing/2014/main" xmlns="" id="{B607D86F-8A6D-4EAE-8CE6-59024662943A}"/>
              </a:ext>
            </a:extLst>
          </p:cNvPr>
          <p:cNvSpPr txBox="1"/>
          <p:nvPr/>
        </p:nvSpPr>
        <p:spPr>
          <a:xfrm>
            <a:off x="87818" y="4868334"/>
            <a:ext cx="1741264" cy="400110"/>
          </a:xfrm>
          <a:prstGeom prst="rect">
            <a:avLst/>
          </a:prstGeom>
          <a:noFill/>
        </p:spPr>
        <p:txBody>
          <a:bodyPr wrap="square" rtlCol="0">
            <a:spAutoFit/>
          </a:bodyPr>
          <a:lstStyle/>
          <a:p>
            <a:pPr algn="ctr"/>
            <a:r>
              <a:rPr lang="ar-SY" sz="2000" b="1" dirty="0">
                <a:latin typeface="Century Gothic" panose="020B0502020202020204" pitchFamily="34" charset="0"/>
              </a:rPr>
              <a:t>استراتيجية الكتابة</a:t>
            </a:r>
          </a:p>
        </p:txBody>
      </p:sp>
      <p:sp>
        <p:nvSpPr>
          <p:cNvPr id="37" name="Rectangle 35">
            <a:extLst>
              <a:ext uri="{FF2B5EF4-FFF2-40B4-BE49-F238E27FC236}">
                <a16:creationId xmlns="" xmlns:a16="http://schemas.microsoft.com/office/drawing/2014/main" id="{AD7C484D-C035-4794-83E0-869DCDA48AB6}"/>
              </a:ext>
            </a:extLst>
          </p:cNvPr>
          <p:cNvSpPr/>
          <p:nvPr/>
        </p:nvSpPr>
        <p:spPr>
          <a:xfrm>
            <a:off x="10525060" y="1324032"/>
            <a:ext cx="463863" cy="381241"/>
          </a:xfrm>
          <a:prstGeom prst="rect">
            <a:avLst/>
          </a:prstGeom>
          <a:gradFill flip="none" rotWithShape="1">
            <a:gsLst>
              <a:gs pos="0">
                <a:schemeClr val="accent1">
                  <a:lumMod val="5000"/>
                  <a:lumOff val="95000"/>
                  <a:alpha val="0"/>
                </a:schemeClr>
              </a:gs>
              <a:gs pos="67000">
                <a:schemeClr val="tx1">
                  <a:lumMod val="50000"/>
                  <a:lumOff val="50000"/>
                  <a:alpha val="42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Diamond 36">
            <a:extLst>
              <a:ext uri="{FF2B5EF4-FFF2-40B4-BE49-F238E27FC236}">
                <a16:creationId xmlns="" xmlns:a16="http://schemas.microsoft.com/office/drawing/2014/main" id="{6C964224-EF99-412C-BD7E-2DB5DA7078C9}"/>
              </a:ext>
            </a:extLst>
          </p:cNvPr>
          <p:cNvSpPr/>
          <p:nvPr/>
        </p:nvSpPr>
        <p:spPr>
          <a:xfrm>
            <a:off x="10387790" y="1334790"/>
            <a:ext cx="337047" cy="357809"/>
          </a:xfrm>
          <a:prstGeom prst="diamond">
            <a:avLst/>
          </a:prstGeom>
          <a:solidFill>
            <a:srgbClr val="FF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dirty="0" smtClean="0"/>
              <a:t>أ</a:t>
            </a:r>
            <a:endParaRPr lang="en-US" dirty="0"/>
          </a:p>
        </p:txBody>
      </p:sp>
      <p:pic>
        <p:nvPicPr>
          <p:cNvPr id="32" name="Graphic 26">
            <a:extLst>
              <a:ext uri="{FF2B5EF4-FFF2-40B4-BE49-F238E27FC236}">
                <a16:creationId xmlns:a16="http://schemas.microsoft.com/office/drawing/2014/main" xmlns="" id="{CB8C1ED7-F581-415F-B310-913BECE7228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651715" y="1861538"/>
            <a:ext cx="5987155" cy="3655314"/>
          </a:xfrm>
          <a:prstGeom prst="rect">
            <a:avLst/>
          </a:prstGeom>
        </p:spPr>
      </p:pic>
      <p:sp>
        <p:nvSpPr>
          <p:cNvPr id="36" name="TextBox 41">
            <a:extLst>
              <a:ext uri="{FF2B5EF4-FFF2-40B4-BE49-F238E27FC236}">
                <a16:creationId xmlns:a16="http://schemas.microsoft.com/office/drawing/2014/main" xmlns="" id="{D77AD07B-92C3-4D10-AA4E-4B9370461E59}"/>
              </a:ext>
            </a:extLst>
          </p:cNvPr>
          <p:cNvSpPr txBox="1"/>
          <p:nvPr/>
        </p:nvSpPr>
        <p:spPr>
          <a:xfrm>
            <a:off x="7931151" y="3015647"/>
            <a:ext cx="1790711" cy="830997"/>
          </a:xfrm>
          <a:prstGeom prst="rect">
            <a:avLst/>
          </a:prstGeom>
          <a:noFill/>
        </p:spPr>
        <p:txBody>
          <a:bodyPr wrap="square" rtlCol="0">
            <a:spAutoFit/>
          </a:bodyPr>
          <a:lstStyle/>
          <a:p>
            <a:pPr algn="ctr"/>
            <a:r>
              <a:rPr lang="ar-SY" sz="1600" b="1" dirty="0">
                <a:solidFill>
                  <a:srgbClr val="0070C0"/>
                </a:solidFill>
                <a:latin typeface="Century Gothic" panose="020B0502020202020204" pitchFamily="34" charset="0"/>
              </a:rPr>
              <a:t>التوصية بالحرص على آداب العلم والصبر على متطلباته </a:t>
            </a:r>
          </a:p>
        </p:txBody>
      </p:sp>
      <p:sp>
        <p:nvSpPr>
          <p:cNvPr id="39" name="TextBox 41">
            <a:extLst>
              <a:ext uri="{FF2B5EF4-FFF2-40B4-BE49-F238E27FC236}">
                <a16:creationId xmlns:a16="http://schemas.microsoft.com/office/drawing/2014/main" xmlns="" id="{D77AD07B-92C3-4D10-AA4E-4B9370461E59}"/>
              </a:ext>
            </a:extLst>
          </p:cNvPr>
          <p:cNvSpPr txBox="1"/>
          <p:nvPr/>
        </p:nvSpPr>
        <p:spPr>
          <a:xfrm>
            <a:off x="6927868" y="3044800"/>
            <a:ext cx="1117583" cy="830997"/>
          </a:xfrm>
          <a:prstGeom prst="rect">
            <a:avLst/>
          </a:prstGeom>
          <a:noFill/>
        </p:spPr>
        <p:txBody>
          <a:bodyPr wrap="square" rtlCol="0">
            <a:spAutoFit/>
          </a:bodyPr>
          <a:lstStyle/>
          <a:p>
            <a:pPr algn="ctr"/>
            <a:r>
              <a:rPr lang="ar-SY" sz="1600" b="1" dirty="0">
                <a:solidFill>
                  <a:srgbClr val="0070C0"/>
                </a:solidFill>
                <a:latin typeface="Century Gothic" panose="020B0502020202020204" pitchFamily="34" charset="0"/>
              </a:rPr>
              <a:t>الموازنة بين دور الطالب والمعلم </a:t>
            </a:r>
          </a:p>
        </p:txBody>
      </p:sp>
      <p:sp>
        <p:nvSpPr>
          <p:cNvPr id="40" name="TextBox 41">
            <a:extLst>
              <a:ext uri="{FF2B5EF4-FFF2-40B4-BE49-F238E27FC236}">
                <a16:creationId xmlns:a16="http://schemas.microsoft.com/office/drawing/2014/main" xmlns="" id="{D77AD07B-92C3-4D10-AA4E-4B9370461E59}"/>
              </a:ext>
            </a:extLst>
          </p:cNvPr>
          <p:cNvSpPr txBox="1"/>
          <p:nvPr/>
        </p:nvSpPr>
        <p:spPr>
          <a:xfrm>
            <a:off x="5394330" y="3176858"/>
            <a:ext cx="1454162" cy="584775"/>
          </a:xfrm>
          <a:prstGeom prst="rect">
            <a:avLst/>
          </a:prstGeom>
          <a:noFill/>
        </p:spPr>
        <p:txBody>
          <a:bodyPr wrap="square" rtlCol="0">
            <a:spAutoFit/>
          </a:bodyPr>
          <a:lstStyle/>
          <a:p>
            <a:pPr algn="ctr"/>
            <a:r>
              <a:rPr lang="ar-SY" sz="1600" b="1" dirty="0">
                <a:solidFill>
                  <a:srgbClr val="0070C0"/>
                </a:solidFill>
                <a:latin typeface="Century Gothic" panose="020B0502020202020204" pitchFamily="34" charset="0"/>
              </a:rPr>
              <a:t>أسلوب </a:t>
            </a:r>
            <a:r>
              <a:rPr lang="ar-SY" sz="1600" b="1" dirty="0" smtClean="0">
                <a:solidFill>
                  <a:srgbClr val="0070C0"/>
                </a:solidFill>
                <a:latin typeface="Century Gothic" panose="020B0502020202020204" pitchFamily="34" charset="0"/>
              </a:rPr>
              <a:t>مباشر ، أمر </a:t>
            </a:r>
            <a:r>
              <a:rPr lang="ar-SY" sz="1600" b="1" dirty="0">
                <a:solidFill>
                  <a:srgbClr val="0070C0"/>
                </a:solidFill>
                <a:latin typeface="Century Gothic" panose="020B0502020202020204" pitchFamily="34" charset="0"/>
              </a:rPr>
              <a:t>(فاحرصوا)</a:t>
            </a:r>
          </a:p>
        </p:txBody>
      </p:sp>
      <p:sp>
        <p:nvSpPr>
          <p:cNvPr id="43" name="TextBox 41">
            <a:extLst>
              <a:ext uri="{FF2B5EF4-FFF2-40B4-BE49-F238E27FC236}">
                <a16:creationId xmlns:a16="http://schemas.microsoft.com/office/drawing/2014/main" xmlns="" id="{D77AD07B-92C3-4D10-AA4E-4B9370461E59}"/>
              </a:ext>
            </a:extLst>
          </p:cNvPr>
          <p:cNvSpPr txBox="1"/>
          <p:nvPr/>
        </p:nvSpPr>
        <p:spPr>
          <a:xfrm>
            <a:off x="3712040" y="3176858"/>
            <a:ext cx="1428749" cy="584775"/>
          </a:xfrm>
          <a:prstGeom prst="rect">
            <a:avLst/>
          </a:prstGeom>
          <a:noFill/>
        </p:spPr>
        <p:txBody>
          <a:bodyPr wrap="square" rtlCol="0">
            <a:spAutoFit/>
          </a:bodyPr>
          <a:lstStyle/>
          <a:p>
            <a:pPr algn="ctr"/>
            <a:r>
              <a:rPr lang="ar-SY" sz="1600" b="1" dirty="0">
                <a:solidFill>
                  <a:srgbClr val="0070C0"/>
                </a:solidFill>
                <a:latin typeface="Century Gothic" panose="020B0502020202020204" pitchFamily="34" charset="0"/>
              </a:rPr>
              <a:t>البيت الشعري على الفكرة الأولى </a:t>
            </a:r>
          </a:p>
        </p:txBody>
      </p:sp>
      <p:sp>
        <p:nvSpPr>
          <p:cNvPr id="44" name="TextBox 41">
            <a:extLst>
              <a:ext uri="{FF2B5EF4-FFF2-40B4-BE49-F238E27FC236}">
                <a16:creationId xmlns:a16="http://schemas.microsoft.com/office/drawing/2014/main" xmlns="" id="{D77AD07B-92C3-4D10-AA4E-4B9370461E59}"/>
              </a:ext>
            </a:extLst>
          </p:cNvPr>
          <p:cNvSpPr txBox="1"/>
          <p:nvPr/>
        </p:nvSpPr>
        <p:spPr>
          <a:xfrm>
            <a:off x="7931151" y="3866986"/>
            <a:ext cx="1790711" cy="584775"/>
          </a:xfrm>
          <a:prstGeom prst="rect">
            <a:avLst/>
          </a:prstGeom>
          <a:noFill/>
        </p:spPr>
        <p:txBody>
          <a:bodyPr wrap="square" rtlCol="0">
            <a:spAutoFit/>
          </a:bodyPr>
          <a:lstStyle/>
          <a:p>
            <a:pPr algn="ctr"/>
            <a:r>
              <a:rPr lang="ar-SY" sz="1600" b="1" dirty="0">
                <a:solidFill>
                  <a:srgbClr val="0070C0"/>
                </a:solidFill>
                <a:latin typeface="Century Gothic" panose="020B0502020202020204" pitchFamily="34" charset="0"/>
              </a:rPr>
              <a:t>تحديد مسؤولية الطلاب </a:t>
            </a:r>
          </a:p>
          <a:p>
            <a:pPr algn="ctr"/>
            <a:r>
              <a:rPr lang="ar-SY" sz="1600" b="1" dirty="0">
                <a:solidFill>
                  <a:srgbClr val="0070C0"/>
                </a:solidFill>
                <a:latin typeface="Century Gothic" panose="020B0502020202020204" pitchFamily="34" charset="0"/>
              </a:rPr>
              <a:t>تجاه أنفسهم </a:t>
            </a:r>
          </a:p>
        </p:txBody>
      </p:sp>
      <p:sp>
        <p:nvSpPr>
          <p:cNvPr id="45" name="TextBox 41">
            <a:extLst>
              <a:ext uri="{FF2B5EF4-FFF2-40B4-BE49-F238E27FC236}">
                <a16:creationId xmlns:a16="http://schemas.microsoft.com/office/drawing/2014/main" xmlns="" id="{D77AD07B-92C3-4D10-AA4E-4B9370461E59}"/>
              </a:ext>
            </a:extLst>
          </p:cNvPr>
          <p:cNvSpPr txBox="1"/>
          <p:nvPr/>
        </p:nvSpPr>
        <p:spPr>
          <a:xfrm>
            <a:off x="6965968" y="3858039"/>
            <a:ext cx="1117583" cy="830997"/>
          </a:xfrm>
          <a:prstGeom prst="rect">
            <a:avLst/>
          </a:prstGeom>
          <a:noFill/>
        </p:spPr>
        <p:txBody>
          <a:bodyPr wrap="square" rtlCol="0">
            <a:spAutoFit/>
          </a:bodyPr>
          <a:lstStyle/>
          <a:p>
            <a:pPr algn="ctr"/>
            <a:r>
              <a:rPr lang="ar-SY" sz="1600" b="1" dirty="0">
                <a:solidFill>
                  <a:srgbClr val="0070C0"/>
                </a:solidFill>
                <a:latin typeface="Century Gothic" panose="020B0502020202020204" pitchFamily="34" charset="0"/>
              </a:rPr>
              <a:t>الموازنة بين دور الطالب والمعلم </a:t>
            </a:r>
          </a:p>
        </p:txBody>
      </p:sp>
      <p:sp>
        <p:nvSpPr>
          <p:cNvPr id="46" name="TextBox 41">
            <a:extLst>
              <a:ext uri="{FF2B5EF4-FFF2-40B4-BE49-F238E27FC236}">
                <a16:creationId xmlns:a16="http://schemas.microsoft.com/office/drawing/2014/main" xmlns="" id="{D77AD07B-92C3-4D10-AA4E-4B9370461E59}"/>
              </a:ext>
            </a:extLst>
          </p:cNvPr>
          <p:cNvSpPr txBox="1"/>
          <p:nvPr/>
        </p:nvSpPr>
        <p:spPr>
          <a:xfrm>
            <a:off x="5394330" y="4028197"/>
            <a:ext cx="1454162" cy="584775"/>
          </a:xfrm>
          <a:prstGeom prst="rect">
            <a:avLst/>
          </a:prstGeom>
          <a:noFill/>
        </p:spPr>
        <p:txBody>
          <a:bodyPr wrap="square" rtlCol="0">
            <a:spAutoFit/>
          </a:bodyPr>
          <a:lstStyle/>
          <a:p>
            <a:pPr algn="ctr"/>
            <a:r>
              <a:rPr lang="ar-SY" sz="1600" b="1" dirty="0">
                <a:solidFill>
                  <a:srgbClr val="0070C0"/>
                </a:solidFill>
                <a:latin typeface="Century Gothic" panose="020B0502020202020204" pitchFamily="34" charset="0"/>
              </a:rPr>
              <a:t>أسلوب مباشر، ترجي (</a:t>
            </a:r>
            <a:r>
              <a:rPr lang="ar-SY" sz="1600" b="1" dirty="0" smtClean="0">
                <a:solidFill>
                  <a:srgbClr val="0070C0"/>
                </a:solidFill>
                <a:latin typeface="Century Gothic" panose="020B0502020202020204" pitchFamily="34" charset="0"/>
              </a:rPr>
              <a:t>لعلكم )</a:t>
            </a:r>
            <a:endParaRPr lang="ar-SY" sz="1600" b="1" dirty="0">
              <a:solidFill>
                <a:srgbClr val="0070C0"/>
              </a:solidFill>
              <a:latin typeface="Century Gothic" panose="020B0502020202020204" pitchFamily="34" charset="0"/>
            </a:endParaRPr>
          </a:p>
        </p:txBody>
      </p:sp>
      <p:sp>
        <p:nvSpPr>
          <p:cNvPr id="47" name="TextBox 41">
            <a:extLst>
              <a:ext uri="{FF2B5EF4-FFF2-40B4-BE49-F238E27FC236}">
                <a16:creationId xmlns:a16="http://schemas.microsoft.com/office/drawing/2014/main" xmlns="" id="{D77AD07B-92C3-4D10-AA4E-4B9370461E59}"/>
              </a:ext>
            </a:extLst>
          </p:cNvPr>
          <p:cNvSpPr txBox="1"/>
          <p:nvPr/>
        </p:nvSpPr>
        <p:spPr>
          <a:xfrm>
            <a:off x="3712040" y="3990097"/>
            <a:ext cx="1428749" cy="584775"/>
          </a:xfrm>
          <a:prstGeom prst="rect">
            <a:avLst/>
          </a:prstGeom>
          <a:noFill/>
        </p:spPr>
        <p:txBody>
          <a:bodyPr wrap="square" rtlCol="0">
            <a:spAutoFit/>
          </a:bodyPr>
          <a:lstStyle/>
          <a:p>
            <a:pPr algn="ctr"/>
            <a:r>
              <a:rPr lang="ar-SY" sz="1600" b="1" dirty="0">
                <a:solidFill>
                  <a:srgbClr val="0070C0"/>
                </a:solidFill>
                <a:latin typeface="Century Gothic" panose="020B0502020202020204" pitchFamily="34" charset="0"/>
              </a:rPr>
              <a:t>البيت الشعري على الفكرة الأولى </a:t>
            </a:r>
          </a:p>
        </p:txBody>
      </p:sp>
      <p:sp>
        <p:nvSpPr>
          <p:cNvPr id="48" name="TextBox 41">
            <a:extLst>
              <a:ext uri="{FF2B5EF4-FFF2-40B4-BE49-F238E27FC236}">
                <a16:creationId xmlns:a16="http://schemas.microsoft.com/office/drawing/2014/main" xmlns="" id="{D77AD07B-92C3-4D10-AA4E-4B9370461E59}"/>
              </a:ext>
            </a:extLst>
          </p:cNvPr>
          <p:cNvSpPr txBox="1"/>
          <p:nvPr/>
        </p:nvSpPr>
        <p:spPr>
          <a:xfrm>
            <a:off x="8007350" y="4647183"/>
            <a:ext cx="1638312" cy="830997"/>
          </a:xfrm>
          <a:prstGeom prst="rect">
            <a:avLst/>
          </a:prstGeom>
          <a:noFill/>
        </p:spPr>
        <p:txBody>
          <a:bodyPr wrap="square" rtlCol="0">
            <a:spAutoFit/>
          </a:bodyPr>
          <a:lstStyle/>
          <a:p>
            <a:pPr algn="ctr"/>
            <a:r>
              <a:rPr lang="ar-SY" sz="1600" b="1" dirty="0">
                <a:solidFill>
                  <a:srgbClr val="0070C0"/>
                </a:solidFill>
                <a:latin typeface="Century Gothic" panose="020B0502020202020204" pitchFamily="34" charset="0"/>
              </a:rPr>
              <a:t>دور المسؤولين من مدير و معلمين في المدرسة </a:t>
            </a:r>
          </a:p>
        </p:txBody>
      </p:sp>
      <p:sp>
        <p:nvSpPr>
          <p:cNvPr id="49" name="TextBox 41">
            <a:extLst>
              <a:ext uri="{FF2B5EF4-FFF2-40B4-BE49-F238E27FC236}">
                <a16:creationId xmlns:a16="http://schemas.microsoft.com/office/drawing/2014/main" xmlns="" id="{D77AD07B-92C3-4D10-AA4E-4B9370461E59}"/>
              </a:ext>
            </a:extLst>
          </p:cNvPr>
          <p:cNvSpPr txBox="1"/>
          <p:nvPr/>
        </p:nvSpPr>
        <p:spPr>
          <a:xfrm>
            <a:off x="7016767" y="4663636"/>
            <a:ext cx="1117583" cy="830997"/>
          </a:xfrm>
          <a:prstGeom prst="rect">
            <a:avLst/>
          </a:prstGeom>
          <a:noFill/>
        </p:spPr>
        <p:txBody>
          <a:bodyPr wrap="square" rtlCol="0">
            <a:spAutoFit/>
          </a:bodyPr>
          <a:lstStyle/>
          <a:p>
            <a:pPr algn="ctr"/>
            <a:r>
              <a:rPr lang="ar-SY" sz="1600" b="1" dirty="0">
                <a:solidFill>
                  <a:srgbClr val="0070C0"/>
                </a:solidFill>
                <a:latin typeface="Century Gothic" panose="020B0502020202020204" pitchFamily="34" charset="0"/>
              </a:rPr>
              <a:t>الموازنة بين دور الطالب والمعلم </a:t>
            </a:r>
          </a:p>
        </p:txBody>
      </p:sp>
      <p:sp>
        <p:nvSpPr>
          <p:cNvPr id="50" name="TextBox 41">
            <a:extLst>
              <a:ext uri="{FF2B5EF4-FFF2-40B4-BE49-F238E27FC236}">
                <a16:creationId xmlns:a16="http://schemas.microsoft.com/office/drawing/2014/main" xmlns="" id="{D77AD07B-92C3-4D10-AA4E-4B9370461E59}"/>
              </a:ext>
            </a:extLst>
          </p:cNvPr>
          <p:cNvSpPr txBox="1"/>
          <p:nvPr/>
        </p:nvSpPr>
        <p:spPr>
          <a:xfrm>
            <a:off x="5293188" y="4794709"/>
            <a:ext cx="1729912" cy="584775"/>
          </a:xfrm>
          <a:prstGeom prst="rect">
            <a:avLst/>
          </a:prstGeom>
          <a:noFill/>
        </p:spPr>
        <p:txBody>
          <a:bodyPr wrap="square" rtlCol="0">
            <a:spAutoFit/>
          </a:bodyPr>
          <a:lstStyle/>
          <a:p>
            <a:pPr algn="ctr"/>
            <a:r>
              <a:rPr lang="ar-SY" sz="1600" b="1" dirty="0">
                <a:solidFill>
                  <a:srgbClr val="0070C0"/>
                </a:solidFill>
                <a:latin typeface="Century Gothic" panose="020B0502020202020204" pitchFamily="34" charset="0"/>
              </a:rPr>
              <a:t>أسلوب مباشر</a:t>
            </a:r>
            <a:r>
              <a:rPr lang="ar-SY" sz="1600" b="1" dirty="0" smtClean="0">
                <a:solidFill>
                  <a:srgbClr val="0070C0"/>
                </a:solidFill>
                <a:latin typeface="Century Gothic" panose="020B0502020202020204" pitchFamily="34" charset="0"/>
              </a:rPr>
              <a:t>، استفهام</a:t>
            </a:r>
            <a:endParaRPr lang="ar-SY" sz="1600" b="1" dirty="0">
              <a:solidFill>
                <a:srgbClr val="0070C0"/>
              </a:solidFill>
              <a:latin typeface="Century Gothic" panose="020B0502020202020204" pitchFamily="34" charset="0"/>
            </a:endParaRPr>
          </a:p>
          <a:p>
            <a:pPr algn="ctr"/>
            <a:r>
              <a:rPr lang="ar-SY" sz="1600" b="1" dirty="0" smtClean="0">
                <a:solidFill>
                  <a:srgbClr val="0070C0"/>
                </a:solidFill>
                <a:latin typeface="Century Gothic" panose="020B0502020202020204" pitchFamily="34" charset="0"/>
              </a:rPr>
              <a:t>( ما دورنا ؟ )</a:t>
            </a:r>
            <a:endParaRPr lang="ar-SY" sz="1600" b="1" dirty="0">
              <a:solidFill>
                <a:srgbClr val="0070C0"/>
              </a:solidFill>
              <a:latin typeface="Century Gothic" panose="020B0502020202020204" pitchFamily="34" charset="0"/>
            </a:endParaRPr>
          </a:p>
        </p:txBody>
      </p:sp>
      <p:sp>
        <p:nvSpPr>
          <p:cNvPr id="51" name="TextBox 41">
            <a:extLst>
              <a:ext uri="{FF2B5EF4-FFF2-40B4-BE49-F238E27FC236}">
                <a16:creationId xmlns:a16="http://schemas.microsoft.com/office/drawing/2014/main" xmlns="" id="{D77AD07B-92C3-4D10-AA4E-4B9370461E59}"/>
              </a:ext>
            </a:extLst>
          </p:cNvPr>
          <p:cNvSpPr txBox="1"/>
          <p:nvPr/>
        </p:nvSpPr>
        <p:spPr>
          <a:xfrm>
            <a:off x="3839039" y="4808394"/>
            <a:ext cx="1428749" cy="584775"/>
          </a:xfrm>
          <a:prstGeom prst="rect">
            <a:avLst/>
          </a:prstGeom>
          <a:noFill/>
        </p:spPr>
        <p:txBody>
          <a:bodyPr wrap="square" rtlCol="0">
            <a:spAutoFit/>
          </a:bodyPr>
          <a:lstStyle/>
          <a:p>
            <a:pPr algn="ctr"/>
            <a:r>
              <a:rPr lang="ar-SY" sz="1600" b="1" dirty="0">
                <a:solidFill>
                  <a:srgbClr val="0070C0"/>
                </a:solidFill>
                <a:latin typeface="Century Gothic" panose="020B0502020202020204" pitchFamily="34" charset="0"/>
              </a:rPr>
              <a:t>البيت الشعري على الفكرة الأولى </a:t>
            </a:r>
          </a:p>
        </p:txBody>
      </p:sp>
    </p:spTree>
    <p:extLst>
      <p:ext uri="{BB962C8B-B14F-4D97-AF65-F5344CB8AC3E}">
        <p14:creationId xmlns:p14="http://schemas.microsoft.com/office/powerpoint/2010/main" val="3507081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ppt_x</p:attrName>
                                        </p:attrNameLst>
                                      </p:cBhvr>
                                      <p:tavLst>
                                        <p:tav tm="0">
                                          <p:val>
                                            <p:strVal val="#ppt_x"/>
                                          </p:val>
                                        </p:tav>
                                        <p:tav tm="100000">
                                          <p:val>
                                            <p:strVal val="#ppt_x"/>
                                          </p:val>
                                        </p:tav>
                                      </p:tavLst>
                                    </p:anim>
                                    <p:anim calcmode="lin" valueType="num">
                                      <p:cBhvr>
                                        <p:cTn id="8" dur="500" fill="hold"/>
                                        <p:tgtEl>
                                          <p:spTgt spid="14"/>
                                        </p:tgtEl>
                                        <p:attrNameLst>
                                          <p:attrName>ppt_y</p:attrName>
                                        </p:attrNameLst>
                                      </p:cBhvr>
                                      <p:tavLst>
                                        <p:tav tm="0">
                                          <p:val>
                                            <p:strVal val="#ppt_y+#ppt_h/2"/>
                                          </p:val>
                                        </p:tav>
                                        <p:tav tm="100000">
                                          <p:val>
                                            <p:strVal val="#ppt_y"/>
                                          </p:val>
                                        </p:tav>
                                      </p:tavLst>
                                    </p:anim>
                                    <p:anim calcmode="lin" valueType="num">
                                      <p:cBhvr>
                                        <p:cTn id="9" dur="500" fill="hold"/>
                                        <p:tgtEl>
                                          <p:spTgt spid="14"/>
                                        </p:tgtEl>
                                        <p:attrNameLst>
                                          <p:attrName>ppt_w</p:attrName>
                                        </p:attrNameLst>
                                      </p:cBhvr>
                                      <p:tavLst>
                                        <p:tav tm="0">
                                          <p:val>
                                            <p:strVal val="#ppt_w"/>
                                          </p:val>
                                        </p:tav>
                                        <p:tav tm="100000">
                                          <p:val>
                                            <p:strVal val="#ppt_w"/>
                                          </p:val>
                                        </p:tav>
                                      </p:tavLst>
                                    </p:anim>
                                    <p:anim calcmode="lin" valueType="num">
                                      <p:cBhvr>
                                        <p:cTn id="10" dur="500" fill="hold"/>
                                        <p:tgtEl>
                                          <p:spTgt spid="14"/>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23" presetClass="entr" presetSubtype="16" fill="hold" nodeType="afterEffect">
                                  <p:stCondLst>
                                    <p:cond delay="0"/>
                                  </p:stCondLst>
                                  <p:childTnLst>
                                    <p:set>
                                      <p:cBhvr>
                                        <p:cTn id="13" dur="1" fill="hold">
                                          <p:stCondLst>
                                            <p:cond delay="0"/>
                                          </p:stCondLst>
                                        </p:cTn>
                                        <p:tgtEl>
                                          <p:spTgt spid="17"/>
                                        </p:tgtEl>
                                        <p:attrNameLst>
                                          <p:attrName>style.visibility</p:attrName>
                                        </p:attrNameLst>
                                      </p:cBhvr>
                                      <p:to>
                                        <p:strVal val="visible"/>
                                      </p:to>
                                    </p:set>
                                    <p:anim calcmode="lin" valueType="num">
                                      <p:cBhvr>
                                        <p:cTn id="14" dur="500" fill="hold"/>
                                        <p:tgtEl>
                                          <p:spTgt spid="17"/>
                                        </p:tgtEl>
                                        <p:attrNameLst>
                                          <p:attrName>ppt_w</p:attrName>
                                        </p:attrNameLst>
                                      </p:cBhvr>
                                      <p:tavLst>
                                        <p:tav tm="0">
                                          <p:val>
                                            <p:fltVal val="0"/>
                                          </p:val>
                                        </p:tav>
                                        <p:tav tm="100000">
                                          <p:val>
                                            <p:strVal val="#ppt_w"/>
                                          </p:val>
                                        </p:tav>
                                      </p:tavLst>
                                    </p:anim>
                                    <p:anim calcmode="lin" valueType="num">
                                      <p:cBhvr>
                                        <p:cTn id="15" dur="500" fill="hold"/>
                                        <p:tgtEl>
                                          <p:spTgt spid="17"/>
                                        </p:tgtEl>
                                        <p:attrNameLst>
                                          <p:attrName>ppt_h</p:attrName>
                                        </p:attrNameLst>
                                      </p:cBhvr>
                                      <p:tavLst>
                                        <p:tav tm="0">
                                          <p:val>
                                            <p:fltVal val="0"/>
                                          </p:val>
                                        </p:tav>
                                        <p:tav tm="100000">
                                          <p:val>
                                            <p:strVal val="#ppt_h"/>
                                          </p:val>
                                        </p:tav>
                                      </p:tavLst>
                                    </p:anim>
                                  </p:childTnLst>
                                </p:cTn>
                              </p:par>
                              <p:par>
                                <p:cTn id="16" presetID="17" presetClass="entr" presetSubtype="10" fill="hold" nodeType="with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p:cTn id="18" dur="500" fill="hold"/>
                                        <p:tgtEl>
                                          <p:spTgt spid="20"/>
                                        </p:tgtEl>
                                        <p:attrNameLst>
                                          <p:attrName>ppt_w</p:attrName>
                                        </p:attrNameLst>
                                      </p:cBhvr>
                                      <p:tavLst>
                                        <p:tav tm="0">
                                          <p:val>
                                            <p:fltVal val="0"/>
                                          </p:val>
                                        </p:tav>
                                        <p:tav tm="100000">
                                          <p:val>
                                            <p:strVal val="#ppt_w"/>
                                          </p:val>
                                        </p:tav>
                                      </p:tavLst>
                                    </p:anim>
                                    <p:anim calcmode="lin" valueType="num">
                                      <p:cBhvr>
                                        <p:cTn id="19" dur="500" fill="hold"/>
                                        <p:tgtEl>
                                          <p:spTgt spid="20"/>
                                        </p:tgtEl>
                                        <p:attrNameLst>
                                          <p:attrName>ppt_h</p:attrName>
                                        </p:attrNameLst>
                                      </p:cBhvr>
                                      <p:tavLst>
                                        <p:tav tm="0">
                                          <p:val>
                                            <p:strVal val="#ppt_h"/>
                                          </p:val>
                                        </p:tav>
                                        <p:tav tm="100000">
                                          <p:val>
                                            <p:strVal val="#ppt_h"/>
                                          </p:val>
                                        </p:tav>
                                      </p:tavLst>
                                    </p:anim>
                                  </p:childTnLst>
                                </p:cTn>
                              </p:par>
                            </p:childTnLst>
                          </p:cTn>
                        </p:par>
                        <p:par>
                          <p:cTn id="20" fill="hold">
                            <p:stCondLst>
                              <p:cond delay="1000"/>
                            </p:stCondLst>
                            <p:childTnLst>
                              <p:par>
                                <p:cTn id="21" presetID="22" presetClass="entr" presetSubtype="2"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right)">
                                      <p:cBhvr>
                                        <p:cTn id="23" dur="500"/>
                                        <p:tgtEl>
                                          <p:spTgt spid="15"/>
                                        </p:tgtEl>
                                      </p:cBhvr>
                                    </p:animEffect>
                                  </p:childTnLst>
                                </p:cTn>
                              </p:par>
                            </p:childTnLst>
                          </p:cTn>
                        </p:par>
                        <p:par>
                          <p:cTn id="24" fill="hold">
                            <p:stCondLst>
                              <p:cond delay="1500"/>
                            </p:stCondLst>
                            <p:childTnLst>
                              <p:par>
                                <p:cTn id="25" presetID="22" presetClass="entr" presetSubtype="4" fill="hold"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down)">
                                      <p:cBhvr>
                                        <p:cTn id="27" dur="500"/>
                                        <p:tgtEl>
                                          <p:spTgt spid="2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500"/>
                                        <p:tgtEl>
                                          <p:spTgt spid="16"/>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fade">
                                      <p:cBhvr>
                                        <p:cTn id="35" dur="1000"/>
                                        <p:tgtEl>
                                          <p:spTgt spid="24"/>
                                        </p:tgtEl>
                                      </p:cBhvr>
                                    </p:animEffect>
                                    <p:anim calcmode="lin" valueType="num">
                                      <p:cBhvr>
                                        <p:cTn id="36" dur="1000" fill="hold"/>
                                        <p:tgtEl>
                                          <p:spTgt spid="24"/>
                                        </p:tgtEl>
                                        <p:attrNameLst>
                                          <p:attrName>ppt_x</p:attrName>
                                        </p:attrNameLst>
                                      </p:cBhvr>
                                      <p:tavLst>
                                        <p:tav tm="0">
                                          <p:val>
                                            <p:strVal val="#ppt_x"/>
                                          </p:val>
                                        </p:tav>
                                        <p:tav tm="100000">
                                          <p:val>
                                            <p:strVal val="#ppt_x"/>
                                          </p:val>
                                        </p:tav>
                                      </p:tavLst>
                                    </p:anim>
                                    <p:anim calcmode="lin" valueType="num">
                                      <p:cBhvr>
                                        <p:cTn id="37" dur="1000" fill="hold"/>
                                        <p:tgtEl>
                                          <p:spTgt spid="24"/>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fade">
                                      <p:cBhvr>
                                        <p:cTn id="40" dur="1000"/>
                                        <p:tgtEl>
                                          <p:spTgt spid="25"/>
                                        </p:tgtEl>
                                      </p:cBhvr>
                                    </p:animEffect>
                                    <p:anim calcmode="lin" valueType="num">
                                      <p:cBhvr>
                                        <p:cTn id="41" dur="1000" fill="hold"/>
                                        <p:tgtEl>
                                          <p:spTgt spid="25"/>
                                        </p:tgtEl>
                                        <p:attrNameLst>
                                          <p:attrName>ppt_x</p:attrName>
                                        </p:attrNameLst>
                                      </p:cBhvr>
                                      <p:tavLst>
                                        <p:tav tm="0">
                                          <p:val>
                                            <p:strVal val="#ppt_x"/>
                                          </p:val>
                                        </p:tav>
                                        <p:tav tm="100000">
                                          <p:val>
                                            <p:strVal val="#ppt_x"/>
                                          </p:val>
                                        </p:tav>
                                      </p:tavLst>
                                    </p:anim>
                                    <p:anim calcmode="lin" valueType="num">
                                      <p:cBhvr>
                                        <p:cTn id="42" dur="1000" fill="hold"/>
                                        <p:tgtEl>
                                          <p:spTgt spid="25"/>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1000"/>
                                        <p:tgtEl>
                                          <p:spTgt spid="26"/>
                                        </p:tgtEl>
                                      </p:cBhvr>
                                    </p:animEffect>
                                    <p:anim calcmode="lin" valueType="num">
                                      <p:cBhvr>
                                        <p:cTn id="46" dur="1000" fill="hold"/>
                                        <p:tgtEl>
                                          <p:spTgt spid="26"/>
                                        </p:tgtEl>
                                        <p:attrNameLst>
                                          <p:attrName>ppt_x</p:attrName>
                                        </p:attrNameLst>
                                      </p:cBhvr>
                                      <p:tavLst>
                                        <p:tav tm="0">
                                          <p:val>
                                            <p:strVal val="#ppt_x"/>
                                          </p:val>
                                        </p:tav>
                                        <p:tav tm="100000">
                                          <p:val>
                                            <p:strVal val="#ppt_x"/>
                                          </p:val>
                                        </p:tav>
                                      </p:tavLst>
                                    </p:anim>
                                    <p:anim calcmode="lin" valueType="num">
                                      <p:cBhvr>
                                        <p:cTn id="47" dur="1000" fill="hold"/>
                                        <p:tgtEl>
                                          <p:spTgt spid="26"/>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27"/>
                                        </p:tgtEl>
                                        <p:attrNameLst>
                                          <p:attrName>style.visibility</p:attrName>
                                        </p:attrNameLst>
                                      </p:cBhvr>
                                      <p:to>
                                        <p:strVal val="visible"/>
                                      </p:to>
                                    </p:set>
                                    <p:animEffect transition="in" filter="fade">
                                      <p:cBhvr>
                                        <p:cTn id="50" dur="1000"/>
                                        <p:tgtEl>
                                          <p:spTgt spid="27"/>
                                        </p:tgtEl>
                                      </p:cBhvr>
                                    </p:animEffect>
                                    <p:anim calcmode="lin" valueType="num">
                                      <p:cBhvr>
                                        <p:cTn id="51" dur="1000" fill="hold"/>
                                        <p:tgtEl>
                                          <p:spTgt spid="27"/>
                                        </p:tgtEl>
                                        <p:attrNameLst>
                                          <p:attrName>ppt_x</p:attrName>
                                        </p:attrNameLst>
                                      </p:cBhvr>
                                      <p:tavLst>
                                        <p:tav tm="0">
                                          <p:val>
                                            <p:strVal val="#ppt_x"/>
                                          </p:val>
                                        </p:tav>
                                        <p:tav tm="100000">
                                          <p:val>
                                            <p:strVal val="#ppt_x"/>
                                          </p:val>
                                        </p:tav>
                                      </p:tavLst>
                                    </p:anim>
                                    <p:anim calcmode="lin" valueType="num">
                                      <p:cBhvr>
                                        <p:cTn id="52" dur="1000" fill="hold"/>
                                        <p:tgtEl>
                                          <p:spTgt spid="27"/>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fade">
                                      <p:cBhvr>
                                        <p:cTn id="55" dur="1000"/>
                                        <p:tgtEl>
                                          <p:spTgt spid="28"/>
                                        </p:tgtEl>
                                      </p:cBhvr>
                                    </p:animEffect>
                                    <p:anim calcmode="lin" valueType="num">
                                      <p:cBhvr>
                                        <p:cTn id="56" dur="1000" fill="hold"/>
                                        <p:tgtEl>
                                          <p:spTgt spid="28"/>
                                        </p:tgtEl>
                                        <p:attrNameLst>
                                          <p:attrName>ppt_x</p:attrName>
                                        </p:attrNameLst>
                                      </p:cBhvr>
                                      <p:tavLst>
                                        <p:tav tm="0">
                                          <p:val>
                                            <p:strVal val="#ppt_x"/>
                                          </p:val>
                                        </p:tav>
                                        <p:tav tm="100000">
                                          <p:val>
                                            <p:strVal val="#ppt_x"/>
                                          </p:val>
                                        </p:tav>
                                      </p:tavLst>
                                    </p:anim>
                                    <p:anim calcmode="lin" valueType="num">
                                      <p:cBhvr>
                                        <p:cTn id="57" dur="1000" fill="hold"/>
                                        <p:tgtEl>
                                          <p:spTgt spid="28"/>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29"/>
                                        </p:tgtEl>
                                        <p:attrNameLst>
                                          <p:attrName>style.visibility</p:attrName>
                                        </p:attrNameLst>
                                      </p:cBhvr>
                                      <p:to>
                                        <p:strVal val="visible"/>
                                      </p:to>
                                    </p:set>
                                    <p:animEffect transition="in" filter="fade">
                                      <p:cBhvr>
                                        <p:cTn id="60" dur="1000"/>
                                        <p:tgtEl>
                                          <p:spTgt spid="29"/>
                                        </p:tgtEl>
                                      </p:cBhvr>
                                    </p:animEffect>
                                    <p:anim calcmode="lin" valueType="num">
                                      <p:cBhvr>
                                        <p:cTn id="61" dur="1000" fill="hold"/>
                                        <p:tgtEl>
                                          <p:spTgt spid="29"/>
                                        </p:tgtEl>
                                        <p:attrNameLst>
                                          <p:attrName>ppt_x</p:attrName>
                                        </p:attrNameLst>
                                      </p:cBhvr>
                                      <p:tavLst>
                                        <p:tav tm="0">
                                          <p:val>
                                            <p:strVal val="#ppt_x"/>
                                          </p:val>
                                        </p:tav>
                                        <p:tav tm="100000">
                                          <p:val>
                                            <p:strVal val="#ppt_x"/>
                                          </p:val>
                                        </p:tav>
                                      </p:tavLst>
                                    </p:anim>
                                    <p:anim calcmode="lin" valueType="num">
                                      <p:cBhvr>
                                        <p:cTn id="62" dur="1000" fill="hold"/>
                                        <p:tgtEl>
                                          <p:spTgt spid="29"/>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30"/>
                                        </p:tgtEl>
                                        <p:attrNameLst>
                                          <p:attrName>style.visibility</p:attrName>
                                        </p:attrNameLst>
                                      </p:cBhvr>
                                      <p:to>
                                        <p:strVal val="visible"/>
                                      </p:to>
                                    </p:set>
                                    <p:animEffect transition="in" filter="fade">
                                      <p:cBhvr>
                                        <p:cTn id="65" dur="1000"/>
                                        <p:tgtEl>
                                          <p:spTgt spid="30"/>
                                        </p:tgtEl>
                                      </p:cBhvr>
                                    </p:animEffect>
                                    <p:anim calcmode="lin" valueType="num">
                                      <p:cBhvr>
                                        <p:cTn id="66" dur="1000" fill="hold"/>
                                        <p:tgtEl>
                                          <p:spTgt spid="30"/>
                                        </p:tgtEl>
                                        <p:attrNameLst>
                                          <p:attrName>ppt_x</p:attrName>
                                        </p:attrNameLst>
                                      </p:cBhvr>
                                      <p:tavLst>
                                        <p:tav tm="0">
                                          <p:val>
                                            <p:strVal val="#ppt_x"/>
                                          </p:val>
                                        </p:tav>
                                        <p:tav tm="100000">
                                          <p:val>
                                            <p:strVal val="#ppt_x"/>
                                          </p:val>
                                        </p:tav>
                                      </p:tavLst>
                                    </p:anim>
                                    <p:anim calcmode="lin" valueType="num">
                                      <p:cBhvr>
                                        <p:cTn id="67"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3" presetClass="entr" presetSubtype="16" fill="hold" grpId="0" nodeType="clickEffect">
                                  <p:stCondLst>
                                    <p:cond delay="0"/>
                                  </p:stCondLst>
                                  <p:childTnLst>
                                    <p:set>
                                      <p:cBhvr>
                                        <p:cTn id="71" dur="1" fill="hold">
                                          <p:stCondLst>
                                            <p:cond delay="0"/>
                                          </p:stCondLst>
                                        </p:cTn>
                                        <p:tgtEl>
                                          <p:spTgt spid="38"/>
                                        </p:tgtEl>
                                        <p:attrNameLst>
                                          <p:attrName>style.visibility</p:attrName>
                                        </p:attrNameLst>
                                      </p:cBhvr>
                                      <p:to>
                                        <p:strVal val="visible"/>
                                      </p:to>
                                    </p:set>
                                    <p:anim calcmode="lin" valueType="num">
                                      <p:cBhvr>
                                        <p:cTn id="72" dur="500" fill="hold"/>
                                        <p:tgtEl>
                                          <p:spTgt spid="38"/>
                                        </p:tgtEl>
                                        <p:attrNameLst>
                                          <p:attrName>ppt_w</p:attrName>
                                        </p:attrNameLst>
                                      </p:cBhvr>
                                      <p:tavLst>
                                        <p:tav tm="0">
                                          <p:val>
                                            <p:fltVal val="0"/>
                                          </p:val>
                                        </p:tav>
                                        <p:tav tm="100000">
                                          <p:val>
                                            <p:strVal val="#ppt_w"/>
                                          </p:val>
                                        </p:tav>
                                      </p:tavLst>
                                    </p:anim>
                                    <p:anim calcmode="lin" valueType="num">
                                      <p:cBhvr>
                                        <p:cTn id="73" dur="500" fill="hold"/>
                                        <p:tgtEl>
                                          <p:spTgt spid="38"/>
                                        </p:tgtEl>
                                        <p:attrNameLst>
                                          <p:attrName>ppt_h</p:attrName>
                                        </p:attrNameLst>
                                      </p:cBhvr>
                                      <p:tavLst>
                                        <p:tav tm="0">
                                          <p:val>
                                            <p:fltVal val="0"/>
                                          </p:val>
                                        </p:tav>
                                        <p:tav tm="100000">
                                          <p:val>
                                            <p:strVal val="#ppt_h"/>
                                          </p:val>
                                        </p:tav>
                                      </p:tavLst>
                                    </p:anim>
                                  </p:childTnLst>
                                </p:cTn>
                              </p:par>
                              <p:par>
                                <p:cTn id="74" presetID="6" presetClass="emph" presetSubtype="0" autoRev="1" fill="hold" grpId="1" nodeType="withEffect">
                                  <p:stCondLst>
                                    <p:cond delay="150"/>
                                  </p:stCondLst>
                                  <p:childTnLst>
                                    <p:animScale>
                                      <p:cBhvr>
                                        <p:cTn id="75" dur="200" fill="hold"/>
                                        <p:tgtEl>
                                          <p:spTgt spid="38"/>
                                        </p:tgtEl>
                                      </p:cBhvr>
                                      <p:by x="200000" y="200000"/>
                                    </p:animScale>
                                  </p:childTnLst>
                                </p:cTn>
                              </p:par>
                              <p:par>
                                <p:cTn id="76" presetID="22" presetClass="entr" presetSubtype="8" fill="hold" grpId="0" nodeType="withEffect">
                                  <p:stCondLst>
                                    <p:cond delay="150"/>
                                  </p:stCondLst>
                                  <p:childTnLst>
                                    <p:set>
                                      <p:cBhvr>
                                        <p:cTn id="77" dur="1" fill="hold">
                                          <p:stCondLst>
                                            <p:cond delay="0"/>
                                          </p:stCondLst>
                                        </p:cTn>
                                        <p:tgtEl>
                                          <p:spTgt spid="37"/>
                                        </p:tgtEl>
                                        <p:attrNameLst>
                                          <p:attrName>style.visibility</p:attrName>
                                        </p:attrNameLst>
                                      </p:cBhvr>
                                      <p:to>
                                        <p:strVal val="visible"/>
                                      </p:to>
                                    </p:set>
                                    <p:animEffect transition="in" filter="wipe(left)">
                                      <p:cBhvr>
                                        <p:cTn id="78" dur="500"/>
                                        <p:tgtEl>
                                          <p:spTgt spid="37"/>
                                        </p:tgtEl>
                                      </p:cBhvr>
                                    </p:animEffect>
                                  </p:childTnLst>
                                </p:cTn>
                              </p:par>
                              <p:par>
                                <p:cTn id="79" presetID="42" presetClass="entr" presetSubtype="0" fill="hold" nodeType="withEffect">
                                  <p:stCondLst>
                                    <p:cond delay="0"/>
                                  </p:stCondLst>
                                  <p:childTnLst>
                                    <p:set>
                                      <p:cBhvr>
                                        <p:cTn id="80" dur="1" fill="hold">
                                          <p:stCondLst>
                                            <p:cond delay="0"/>
                                          </p:stCondLst>
                                        </p:cTn>
                                        <p:tgtEl>
                                          <p:spTgt spid="32"/>
                                        </p:tgtEl>
                                        <p:attrNameLst>
                                          <p:attrName>style.visibility</p:attrName>
                                        </p:attrNameLst>
                                      </p:cBhvr>
                                      <p:to>
                                        <p:strVal val="visible"/>
                                      </p:to>
                                    </p:set>
                                    <p:animEffect transition="in" filter="fade">
                                      <p:cBhvr>
                                        <p:cTn id="81" dur="1000"/>
                                        <p:tgtEl>
                                          <p:spTgt spid="32"/>
                                        </p:tgtEl>
                                      </p:cBhvr>
                                    </p:animEffect>
                                    <p:anim calcmode="lin" valueType="num">
                                      <p:cBhvr>
                                        <p:cTn id="82" dur="1000" fill="hold"/>
                                        <p:tgtEl>
                                          <p:spTgt spid="32"/>
                                        </p:tgtEl>
                                        <p:attrNameLst>
                                          <p:attrName>ppt_x</p:attrName>
                                        </p:attrNameLst>
                                      </p:cBhvr>
                                      <p:tavLst>
                                        <p:tav tm="0">
                                          <p:val>
                                            <p:strVal val="#ppt_x"/>
                                          </p:val>
                                        </p:tav>
                                        <p:tav tm="100000">
                                          <p:val>
                                            <p:strVal val="#ppt_x"/>
                                          </p:val>
                                        </p:tav>
                                      </p:tavLst>
                                    </p:anim>
                                    <p:anim calcmode="lin" valueType="num">
                                      <p:cBhvr>
                                        <p:cTn id="83"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17" presetClass="entr" presetSubtype="2" fill="hold" grpId="0" nodeType="clickEffect">
                                  <p:stCondLst>
                                    <p:cond delay="0"/>
                                  </p:stCondLst>
                                  <p:childTnLst>
                                    <p:set>
                                      <p:cBhvr>
                                        <p:cTn id="87" dur="1" fill="hold">
                                          <p:stCondLst>
                                            <p:cond delay="0"/>
                                          </p:stCondLst>
                                        </p:cTn>
                                        <p:tgtEl>
                                          <p:spTgt spid="36"/>
                                        </p:tgtEl>
                                        <p:attrNameLst>
                                          <p:attrName>style.visibility</p:attrName>
                                        </p:attrNameLst>
                                      </p:cBhvr>
                                      <p:to>
                                        <p:strVal val="visible"/>
                                      </p:to>
                                    </p:set>
                                    <p:anim calcmode="lin" valueType="num">
                                      <p:cBhvr>
                                        <p:cTn id="88" dur="500" fill="hold"/>
                                        <p:tgtEl>
                                          <p:spTgt spid="36"/>
                                        </p:tgtEl>
                                        <p:attrNameLst>
                                          <p:attrName>ppt_x</p:attrName>
                                        </p:attrNameLst>
                                      </p:cBhvr>
                                      <p:tavLst>
                                        <p:tav tm="0">
                                          <p:val>
                                            <p:strVal val="#ppt_x+#ppt_w/2"/>
                                          </p:val>
                                        </p:tav>
                                        <p:tav tm="100000">
                                          <p:val>
                                            <p:strVal val="#ppt_x"/>
                                          </p:val>
                                        </p:tav>
                                      </p:tavLst>
                                    </p:anim>
                                    <p:anim calcmode="lin" valueType="num">
                                      <p:cBhvr>
                                        <p:cTn id="89" dur="500" fill="hold"/>
                                        <p:tgtEl>
                                          <p:spTgt spid="36"/>
                                        </p:tgtEl>
                                        <p:attrNameLst>
                                          <p:attrName>ppt_y</p:attrName>
                                        </p:attrNameLst>
                                      </p:cBhvr>
                                      <p:tavLst>
                                        <p:tav tm="0">
                                          <p:val>
                                            <p:strVal val="#ppt_y"/>
                                          </p:val>
                                        </p:tav>
                                        <p:tav tm="100000">
                                          <p:val>
                                            <p:strVal val="#ppt_y"/>
                                          </p:val>
                                        </p:tav>
                                      </p:tavLst>
                                    </p:anim>
                                    <p:anim calcmode="lin" valueType="num">
                                      <p:cBhvr>
                                        <p:cTn id="90" dur="500" fill="hold"/>
                                        <p:tgtEl>
                                          <p:spTgt spid="36"/>
                                        </p:tgtEl>
                                        <p:attrNameLst>
                                          <p:attrName>ppt_w</p:attrName>
                                        </p:attrNameLst>
                                      </p:cBhvr>
                                      <p:tavLst>
                                        <p:tav tm="0">
                                          <p:val>
                                            <p:fltVal val="0"/>
                                          </p:val>
                                        </p:tav>
                                        <p:tav tm="100000">
                                          <p:val>
                                            <p:strVal val="#ppt_w"/>
                                          </p:val>
                                        </p:tav>
                                      </p:tavLst>
                                    </p:anim>
                                    <p:anim calcmode="lin" valueType="num">
                                      <p:cBhvr>
                                        <p:cTn id="91" dur="500" fill="hold"/>
                                        <p:tgtEl>
                                          <p:spTgt spid="36"/>
                                        </p:tgtEl>
                                        <p:attrNameLst>
                                          <p:attrName>ppt_h</p:attrName>
                                        </p:attrNameLst>
                                      </p:cBhvr>
                                      <p:tavLst>
                                        <p:tav tm="0">
                                          <p:val>
                                            <p:strVal val="#ppt_h"/>
                                          </p:val>
                                        </p:tav>
                                        <p:tav tm="100000">
                                          <p:val>
                                            <p:strVal val="#ppt_h"/>
                                          </p:val>
                                        </p:tav>
                                      </p:tavLst>
                                    </p:anim>
                                  </p:childTnLst>
                                </p:cTn>
                              </p:par>
                            </p:childTnLst>
                          </p:cTn>
                        </p:par>
                      </p:childTnLst>
                    </p:cTn>
                  </p:par>
                  <p:par>
                    <p:cTn id="92" fill="hold">
                      <p:stCondLst>
                        <p:cond delay="indefinite"/>
                      </p:stCondLst>
                      <p:childTnLst>
                        <p:par>
                          <p:cTn id="93" fill="hold">
                            <p:stCondLst>
                              <p:cond delay="0"/>
                            </p:stCondLst>
                            <p:childTnLst>
                              <p:par>
                                <p:cTn id="94" presetID="17" presetClass="entr" presetSubtype="2" fill="hold" grpId="0" nodeType="clickEffect">
                                  <p:stCondLst>
                                    <p:cond delay="0"/>
                                  </p:stCondLst>
                                  <p:childTnLst>
                                    <p:set>
                                      <p:cBhvr>
                                        <p:cTn id="95" dur="1" fill="hold">
                                          <p:stCondLst>
                                            <p:cond delay="0"/>
                                          </p:stCondLst>
                                        </p:cTn>
                                        <p:tgtEl>
                                          <p:spTgt spid="39"/>
                                        </p:tgtEl>
                                        <p:attrNameLst>
                                          <p:attrName>style.visibility</p:attrName>
                                        </p:attrNameLst>
                                      </p:cBhvr>
                                      <p:to>
                                        <p:strVal val="visible"/>
                                      </p:to>
                                    </p:set>
                                    <p:anim calcmode="lin" valueType="num">
                                      <p:cBhvr>
                                        <p:cTn id="96" dur="500" fill="hold"/>
                                        <p:tgtEl>
                                          <p:spTgt spid="39"/>
                                        </p:tgtEl>
                                        <p:attrNameLst>
                                          <p:attrName>ppt_x</p:attrName>
                                        </p:attrNameLst>
                                      </p:cBhvr>
                                      <p:tavLst>
                                        <p:tav tm="0">
                                          <p:val>
                                            <p:strVal val="#ppt_x+#ppt_w/2"/>
                                          </p:val>
                                        </p:tav>
                                        <p:tav tm="100000">
                                          <p:val>
                                            <p:strVal val="#ppt_x"/>
                                          </p:val>
                                        </p:tav>
                                      </p:tavLst>
                                    </p:anim>
                                    <p:anim calcmode="lin" valueType="num">
                                      <p:cBhvr>
                                        <p:cTn id="97" dur="500" fill="hold"/>
                                        <p:tgtEl>
                                          <p:spTgt spid="39"/>
                                        </p:tgtEl>
                                        <p:attrNameLst>
                                          <p:attrName>ppt_y</p:attrName>
                                        </p:attrNameLst>
                                      </p:cBhvr>
                                      <p:tavLst>
                                        <p:tav tm="0">
                                          <p:val>
                                            <p:strVal val="#ppt_y"/>
                                          </p:val>
                                        </p:tav>
                                        <p:tav tm="100000">
                                          <p:val>
                                            <p:strVal val="#ppt_y"/>
                                          </p:val>
                                        </p:tav>
                                      </p:tavLst>
                                    </p:anim>
                                    <p:anim calcmode="lin" valueType="num">
                                      <p:cBhvr>
                                        <p:cTn id="98" dur="500" fill="hold"/>
                                        <p:tgtEl>
                                          <p:spTgt spid="39"/>
                                        </p:tgtEl>
                                        <p:attrNameLst>
                                          <p:attrName>ppt_w</p:attrName>
                                        </p:attrNameLst>
                                      </p:cBhvr>
                                      <p:tavLst>
                                        <p:tav tm="0">
                                          <p:val>
                                            <p:fltVal val="0"/>
                                          </p:val>
                                        </p:tav>
                                        <p:tav tm="100000">
                                          <p:val>
                                            <p:strVal val="#ppt_w"/>
                                          </p:val>
                                        </p:tav>
                                      </p:tavLst>
                                    </p:anim>
                                    <p:anim calcmode="lin" valueType="num">
                                      <p:cBhvr>
                                        <p:cTn id="99" dur="500" fill="hold"/>
                                        <p:tgtEl>
                                          <p:spTgt spid="39"/>
                                        </p:tgtEl>
                                        <p:attrNameLst>
                                          <p:attrName>ppt_h</p:attrName>
                                        </p:attrNameLst>
                                      </p:cBhvr>
                                      <p:tavLst>
                                        <p:tav tm="0">
                                          <p:val>
                                            <p:strVal val="#ppt_h"/>
                                          </p:val>
                                        </p:tav>
                                        <p:tav tm="100000">
                                          <p:val>
                                            <p:strVal val="#ppt_h"/>
                                          </p:val>
                                        </p:tav>
                                      </p:tavLst>
                                    </p:anim>
                                  </p:childTnLst>
                                </p:cTn>
                              </p:par>
                            </p:childTnLst>
                          </p:cTn>
                        </p:par>
                      </p:childTnLst>
                    </p:cTn>
                  </p:par>
                  <p:par>
                    <p:cTn id="100" fill="hold">
                      <p:stCondLst>
                        <p:cond delay="indefinite"/>
                      </p:stCondLst>
                      <p:childTnLst>
                        <p:par>
                          <p:cTn id="101" fill="hold">
                            <p:stCondLst>
                              <p:cond delay="0"/>
                            </p:stCondLst>
                            <p:childTnLst>
                              <p:par>
                                <p:cTn id="102" presetID="17" presetClass="entr" presetSubtype="2" fill="hold" grpId="0" nodeType="clickEffect">
                                  <p:stCondLst>
                                    <p:cond delay="0"/>
                                  </p:stCondLst>
                                  <p:childTnLst>
                                    <p:set>
                                      <p:cBhvr>
                                        <p:cTn id="103" dur="1" fill="hold">
                                          <p:stCondLst>
                                            <p:cond delay="0"/>
                                          </p:stCondLst>
                                        </p:cTn>
                                        <p:tgtEl>
                                          <p:spTgt spid="40"/>
                                        </p:tgtEl>
                                        <p:attrNameLst>
                                          <p:attrName>style.visibility</p:attrName>
                                        </p:attrNameLst>
                                      </p:cBhvr>
                                      <p:to>
                                        <p:strVal val="visible"/>
                                      </p:to>
                                    </p:set>
                                    <p:anim calcmode="lin" valueType="num">
                                      <p:cBhvr>
                                        <p:cTn id="104" dur="500" fill="hold"/>
                                        <p:tgtEl>
                                          <p:spTgt spid="40"/>
                                        </p:tgtEl>
                                        <p:attrNameLst>
                                          <p:attrName>ppt_x</p:attrName>
                                        </p:attrNameLst>
                                      </p:cBhvr>
                                      <p:tavLst>
                                        <p:tav tm="0">
                                          <p:val>
                                            <p:strVal val="#ppt_x+#ppt_w/2"/>
                                          </p:val>
                                        </p:tav>
                                        <p:tav tm="100000">
                                          <p:val>
                                            <p:strVal val="#ppt_x"/>
                                          </p:val>
                                        </p:tav>
                                      </p:tavLst>
                                    </p:anim>
                                    <p:anim calcmode="lin" valueType="num">
                                      <p:cBhvr>
                                        <p:cTn id="105" dur="500" fill="hold"/>
                                        <p:tgtEl>
                                          <p:spTgt spid="40"/>
                                        </p:tgtEl>
                                        <p:attrNameLst>
                                          <p:attrName>ppt_y</p:attrName>
                                        </p:attrNameLst>
                                      </p:cBhvr>
                                      <p:tavLst>
                                        <p:tav tm="0">
                                          <p:val>
                                            <p:strVal val="#ppt_y"/>
                                          </p:val>
                                        </p:tav>
                                        <p:tav tm="100000">
                                          <p:val>
                                            <p:strVal val="#ppt_y"/>
                                          </p:val>
                                        </p:tav>
                                      </p:tavLst>
                                    </p:anim>
                                    <p:anim calcmode="lin" valueType="num">
                                      <p:cBhvr>
                                        <p:cTn id="106" dur="500" fill="hold"/>
                                        <p:tgtEl>
                                          <p:spTgt spid="40"/>
                                        </p:tgtEl>
                                        <p:attrNameLst>
                                          <p:attrName>ppt_w</p:attrName>
                                        </p:attrNameLst>
                                      </p:cBhvr>
                                      <p:tavLst>
                                        <p:tav tm="0">
                                          <p:val>
                                            <p:fltVal val="0"/>
                                          </p:val>
                                        </p:tav>
                                        <p:tav tm="100000">
                                          <p:val>
                                            <p:strVal val="#ppt_w"/>
                                          </p:val>
                                        </p:tav>
                                      </p:tavLst>
                                    </p:anim>
                                    <p:anim calcmode="lin" valueType="num">
                                      <p:cBhvr>
                                        <p:cTn id="107" dur="500" fill="hold"/>
                                        <p:tgtEl>
                                          <p:spTgt spid="40"/>
                                        </p:tgtEl>
                                        <p:attrNameLst>
                                          <p:attrName>ppt_h</p:attrName>
                                        </p:attrNameLst>
                                      </p:cBhvr>
                                      <p:tavLst>
                                        <p:tav tm="0">
                                          <p:val>
                                            <p:strVal val="#ppt_h"/>
                                          </p:val>
                                        </p:tav>
                                        <p:tav tm="100000">
                                          <p:val>
                                            <p:strVal val="#ppt_h"/>
                                          </p:val>
                                        </p:tav>
                                      </p:tavLst>
                                    </p:anim>
                                  </p:childTnLst>
                                </p:cTn>
                              </p:par>
                            </p:childTnLst>
                          </p:cTn>
                        </p:par>
                      </p:childTnLst>
                    </p:cTn>
                  </p:par>
                  <p:par>
                    <p:cTn id="108" fill="hold">
                      <p:stCondLst>
                        <p:cond delay="indefinite"/>
                      </p:stCondLst>
                      <p:childTnLst>
                        <p:par>
                          <p:cTn id="109" fill="hold">
                            <p:stCondLst>
                              <p:cond delay="0"/>
                            </p:stCondLst>
                            <p:childTnLst>
                              <p:par>
                                <p:cTn id="110" presetID="17" presetClass="entr" presetSubtype="2" fill="hold" grpId="0" nodeType="clickEffect">
                                  <p:stCondLst>
                                    <p:cond delay="0"/>
                                  </p:stCondLst>
                                  <p:childTnLst>
                                    <p:set>
                                      <p:cBhvr>
                                        <p:cTn id="111" dur="1" fill="hold">
                                          <p:stCondLst>
                                            <p:cond delay="0"/>
                                          </p:stCondLst>
                                        </p:cTn>
                                        <p:tgtEl>
                                          <p:spTgt spid="43"/>
                                        </p:tgtEl>
                                        <p:attrNameLst>
                                          <p:attrName>style.visibility</p:attrName>
                                        </p:attrNameLst>
                                      </p:cBhvr>
                                      <p:to>
                                        <p:strVal val="visible"/>
                                      </p:to>
                                    </p:set>
                                    <p:anim calcmode="lin" valueType="num">
                                      <p:cBhvr>
                                        <p:cTn id="112" dur="500" fill="hold"/>
                                        <p:tgtEl>
                                          <p:spTgt spid="43"/>
                                        </p:tgtEl>
                                        <p:attrNameLst>
                                          <p:attrName>ppt_x</p:attrName>
                                        </p:attrNameLst>
                                      </p:cBhvr>
                                      <p:tavLst>
                                        <p:tav tm="0">
                                          <p:val>
                                            <p:strVal val="#ppt_x+#ppt_w/2"/>
                                          </p:val>
                                        </p:tav>
                                        <p:tav tm="100000">
                                          <p:val>
                                            <p:strVal val="#ppt_x"/>
                                          </p:val>
                                        </p:tav>
                                      </p:tavLst>
                                    </p:anim>
                                    <p:anim calcmode="lin" valueType="num">
                                      <p:cBhvr>
                                        <p:cTn id="113" dur="500" fill="hold"/>
                                        <p:tgtEl>
                                          <p:spTgt spid="43"/>
                                        </p:tgtEl>
                                        <p:attrNameLst>
                                          <p:attrName>ppt_y</p:attrName>
                                        </p:attrNameLst>
                                      </p:cBhvr>
                                      <p:tavLst>
                                        <p:tav tm="0">
                                          <p:val>
                                            <p:strVal val="#ppt_y"/>
                                          </p:val>
                                        </p:tav>
                                        <p:tav tm="100000">
                                          <p:val>
                                            <p:strVal val="#ppt_y"/>
                                          </p:val>
                                        </p:tav>
                                      </p:tavLst>
                                    </p:anim>
                                    <p:anim calcmode="lin" valueType="num">
                                      <p:cBhvr>
                                        <p:cTn id="114" dur="500" fill="hold"/>
                                        <p:tgtEl>
                                          <p:spTgt spid="43"/>
                                        </p:tgtEl>
                                        <p:attrNameLst>
                                          <p:attrName>ppt_w</p:attrName>
                                        </p:attrNameLst>
                                      </p:cBhvr>
                                      <p:tavLst>
                                        <p:tav tm="0">
                                          <p:val>
                                            <p:fltVal val="0"/>
                                          </p:val>
                                        </p:tav>
                                        <p:tav tm="100000">
                                          <p:val>
                                            <p:strVal val="#ppt_w"/>
                                          </p:val>
                                        </p:tav>
                                      </p:tavLst>
                                    </p:anim>
                                    <p:anim calcmode="lin" valueType="num">
                                      <p:cBhvr>
                                        <p:cTn id="115" dur="500" fill="hold"/>
                                        <p:tgtEl>
                                          <p:spTgt spid="43"/>
                                        </p:tgtEl>
                                        <p:attrNameLst>
                                          <p:attrName>ppt_h</p:attrName>
                                        </p:attrNameLst>
                                      </p:cBhvr>
                                      <p:tavLst>
                                        <p:tav tm="0">
                                          <p:val>
                                            <p:strVal val="#ppt_h"/>
                                          </p:val>
                                        </p:tav>
                                        <p:tav tm="100000">
                                          <p:val>
                                            <p:strVal val="#ppt_h"/>
                                          </p:val>
                                        </p:tav>
                                      </p:tavLst>
                                    </p:anim>
                                  </p:childTnLst>
                                </p:cTn>
                              </p:par>
                            </p:childTnLst>
                          </p:cTn>
                        </p:par>
                      </p:childTnLst>
                    </p:cTn>
                  </p:par>
                  <p:par>
                    <p:cTn id="116" fill="hold">
                      <p:stCondLst>
                        <p:cond delay="indefinite"/>
                      </p:stCondLst>
                      <p:childTnLst>
                        <p:par>
                          <p:cTn id="117" fill="hold">
                            <p:stCondLst>
                              <p:cond delay="0"/>
                            </p:stCondLst>
                            <p:childTnLst>
                              <p:par>
                                <p:cTn id="118" presetID="17" presetClass="entr" presetSubtype="2" fill="hold" grpId="0" nodeType="clickEffect">
                                  <p:stCondLst>
                                    <p:cond delay="0"/>
                                  </p:stCondLst>
                                  <p:childTnLst>
                                    <p:set>
                                      <p:cBhvr>
                                        <p:cTn id="119" dur="1" fill="hold">
                                          <p:stCondLst>
                                            <p:cond delay="0"/>
                                          </p:stCondLst>
                                        </p:cTn>
                                        <p:tgtEl>
                                          <p:spTgt spid="44"/>
                                        </p:tgtEl>
                                        <p:attrNameLst>
                                          <p:attrName>style.visibility</p:attrName>
                                        </p:attrNameLst>
                                      </p:cBhvr>
                                      <p:to>
                                        <p:strVal val="visible"/>
                                      </p:to>
                                    </p:set>
                                    <p:anim calcmode="lin" valueType="num">
                                      <p:cBhvr>
                                        <p:cTn id="120" dur="500" fill="hold"/>
                                        <p:tgtEl>
                                          <p:spTgt spid="44"/>
                                        </p:tgtEl>
                                        <p:attrNameLst>
                                          <p:attrName>ppt_x</p:attrName>
                                        </p:attrNameLst>
                                      </p:cBhvr>
                                      <p:tavLst>
                                        <p:tav tm="0">
                                          <p:val>
                                            <p:strVal val="#ppt_x+#ppt_w/2"/>
                                          </p:val>
                                        </p:tav>
                                        <p:tav tm="100000">
                                          <p:val>
                                            <p:strVal val="#ppt_x"/>
                                          </p:val>
                                        </p:tav>
                                      </p:tavLst>
                                    </p:anim>
                                    <p:anim calcmode="lin" valueType="num">
                                      <p:cBhvr>
                                        <p:cTn id="121" dur="500" fill="hold"/>
                                        <p:tgtEl>
                                          <p:spTgt spid="44"/>
                                        </p:tgtEl>
                                        <p:attrNameLst>
                                          <p:attrName>ppt_y</p:attrName>
                                        </p:attrNameLst>
                                      </p:cBhvr>
                                      <p:tavLst>
                                        <p:tav tm="0">
                                          <p:val>
                                            <p:strVal val="#ppt_y"/>
                                          </p:val>
                                        </p:tav>
                                        <p:tav tm="100000">
                                          <p:val>
                                            <p:strVal val="#ppt_y"/>
                                          </p:val>
                                        </p:tav>
                                      </p:tavLst>
                                    </p:anim>
                                    <p:anim calcmode="lin" valueType="num">
                                      <p:cBhvr>
                                        <p:cTn id="122" dur="500" fill="hold"/>
                                        <p:tgtEl>
                                          <p:spTgt spid="44"/>
                                        </p:tgtEl>
                                        <p:attrNameLst>
                                          <p:attrName>ppt_w</p:attrName>
                                        </p:attrNameLst>
                                      </p:cBhvr>
                                      <p:tavLst>
                                        <p:tav tm="0">
                                          <p:val>
                                            <p:fltVal val="0"/>
                                          </p:val>
                                        </p:tav>
                                        <p:tav tm="100000">
                                          <p:val>
                                            <p:strVal val="#ppt_w"/>
                                          </p:val>
                                        </p:tav>
                                      </p:tavLst>
                                    </p:anim>
                                    <p:anim calcmode="lin" valueType="num">
                                      <p:cBhvr>
                                        <p:cTn id="123" dur="500" fill="hold"/>
                                        <p:tgtEl>
                                          <p:spTgt spid="44"/>
                                        </p:tgtEl>
                                        <p:attrNameLst>
                                          <p:attrName>ppt_h</p:attrName>
                                        </p:attrNameLst>
                                      </p:cBhvr>
                                      <p:tavLst>
                                        <p:tav tm="0">
                                          <p:val>
                                            <p:strVal val="#ppt_h"/>
                                          </p:val>
                                        </p:tav>
                                        <p:tav tm="100000">
                                          <p:val>
                                            <p:strVal val="#ppt_h"/>
                                          </p:val>
                                        </p:tav>
                                      </p:tavLst>
                                    </p:anim>
                                  </p:childTnLst>
                                </p:cTn>
                              </p:par>
                            </p:childTnLst>
                          </p:cTn>
                        </p:par>
                      </p:childTnLst>
                    </p:cTn>
                  </p:par>
                  <p:par>
                    <p:cTn id="124" fill="hold">
                      <p:stCondLst>
                        <p:cond delay="indefinite"/>
                      </p:stCondLst>
                      <p:childTnLst>
                        <p:par>
                          <p:cTn id="125" fill="hold">
                            <p:stCondLst>
                              <p:cond delay="0"/>
                            </p:stCondLst>
                            <p:childTnLst>
                              <p:par>
                                <p:cTn id="126" presetID="17" presetClass="entr" presetSubtype="2" fill="hold" grpId="0" nodeType="clickEffect">
                                  <p:stCondLst>
                                    <p:cond delay="0"/>
                                  </p:stCondLst>
                                  <p:childTnLst>
                                    <p:set>
                                      <p:cBhvr>
                                        <p:cTn id="127" dur="1" fill="hold">
                                          <p:stCondLst>
                                            <p:cond delay="0"/>
                                          </p:stCondLst>
                                        </p:cTn>
                                        <p:tgtEl>
                                          <p:spTgt spid="45"/>
                                        </p:tgtEl>
                                        <p:attrNameLst>
                                          <p:attrName>style.visibility</p:attrName>
                                        </p:attrNameLst>
                                      </p:cBhvr>
                                      <p:to>
                                        <p:strVal val="visible"/>
                                      </p:to>
                                    </p:set>
                                    <p:anim calcmode="lin" valueType="num">
                                      <p:cBhvr>
                                        <p:cTn id="128" dur="500" fill="hold"/>
                                        <p:tgtEl>
                                          <p:spTgt spid="45"/>
                                        </p:tgtEl>
                                        <p:attrNameLst>
                                          <p:attrName>ppt_x</p:attrName>
                                        </p:attrNameLst>
                                      </p:cBhvr>
                                      <p:tavLst>
                                        <p:tav tm="0">
                                          <p:val>
                                            <p:strVal val="#ppt_x+#ppt_w/2"/>
                                          </p:val>
                                        </p:tav>
                                        <p:tav tm="100000">
                                          <p:val>
                                            <p:strVal val="#ppt_x"/>
                                          </p:val>
                                        </p:tav>
                                      </p:tavLst>
                                    </p:anim>
                                    <p:anim calcmode="lin" valueType="num">
                                      <p:cBhvr>
                                        <p:cTn id="129" dur="500" fill="hold"/>
                                        <p:tgtEl>
                                          <p:spTgt spid="45"/>
                                        </p:tgtEl>
                                        <p:attrNameLst>
                                          <p:attrName>ppt_y</p:attrName>
                                        </p:attrNameLst>
                                      </p:cBhvr>
                                      <p:tavLst>
                                        <p:tav tm="0">
                                          <p:val>
                                            <p:strVal val="#ppt_y"/>
                                          </p:val>
                                        </p:tav>
                                        <p:tav tm="100000">
                                          <p:val>
                                            <p:strVal val="#ppt_y"/>
                                          </p:val>
                                        </p:tav>
                                      </p:tavLst>
                                    </p:anim>
                                    <p:anim calcmode="lin" valueType="num">
                                      <p:cBhvr>
                                        <p:cTn id="130" dur="500" fill="hold"/>
                                        <p:tgtEl>
                                          <p:spTgt spid="45"/>
                                        </p:tgtEl>
                                        <p:attrNameLst>
                                          <p:attrName>ppt_w</p:attrName>
                                        </p:attrNameLst>
                                      </p:cBhvr>
                                      <p:tavLst>
                                        <p:tav tm="0">
                                          <p:val>
                                            <p:fltVal val="0"/>
                                          </p:val>
                                        </p:tav>
                                        <p:tav tm="100000">
                                          <p:val>
                                            <p:strVal val="#ppt_w"/>
                                          </p:val>
                                        </p:tav>
                                      </p:tavLst>
                                    </p:anim>
                                    <p:anim calcmode="lin" valueType="num">
                                      <p:cBhvr>
                                        <p:cTn id="131" dur="500" fill="hold"/>
                                        <p:tgtEl>
                                          <p:spTgt spid="45"/>
                                        </p:tgtEl>
                                        <p:attrNameLst>
                                          <p:attrName>ppt_h</p:attrName>
                                        </p:attrNameLst>
                                      </p:cBhvr>
                                      <p:tavLst>
                                        <p:tav tm="0">
                                          <p:val>
                                            <p:strVal val="#ppt_h"/>
                                          </p:val>
                                        </p:tav>
                                        <p:tav tm="100000">
                                          <p:val>
                                            <p:strVal val="#ppt_h"/>
                                          </p:val>
                                        </p:tav>
                                      </p:tavLst>
                                    </p:anim>
                                  </p:childTnLst>
                                </p:cTn>
                              </p:par>
                            </p:childTnLst>
                          </p:cTn>
                        </p:par>
                      </p:childTnLst>
                    </p:cTn>
                  </p:par>
                  <p:par>
                    <p:cTn id="132" fill="hold">
                      <p:stCondLst>
                        <p:cond delay="indefinite"/>
                      </p:stCondLst>
                      <p:childTnLst>
                        <p:par>
                          <p:cTn id="133" fill="hold">
                            <p:stCondLst>
                              <p:cond delay="0"/>
                            </p:stCondLst>
                            <p:childTnLst>
                              <p:par>
                                <p:cTn id="134" presetID="17" presetClass="entr" presetSubtype="2" fill="hold" grpId="0" nodeType="clickEffect">
                                  <p:stCondLst>
                                    <p:cond delay="0"/>
                                  </p:stCondLst>
                                  <p:childTnLst>
                                    <p:set>
                                      <p:cBhvr>
                                        <p:cTn id="135" dur="1" fill="hold">
                                          <p:stCondLst>
                                            <p:cond delay="0"/>
                                          </p:stCondLst>
                                        </p:cTn>
                                        <p:tgtEl>
                                          <p:spTgt spid="46"/>
                                        </p:tgtEl>
                                        <p:attrNameLst>
                                          <p:attrName>style.visibility</p:attrName>
                                        </p:attrNameLst>
                                      </p:cBhvr>
                                      <p:to>
                                        <p:strVal val="visible"/>
                                      </p:to>
                                    </p:set>
                                    <p:anim calcmode="lin" valueType="num">
                                      <p:cBhvr>
                                        <p:cTn id="136" dur="500" fill="hold"/>
                                        <p:tgtEl>
                                          <p:spTgt spid="46"/>
                                        </p:tgtEl>
                                        <p:attrNameLst>
                                          <p:attrName>ppt_x</p:attrName>
                                        </p:attrNameLst>
                                      </p:cBhvr>
                                      <p:tavLst>
                                        <p:tav tm="0">
                                          <p:val>
                                            <p:strVal val="#ppt_x+#ppt_w/2"/>
                                          </p:val>
                                        </p:tav>
                                        <p:tav tm="100000">
                                          <p:val>
                                            <p:strVal val="#ppt_x"/>
                                          </p:val>
                                        </p:tav>
                                      </p:tavLst>
                                    </p:anim>
                                    <p:anim calcmode="lin" valueType="num">
                                      <p:cBhvr>
                                        <p:cTn id="137" dur="500" fill="hold"/>
                                        <p:tgtEl>
                                          <p:spTgt spid="46"/>
                                        </p:tgtEl>
                                        <p:attrNameLst>
                                          <p:attrName>ppt_y</p:attrName>
                                        </p:attrNameLst>
                                      </p:cBhvr>
                                      <p:tavLst>
                                        <p:tav tm="0">
                                          <p:val>
                                            <p:strVal val="#ppt_y"/>
                                          </p:val>
                                        </p:tav>
                                        <p:tav tm="100000">
                                          <p:val>
                                            <p:strVal val="#ppt_y"/>
                                          </p:val>
                                        </p:tav>
                                      </p:tavLst>
                                    </p:anim>
                                    <p:anim calcmode="lin" valueType="num">
                                      <p:cBhvr>
                                        <p:cTn id="138" dur="500" fill="hold"/>
                                        <p:tgtEl>
                                          <p:spTgt spid="46"/>
                                        </p:tgtEl>
                                        <p:attrNameLst>
                                          <p:attrName>ppt_w</p:attrName>
                                        </p:attrNameLst>
                                      </p:cBhvr>
                                      <p:tavLst>
                                        <p:tav tm="0">
                                          <p:val>
                                            <p:fltVal val="0"/>
                                          </p:val>
                                        </p:tav>
                                        <p:tav tm="100000">
                                          <p:val>
                                            <p:strVal val="#ppt_w"/>
                                          </p:val>
                                        </p:tav>
                                      </p:tavLst>
                                    </p:anim>
                                    <p:anim calcmode="lin" valueType="num">
                                      <p:cBhvr>
                                        <p:cTn id="139" dur="500" fill="hold"/>
                                        <p:tgtEl>
                                          <p:spTgt spid="46"/>
                                        </p:tgtEl>
                                        <p:attrNameLst>
                                          <p:attrName>ppt_h</p:attrName>
                                        </p:attrNameLst>
                                      </p:cBhvr>
                                      <p:tavLst>
                                        <p:tav tm="0">
                                          <p:val>
                                            <p:strVal val="#ppt_h"/>
                                          </p:val>
                                        </p:tav>
                                        <p:tav tm="100000">
                                          <p:val>
                                            <p:strVal val="#ppt_h"/>
                                          </p:val>
                                        </p:tav>
                                      </p:tavLst>
                                    </p:anim>
                                  </p:childTnLst>
                                </p:cTn>
                              </p:par>
                            </p:childTnLst>
                          </p:cTn>
                        </p:par>
                      </p:childTnLst>
                    </p:cTn>
                  </p:par>
                  <p:par>
                    <p:cTn id="140" fill="hold">
                      <p:stCondLst>
                        <p:cond delay="indefinite"/>
                      </p:stCondLst>
                      <p:childTnLst>
                        <p:par>
                          <p:cTn id="141" fill="hold">
                            <p:stCondLst>
                              <p:cond delay="0"/>
                            </p:stCondLst>
                            <p:childTnLst>
                              <p:par>
                                <p:cTn id="142" presetID="17" presetClass="entr" presetSubtype="2" fill="hold" grpId="0" nodeType="clickEffect">
                                  <p:stCondLst>
                                    <p:cond delay="0"/>
                                  </p:stCondLst>
                                  <p:childTnLst>
                                    <p:set>
                                      <p:cBhvr>
                                        <p:cTn id="143" dur="1" fill="hold">
                                          <p:stCondLst>
                                            <p:cond delay="0"/>
                                          </p:stCondLst>
                                        </p:cTn>
                                        <p:tgtEl>
                                          <p:spTgt spid="47"/>
                                        </p:tgtEl>
                                        <p:attrNameLst>
                                          <p:attrName>style.visibility</p:attrName>
                                        </p:attrNameLst>
                                      </p:cBhvr>
                                      <p:to>
                                        <p:strVal val="visible"/>
                                      </p:to>
                                    </p:set>
                                    <p:anim calcmode="lin" valueType="num">
                                      <p:cBhvr>
                                        <p:cTn id="144" dur="500" fill="hold"/>
                                        <p:tgtEl>
                                          <p:spTgt spid="47"/>
                                        </p:tgtEl>
                                        <p:attrNameLst>
                                          <p:attrName>ppt_x</p:attrName>
                                        </p:attrNameLst>
                                      </p:cBhvr>
                                      <p:tavLst>
                                        <p:tav tm="0">
                                          <p:val>
                                            <p:strVal val="#ppt_x+#ppt_w/2"/>
                                          </p:val>
                                        </p:tav>
                                        <p:tav tm="100000">
                                          <p:val>
                                            <p:strVal val="#ppt_x"/>
                                          </p:val>
                                        </p:tav>
                                      </p:tavLst>
                                    </p:anim>
                                    <p:anim calcmode="lin" valueType="num">
                                      <p:cBhvr>
                                        <p:cTn id="145" dur="500" fill="hold"/>
                                        <p:tgtEl>
                                          <p:spTgt spid="47"/>
                                        </p:tgtEl>
                                        <p:attrNameLst>
                                          <p:attrName>ppt_y</p:attrName>
                                        </p:attrNameLst>
                                      </p:cBhvr>
                                      <p:tavLst>
                                        <p:tav tm="0">
                                          <p:val>
                                            <p:strVal val="#ppt_y"/>
                                          </p:val>
                                        </p:tav>
                                        <p:tav tm="100000">
                                          <p:val>
                                            <p:strVal val="#ppt_y"/>
                                          </p:val>
                                        </p:tav>
                                      </p:tavLst>
                                    </p:anim>
                                    <p:anim calcmode="lin" valueType="num">
                                      <p:cBhvr>
                                        <p:cTn id="146" dur="500" fill="hold"/>
                                        <p:tgtEl>
                                          <p:spTgt spid="47"/>
                                        </p:tgtEl>
                                        <p:attrNameLst>
                                          <p:attrName>ppt_w</p:attrName>
                                        </p:attrNameLst>
                                      </p:cBhvr>
                                      <p:tavLst>
                                        <p:tav tm="0">
                                          <p:val>
                                            <p:fltVal val="0"/>
                                          </p:val>
                                        </p:tav>
                                        <p:tav tm="100000">
                                          <p:val>
                                            <p:strVal val="#ppt_w"/>
                                          </p:val>
                                        </p:tav>
                                      </p:tavLst>
                                    </p:anim>
                                    <p:anim calcmode="lin" valueType="num">
                                      <p:cBhvr>
                                        <p:cTn id="147" dur="500" fill="hold"/>
                                        <p:tgtEl>
                                          <p:spTgt spid="47"/>
                                        </p:tgtEl>
                                        <p:attrNameLst>
                                          <p:attrName>ppt_h</p:attrName>
                                        </p:attrNameLst>
                                      </p:cBhvr>
                                      <p:tavLst>
                                        <p:tav tm="0">
                                          <p:val>
                                            <p:strVal val="#ppt_h"/>
                                          </p:val>
                                        </p:tav>
                                        <p:tav tm="100000">
                                          <p:val>
                                            <p:strVal val="#ppt_h"/>
                                          </p:val>
                                        </p:tav>
                                      </p:tavLst>
                                    </p:anim>
                                  </p:childTnLst>
                                </p:cTn>
                              </p:par>
                            </p:childTnLst>
                          </p:cTn>
                        </p:par>
                      </p:childTnLst>
                    </p:cTn>
                  </p:par>
                  <p:par>
                    <p:cTn id="148" fill="hold">
                      <p:stCondLst>
                        <p:cond delay="indefinite"/>
                      </p:stCondLst>
                      <p:childTnLst>
                        <p:par>
                          <p:cTn id="149" fill="hold">
                            <p:stCondLst>
                              <p:cond delay="0"/>
                            </p:stCondLst>
                            <p:childTnLst>
                              <p:par>
                                <p:cTn id="150" presetID="17" presetClass="entr" presetSubtype="2" fill="hold" grpId="0" nodeType="clickEffect">
                                  <p:stCondLst>
                                    <p:cond delay="0"/>
                                  </p:stCondLst>
                                  <p:childTnLst>
                                    <p:set>
                                      <p:cBhvr>
                                        <p:cTn id="151" dur="1" fill="hold">
                                          <p:stCondLst>
                                            <p:cond delay="0"/>
                                          </p:stCondLst>
                                        </p:cTn>
                                        <p:tgtEl>
                                          <p:spTgt spid="48"/>
                                        </p:tgtEl>
                                        <p:attrNameLst>
                                          <p:attrName>style.visibility</p:attrName>
                                        </p:attrNameLst>
                                      </p:cBhvr>
                                      <p:to>
                                        <p:strVal val="visible"/>
                                      </p:to>
                                    </p:set>
                                    <p:anim calcmode="lin" valueType="num">
                                      <p:cBhvr>
                                        <p:cTn id="152" dur="500" fill="hold"/>
                                        <p:tgtEl>
                                          <p:spTgt spid="48"/>
                                        </p:tgtEl>
                                        <p:attrNameLst>
                                          <p:attrName>ppt_x</p:attrName>
                                        </p:attrNameLst>
                                      </p:cBhvr>
                                      <p:tavLst>
                                        <p:tav tm="0">
                                          <p:val>
                                            <p:strVal val="#ppt_x+#ppt_w/2"/>
                                          </p:val>
                                        </p:tav>
                                        <p:tav tm="100000">
                                          <p:val>
                                            <p:strVal val="#ppt_x"/>
                                          </p:val>
                                        </p:tav>
                                      </p:tavLst>
                                    </p:anim>
                                    <p:anim calcmode="lin" valueType="num">
                                      <p:cBhvr>
                                        <p:cTn id="153" dur="500" fill="hold"/>
                                        <p:tgtEl>
                                          <p:spTgt spid="48"/>
                                        </p:tgtEl>
                                        <p:attrNameLst>
                                          <p:attrName>ppt_y</p:attrName>
                                        </p:attrNameLst>
                                      </p:cBhvr>
                                      <p:tavLst>
                                        <p:tav tm="0">
                                          <p:val>
                                            <p:strVal val="#ppt_y"/>
                                          </p:val>
                                        </p:tav>
                                        <p:tav tm="100000">
                                          <p:val>
                                            <p:strVal val="#ppt_y"/>
                                          </p:val>
                                        </p:tav>
                                      </p:tavLst>
                                    </p:anim>
                                    <p:anim calcmode="lin" valueType="num">
                                      <p:cBhvr>
                                        <p:cTn id="154" dur="500" fill="hold"/>
                                        <p:tgtEl>
                                          <p:spTgt spid="48"/>
                                        </p:tgtEl>
                                        <p:attrNameLst>
                                          <p:attrName>ppt_w</p:attrName>
                                        </p:attrNameLst>
                                      </p:cBhvr>
                                      <p:tavLst>
                                        <p:tav tm="0">
                                          <p:val>
                                            <p:fltVal val="0"/>
                                          </p:val>
                                        </p:tav>
                                        <p:tav tm="100000">
                                          <p:val>
                                            <p:strVal val="#ppt_w"/>
                                          </p:val>
                                        </p:tav>
                                      </p:tavLst>
                                    </p:anim>
                                    <p:anim calcmode="lin" valueType="num">
                                      <p:cBhvr>
                                        <p:cTn id="155" dur="500" fill="hold"/>
                                        <p:tgtEl>
                                          <p:spTgt spid="48"/>
                                        </p:tgtEl>
                                        <p:attrNameLst>
                                          <p:attrName>ppt_h</p:attrName>
                                        </p:attrNameLst>
                                      </p:cBhvr>
                                      <p:tavLst>
                                        <p:tav tm="0">
                                          <p:val>
                                            <p:strVal val="#ppt_h"/>
                                          </p:val>
                                        </p:tav>
                                        <p:tav tm="100000">
                                          <p:val>
                                            <p:strVal val="#ppt_h"/>
                                          </p:val>
                                        </p:tav>
                                      </p:tavLst>
                                    </p:anim>
                                  </p:childTnLst>
                                </p:cTn>
                              </p:par>
                            </p:childTnLst>
                          </p:cTn>
                        </p:par>
                      </p:childTnLst>
                    </p:cTn>
                  </p:par>
                  <p:par>
                    <p:cTn id="156" fill="hold">
                      <p:stCondLst>
                        <p:cond delay="indefinite"/>
                      </p:stCondLst>
                      <p:childTnLst>
                        <p:par>
                          <p:cTn id="157" fill="hold">
                            <p:stCondLst>
                              <p:cond delay="0"/>
                            </p:stCondLst>
                            <p:childTnLst>
                              <p:par>
                                <p:cTn id="158" presetID="17" presetClass="entr" presetSubtype="2" fill="hold" grpId="0" nodeType="clickEffect">
                                  <p:stCondLst>
                                    <p:cond delay="0"/>
                                  </p:stCondLst>
                                  <p:childTnLst>
                                    <p:set>
                                      <p:cBhvr>
                                        <p:cTn id="159" dur="1" fill="hold">
                                          <p:stCondLst>
                                            <p:cond delay="0"/>
                                          </p:stCondLst>
                                        </p:cTn>
                                        <p:tgtEl>
                                          <p:spTgt spid="49"/>
                                        </p:tgtEl>
                                        <p:attrNameLst>
                                          <p:attrName>style.visibility</p:attrName>
                                        </p:attrNameLst>
                                      </p:cBhvr>
                                      <p:to>
                                        <p:strVal val="visible"/>
                                      </p:to>
                                    </p:set>
                                    <p:anim calcmode="lin" valueType="num">
                                      <p:cBhvr>
                                        <p:cTn id="160" dur="500" fill="hold"/>
                                        <p:tgtEl>
                                          <p:spTgt spid="49"/>
                                        </p:tgtEl>
                                        <p:attrNameLst>
                                          <p:attrName>ppt_x</p:attrName>
                                        </p:attrNameLst>
                                      </p:cBhvr>
                                      <p:tavLst>
                                        <p:tav tm="0">
                                          <p:val>
                                            <p:strVal val="#ppt_x+#ppt_w/2"/>
                                          </p:val>
                                        </p:tav>
                                        <p:tav tm="100000">
                                          <p:val>
                                            <p:strVal val="#ppt_x"/>
                                          </p:val>
                                        </p:tav>
                                      </p:tavLst>
                                    </p:anim>
                                    <p:anim calcmode="lin" valueType="num">
                                      <p:cBhvr>
                                        <p:cTn id="161" dur="500" fill="hold"/>
                                        <p:tgtEl>
                                          <p:spTgt spid="49"/>
                                        </p:tgtEl>
                                        <p:attrNameLst>
                                          <p:attrName>ppt_y</p:attrName>
                                        </p:attrNameLst>
                                      </p:cBhvr>
                                      <p:tavLst>
                                        <p:tav tm="0">
                                          <p:val>
                                            <p:strVal val="#ppt_y"/>
                                          </p:val>
                                        </p:tav>
                                        <p:tav tm="100000">
                                          <p:val>
                                            <p:strVal val="#ppt_y"/>
                                          </p:val>
                                        </p:tav>
                                      </p:tavLst>
                                    </p:anim>
                                    <p:anim calcmode="lin" valueType="num">
                                      <p:cBhvr>
                                        <p:cTn id="162" dur="500" fill="hold"/>
                                        <p:tgtEl>
                                          <p:spTgt spid="49"/>
                                        </p:tgtEl>
                                        <p:attrNameLst>
                                          <p:attrName>ppt_w</p:attrName>
                                        </p:attrNameLst>
                                      </p:cBhvr>
                                      <p:tavLst>
                                        <p:tav tm="0">
                                          <p:val>
                                            <p:fltVal val="0"/>
                                          </p:val>
                                        </p:tav>
                                        <p:tav tm="100000">
                                          <p:val>
                                            <p:strVal val="#ppt_w"/>
                                          </p:val>
                                        </p:tav>
                                      </p:tavLst>
                                    </p:anim>
                                    <p:anim calcmode="lin" valueType="num">
                                      <p:cBhvr>
                                        <p:cTn id="163" dur="500" fill="hold"/>
                                        <p:tgtEl>
                                          <p:spTgt spid="49"/>
                                        </p:tgtEl>
                                        <p:attrNameLst>
                                          <p:attrName>ppt_h</p:attrName>
                                        </p:attrNameLst>
                                      </p:cBhvr>
                                      <p:tavLst>
                                        <p:tav tm="0">
                                          <p:val>
                                            <p:strVal val="#ppt_h"/>
                                          </p:val>
                                        </p:tav>
                                        <p:tav tm="100000">
                                          <p:val>
                                            <p:strVal val="#ppt_h"/>
                                          </p:val>
                                        </p:tav>
                                      </p:tavLst>
                                    </p:anim>
                                  </p:childTnLst>
                                </p:cTn>
                              </p:par>
                            </p:childTnLst>
                          </p:cTn>
                        </p:par>
                      </p:childTnLst>
                    </p:cTn>
                  </p:par>
                  <p:par>
                    <p:cTn id="164" fill="hold">
                      <p:stCondLst>
                        <p:cond delay="indefinite"/>
                      </p:stCondLst>
                      <p:childTnLst>
                        <p:par>
                          <p:cTn id="165" fill="hold">
                            <p:stCondLst>
                              <p:cond delay="0"/>
                            </p:stCondLst>
                            <p:childTnLst>
                              <p:par>
                                <p:cTn id="166" presetID="17" presetClass="entr" presetSubtype="2" fill="hold" grpId="0" nodeType="clickEffect">
                                  <p:stCondLst>
                                    <p:cond delay="0"/>
                                  </p:stCondLst>
                                  <p:childTnLst>
                                    <p:set>
                                      <p:cBhvr>
                                        <p:cTn id="167" dur="1" fill="hold">
                                          <p:stCondLst>
                                            <p:cond delay="0"/>
                                          </p:stCondLst>
                                        </p:cTn>
                                        <p:tgtEl>
                                          <p:spTgt spid="50"/>
                                        </p:tgtEl>
                                        <p:attrNameLst>
                                          <p:attrName>style.visibility</p:attrName>
                                        </p:attrNameLst>
                                      </p:cBhvr>
                                      <p:to>
                                        <p:strVal val="visible"/>
                                      </p:to>
                                    </p:set>
                                    <p:anim calcmode="lin" valueType="num">
                                      <p:cBhvr>
                                        <p:cTn id="168" dur="500" fill="hold"/>
                                        <p:tgtEl>
                                          <p:spTgt spid="50"/>
                                        </p:tgtEl>
                                        <p:attrNameLst>
                                          <p:attrName>ppt_x</p:attrName>
                                        </p:attrNameLst>
                                      </p:cBhvr>
                                      <p:tavLst>
                                        <p:tav tm="0">
                                          <p:val>
                                            <p:strVal val="#ppt_x+#ppt_w/2"/>
                                          </p:val>
                                        </p:tav>
                                        <p:tav tm="100000">
                                          <p:val>
                                            <p:strVal val="#ppt_x"/>
                                          </p:val>
                                        </p:tav>
                                      </p:tavLst>
                                    </p:anim>
                                    <p:anim calcmode="lin" valueType="num">
                                      <p:cBhvr>
                                        <p:cTn id="169" dur="500" fill="hold"/>
                                        <p:tgtEl>
                                          <p:spTgt spid="50"/>
                                        </p:tgtEl>
                                        <p:attrNameLst>
                                          <p:attrName>ppt_y</p:attrName>
                                        </p:attrNameLst>
                                      </p:cBhvr>
                                      <p:tavLst>
                                        <p:tav tm="0">
                                          <p:val>
                                            <p:strVal val="#ppt_y"/>
                                          </p:val>
                                        </p:tav>
                                        <p:tav tm="100000">
                                          <p:val>
                                            <p:strVal val="#ppt_y"/>
                                          </p:val>
                                        </p:tav>
                                      </p:tavLst>
                                    </p:anim>
                                    <p:anim calcmode="lin" valueType="num">
                                      <p:cBhvr>
                                        <p:cTn id="170" dur="500" fill="hold"/>
                                        <p:tgtEl>
                                          <p:spTgt spid="50"/>
                                        </p:tgtEl>
                                        <p:attrNameLst>
                                          <p:attrName>ppt_w</p:attrName>
                                        </p:attrNameLst>
                                      </p:cBhvr>
                                      <p:tavLst>
                                        <p:tav tm="0">
                                          <p:val>
                                            <p:fltVal val="0"/>
                                          </p:val>
                                        </p:tav>
                                        <p:tav tm="100000">
                                          <p:val>
                                            <p:strVal val="#ppt_w"/>
                                          </p:val>
                                        </p:tav>
                                      </p:tavLst>
                                    </p:anim>
                                    <p:anim calcmode="lin" valueType="num">
                                      <p:cBhvr>
                                        <p:cTn id="171" dur="500" fill="hold"/>
                                        <p:tgtEl>
                                          <p:spTgt spid="50"/>
                                        </p:tgtEl>
                                        <p:attrNameLst>
                                          <p:attrName>ppt_h</p:attrName>
                                        </p:attrNameLst>
                                      </p:cBhvr>
                                      <p:tavLst>
                                        <p:tav tm="0">
                                          <p:val>
                                            <p:strVal val="#ppt_h"/>
                                          </p:val>
                                        </p:tav>
                                        <p:tav tm="100000">
                                          <p:val>
                                            <p:strVal val="#ppt_h"/>
                                          </p:val>
                                        </p:tav>
                                      </p:tavLst>
                                    </p:anim>
                                  </p:childTnLst>
                                </p:cTn>
                              </p:par>
                            </p:childTnLst>
                          </p:cTn>
                        </p:par>
                      </p:childTnLst>
                    </p:cTn>
                  </p:par>
                  <p:par>
                    <p:cTn id="172" fill="hold">
                      <p:stCondLst>
                        <p:cond delay="indefinite"/>
                      </p:stCondLst>
                      <p:childTnLst>
                        <p:par>
                          <p:cTn id="173" fill="hold">
                            <p:stCondLst>
                              <p:cond delay="0"/>
                            </p:stCondLst>
                            <p:childTnLst>
                              <p:par>
                                <p:cTn id="174" presetID="17" presetClass="entr" presetSubtype="2" fill="hold" grpId="0" nodeType="clickEffect">
                                  <p:stCondLst>
                                    <p:cond delay="0"/>
                                  </p:stCondLst>
                                  <p:childTnLst>
                                    <p:set>
                                      <p:cBhvr>
                                        <p:cTn id="175" dur="1" fill="hold">
                                          <p:stCondLst>
                                            <p:cond delay="0"/>
                                          </p:stCondLst>
                                        </p:cTn>
                                        <p:tgtEl>
                                          <p:spTgt spid="51"/>
                                        </p:tgtEl>
                                        <p:attrNameLst>
                                          <p:attrName>style.visibility</p:attrName>
                                        </p:attrNameLst>
                                      </p:cBhvr>
                                      <p:to>
                                        <p:strVal val="visible"/>
                                      </p:to>
                                    </p:set>
                                    <p:anim calcmode="lin" valueType="num">
                                      <p:cBhvr>
                                        <p:cTn id="176" dur="500" fill="hold"/>
                                        <p:tgtEl>
                                          <p:spTgt spid="51"/>
                                        </p:tgtEl>
                                        <p:attrNameLst>
                                          <p:attrName>ppt_x</p:attrName>
                                        </p:attrNameLst>
                                      </p:cBhvr>
                                      <p:tavLst>
                                        <p:tav tm="0">
                                          <p:val>
                                            <p:strVal val="#ppt_x+#ppt_w/2"/>
                                          </p:val>
                                        </p:tav>
                                        <p:tav tm="100000">
                                          <p:val>
                                            <p:strVal val="#ppt_x"/>
                                          </p:val>
                                        </p:tav>
                                      </p:tavLst>
                                    </p:anim>
                                    <p:anim calcmode="lin" valueType="num">
                                      <p:cBhvr>
                                        <p:cTn id="177" dur="500" fill="hold"/>
                                        <p:tgtEl>
                                          <p:spTgt spid="51"/>
                                        </p:tgtEl>
                                        <p:attrNameLst>
                                          <p:attrName>ppt_y</p:attrName>
                                        </p:attrNameLst>
                                      </p:cBhvr>
                                      <p:tavLst>
                                        <p:tav tm="0">
                                          <p:val>
                                            <p:strVal val="#ppt_y"/>
                                          </p:val>
                                        </p:tav>
                                        <p:tav tm="100000">
                                          <p:val>
                                            <p:strVal val="#ppt_y"/>
                                          </p:val>
                                        </p:tav>
                                      </p:tavLst>
                                    </p:anim>
                                    <p:anim calcmode="lin" valueType="num">
                                      <p:cBhvr>
                                        <p:cTn id="178" dur="500" fill="hold"/>
                                        <p:tgtEl>
                                          <p:spTgt spid="51"/>
                                        </p:tgtEl>
                                        <p:attrNameLst>
                                          <p:attrName>ppt_w</p:attrName>
                                        </p:attrNameLst>
                                      </p:cBhvr>
                                      <p:tavLst>
                                        <p:tav tm="0">
                                          <p:val>
                                            <p:fltVal val="0"/>
                                          </p:val>
                                        </p:tav>
                                        <p:tav tm="100000">
                                          <p:val>
                                            <p:strVal val="#ppt_w"/>
                                          </p:val>
                                        </p:tav>
                                      </p:tavLst>
                                    </p:anim>
                                    <p:anim calcmode="lin" valueType="num">
                                      <p:cBhvr>
                                        <p:cTn id="179" dur="500" fill="hold"/>
                                        <p:tgtEl>
                                          <p:spTgt spid="5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24" grpId="0" animBg="1"/>
      <p:bldP spid="25" grpId="0" animBg="1"/>
      <p:bldP spid="26" grpId="0" animBg="1"/>
      <p:bldP spid="27" grpId="0" animBg="1"/>
      <p:bldP spid="28" grpId="0"/>
      <p:bldP spid="30" grpId="0"/>
      <p:bldP spid="37" grpId="0" animBg="1"/>
      <p:bldP spid="38" grpId="0" animBg="1"/>
      <p:bldP spid="38" grpId="1" animBg="1"/>
      <p:bldP spid="36" grpId="0"/>
      <p:bldP spid="39" grpId="0"/>
      <p:bldP spid="40" grpId="0"/>
      <p:bldP spid="43" grpId="0"/>
      <p:bldP spid="44" grpId="0"/>
      <p:bldP spid="45" grpId="0"/>
      <p:bldP spid="46" grpId="0"/>
      <p:bldP spid="47" grpId="0"/>
      <p:bldP spid="48" grpId="0"/>
      <p:bldP spid="49" grpId="0"/>
      <p:bldP spid="50" grpId="0"/>
      <p:bldP spid="5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8">
            <a:extLst>
              <a:ext uri="{FF2B5EF4-FFF2-40B4-BE49-F238E27FC236}">
                <a16:creationId xmlns:a16="http://schemas.microsoft.com/office/drawing/2014/main" xmlns="" id="{E4118AEC-26BC-4DCF-B290-9395F9C896EF}"/>
              </a:ext>
            </a:extLst>
          </p:cNvPr>
          <p:cNvSpPr/>
          <p:nvPr/>
        </p:nvSpPr>
        <p:spPr>
          <a:xfrm>
            <a:off x="554949" y="1638634"/>
            <a:ext cx="1303383" cy="179251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ight Triangle 10">
            <a:extLst>
              <a:ext uri="{FF2B5EF4-FFF2-40B4-BE49-F238E27FC236}">
                <a16:creationId xmlns:a16="http://schemas.microsoft.com/office/drawing/2014/main" xmlns="" id="{C66FAF7E-8CDD-4926-A0A3-38BBE055ABF3}"/>
              </a:ext>
            </a:extLst>
          </p:cNvPr>
          <p:cNvSpPr/>
          <p:nvPr/>
        </p:nvSpPr>
        <p:spPr>
          <a:xfrm flipH="1">
            <a:off x="87817" y="1638634"/>
            <a:ext cx="467132" cy="1792512"/>
          </a:xfrm>
          <a:prstGeom prst="r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24">
            <a:extLst>
              <a:ext uri="{FF2B5EF4-FFF2-40B4-BE49-F238E27FC236}">
                <a16:creationId xmlns:a16="http://schemas.microsoft.com/office/drawing/2014/main" xmlns="" id="{2031FD8F-C762-45B7-9144-CFCF75B7A842}"/>
              </a:ext>
            </a:extLst>
          </p:cNvPr>
          <p:cNvSpPr/>
          <p:nvPr/>
        </p:nvSpPr>
        <p:spPr>
          <a:xfrm rot="16200000" flipH="1">
            <a:off x="839096" y="-351791"/>
            <a:ext cx="785521" cy="2842979"/>
          </a:xfrm>
          <a:prstGeom prst="ellipse">
            <a:avLst/>
          </a:prstGeom>
          <a:gradFill flip="none" rotWithShape="1">
            <a:gsLst>
              <a:gs pos="71000">
                <a:schemeClr val="bg1"/>
              </a:gs>
              <a:gs pos="77000">
                <a:schemeClr val="tx1">
                  <a:lumMod val="65000"/>
                  <a:lumOff val="35000"/>
                </a:schemeClr>
              </a:gs>
            </a:gsLst>
            <a:lin ang="0" scaled="1"/>
            <a:tileRect/>
          </a:gradFill>
          <a:ln>
            <a:noFill/>
          </a:ln>
          <a:effectLst>
            <a:softEdge rad="177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xmlns="" id="{A557BA40-394C-4DEB-B07B-6482F26A4E82}"/>
              </a:ext>
            </a:extLst>
          </p:cNvPr>
          <p:cNvGrpSpPr/>
          <p:nvPr/>
        </p:nvGrpSpPr>
        <p:grpSpPr>
          <a:xfrm>
            <a:off x="726428" y="1764186"/>
            <a:ext cx="1001486" cy="1186810"/>
            <a:chOff x="3009022" y="4211323"/>
            <a:chExt cx="1001486" cy="1186810"/>
          </a:xfrm>
        </p:grpSpPr>
        <p:sp>
          <p:nvSpPr>
            <p:cNvPr id="18" name="TextBox 1">
              <a:extLst>
                <a:ext uri="{FF2B5EF4-FFF2-40B4-BE49-F238E27FC236}">
                  <a16:creationId xmlns:a16="http://schemas.microsoft.com/office/drawing/2014/main" xmlns="" id="{AA2499F0-511C-43F7-A264-303F54DEFF44}"/>
                </a:ext>
              </a:extLst>
            </p:cNvPr>
            <p:cNvSpPr txBox="1"/>
            <p:nvPr/>
          </p:nvSpPr>
          <p:spPr>
            <a:xfrm>
              <a:off x="3009022" y="4211323"/>
              <a:ext cx="1001486" cy="646331"/>
            </a:xfrm>
            <a:prstGeom prst="rect">
              <a:avLst/>
            </a:prstGeom>
            <a:noFill/>
          </p:spPr>
          <p:txBody>
            <a:bodyPr wrap="square" rtlCol="0">
              <a:spAutoFit/>
            </a:bodyPr>
            <a:lstStyle/>
            <a:p>
              <a:pPr algn="ctr"/>
              <a:r>
                <a:rPr lang="ar-SY" b="1" dirty="0" smtClean="0">
                  <a:solidFill>
                    <a:schemeClr val="bg1"/>
                  </a:solidFill>
                  <a:latin typeface="Oswald" panose="02000503000000000000" pitchFamily="2" charset="0"/>
                </a:rPr>
                <a:t>الوحدة الأولى</a:t>
              </a:r>
              <a:endParaRPr lang="en-US" b="1" dirty="0">
                <a:solidFill>
                  <a:schemeClr val="bg1"/>
                </a:solidFill>
                <a:latin typeface="Oswald" panose="02000503000000000000" pitchFamily="2" charset="0"/>
              </a:endParaRPr>
            </a:p>
          </p:txBody>
        </p:sp>
        <p:sp>
          <p:nvSpPr>
            <p:cNvPr id="19" name="TextBox 2">
              <a:extLst>
                <a:ext uri="{FF2B5EF4-FFF2-40B4-BE49-F238E27FC236}">
                  <a16:creationId xmlns:a16="http://schemas.microsoft.com/office/drawing/2014/main" xmlns="" id="{FEF93B47-867D-41A4-BEEF-0B2046E16230}"/>
                </a:ext>
              </a:extLst>
            </p:cNvPr>
            <p:cNvSpPr txBox="1"/>
            <p:nvPr/>
          </p:nvSpPr>
          <p:spPr>
            <a:xfrm>
              <a:off x="3096473" y="4751802"/>
              <a:ext cx="785521" cy="646331"/>
            </a:xfrm>
            <a:prstGeom prst="rect">
              <a:avLst/>
            </a:prstGeom>
            <a:noFill/>
          </p:spPr>
          <p:txBody>
            <a:bodyPr wrap="square" rtlCol="0">
              <a:spAutoFit/>
            </a:bodyPr>
            <a:lstStyle/>
            <a:p>
              <a:pPr algn="ctr"/>
              <a:r>
                <a:rPr lang="en-US" sz="3600" b="1" dirty="0" smtClean="0">
                  <a:solidFill>
                    <a:schemeClr val="bg1"/>
                  </a:solidFill>
                  <a:effectLst>
                    <a:outerShdw blurRad="38100" dist="38100" dir="2700000" algn="tl">
                      <a:srgbClr val="000000">
                        <a:alpha val="43137"/>
                      </a:srgbClr>
                    </a:outerShdw>
                  </a:effectLst>
                  <a:latin typeface="Oswald" panose="02000503000000000000" pitchFamily="2" charset="0"/>
                </a:rPr>
                <a:t>1</a:t>
              </a:r>
              <a:endParaRPr lang="en-US" sz="3600" b="1" dirty="0">
                <a:solidFill>
                  <a:schemeClr val="bg1"/>
                </a:solidFill>
                <a:effectLst>
                  <a:outerShdw blurRad="38100" dist="38100" dir="2700000" algn="tl">
                    <a:srgbClr val="000000">
                      <a:alpha val="43137"/>
                    </a:srgbClr>
                  </a:outerShdw>
                </a:effectLst>
                <a:latin typeface="Oswald" panose="02000503000000000000" pitchFamily="2" charset="0"/>
              </a:endParaRPr>
            </a:p>
          </p:txBody>
        </p:sp>
      </p:grpSp>
      <p:pic>
        <p:nvPicPr>
          <p:cNvPr id="20" name="Graphic 44">
            <a:extLst>
              <a:ext uri="{FF2B5EF4-FFF2-40B4-BE49-F238E27FC236}">
                <a16:creationId xmlns:a16="http://schemas.microsoft.com/office/drawing/2014/main" xmlns="" id="{3811AB20-2F0F-4BBB-AEEE-982409F9526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9812526">
            <a:off x="1028716" y="2876277"/>
            <a:ext cx="595902" cy="351207"/>
          </a:xfrm>
          <a:prstGeom prst="rect">
            <a:avLst/>
          </a:prstGeom>
          <a:effectLst>
            <a:outerShdw blurRad="50800" dist="38100" dir="2700000" algn="tl" rotWithShape="0">
              <a:prstClr val="black">
                <a:alpha val="40000"/>
              </a:prstClr>
            </a:outerShdw>
          </a:effectLst>
        </p:spPr>
      </p:pic>
      <p:grpSp>
        <p:nvGrpSpPr>
          <p:cNvPr id="21" name="Group 53">
            <a:extLst>
              <a:ext uri="{FF2B5EF4-FFF2-40B4-BE49-F238E27FC236}">
                <a16:creationId xmlns:a16="http://schemas.microsoft.com/office/drawing/2014/main" xmlns="" id="{6A460868-B9FD-412C-A768-ECBAB7A7A540}"/>
              </a:ext>
            </a:extLst>
          </p:cNvPr>
          <p:cNvGrpSpPr/>
          <p:nvPr/>
        </p:nvGrpSpPr>
        <p:grpSpPr>
          <a:xfrm rot="5400000">
            <a:off x="888315" y="-359519"/>
            <a:ext cx="855042" cy="2365989"/>
            <a:chOff x="1248229" y="335569"/>
            <a:chExt cx="855042" cy="2365989"/>
          </a:xfrm>
        </p:grpSpPr>
        <p:sp>
          <p:nvSpPr>
            <p:cNvPr id="22" name="TextBox 51">
              <a:extLst>
                <a:ext uri="{FF2B5EF4-FFF2-40B4-BE49-F238E27FC236}">
                  <a16:creationId xmlns:a16="http://schemas.microsoft.com/office/drawing/2014/main" xmlns="" id="{4E19FC31-64B6-492B-A85A-416820957BD0}"/>
                </a:ext>
              </a:extLst>
            </p:cNvPr>
            <p:cNvSpPr txBox="1"/>
            <p:nvPr/>
          </p:nvSpPr>
          <p:spPr>
            <a:xfrm>
              <a:off x="1248229" y="575526"/>
              <a:ext cx="461665" cy="1886073"/>
            </a:xfrm>
            <a:prstGeom prst="rect">
              <a:avLst/>
            </a:prstGeom>
            <a:noFill/>
          </p:spPr>
          <p:txBody>
            <a:bodyPr vert="vert270" wrap="square" rtlCol="0">
              <a:spAutoFit/>
            </a:bodyPr>
            <a:lstStyle/>
            <a:p>
              <a:pPr algn="ctr"/>
              <a:r>
                <a:rPr lang="ar-SY" b="1" dirty="0">
                  <a:solidFill>
                    <a:srgbClr val="00B0F0"/>
                  </a:solidFill>
                  <a:latin typeface="Oswald" panose="02000503000000000000" pitchFamily="2" charset="0"/>
                </a:rPr>
                <a:t>حقوق و واجبات</a:t>
              </a:r>
            </a:p>
          </p:txBody>
        </p:sp>
        <p:sp>
          <p:nvSpPr>
            <p:cNvPr id="23" name="TextBox 52">
              <a:extLst>
                <a:ext uri="{FF2B5EF4-FFF2-40B4-BE49-F238E27FC236}">
                  <a16:creationId xmlns:a16="http://schemas.microsoft.com/office/drawing/2014/main" xmlns="" id="{626BC3BB-DB17-4728-9BD9-860DBDFEF42C}"/>
                </a:ext>
              </a:extLst>
            </p:cNvPr>
            <p:cNvSpPr txBox="1"/>
            <p:nvPr/>
          </p:nvSpPr>
          <p:spPr>
            <a:xfrm>
              <a:off x="1610828" y="335569"/>
              <a:ext cx="492443" cy="2365989"/>
            </a:xfrm>
            <a:prstGeom prst="rect">
              <a:avLst/>
            </a:prstGeom>
            <a:noFill/>
          </p:spPr>
          <p:txBody>
            <a:bodyPr vert="vert270" wrap="square" rtlCol="0">
              <a:spAutoFit/>
            </a:bodyPr>
            <a:lstStyle/>
            <a:p>
              <a:pPr algn="ctr"/>
              <a:r>
                <a:rPr lang="ar-SY" sz="2000" b="1" dirty="0">
                  <a:latin typeface="Open Sans" panose="020B0606030504020204" pitchFamily="34" charset="0"/>
                  <a:ea typeface="Open Sans" panose="020B0606030504020204" pitchFamily="34" charset="0"/>
                  <a:cs typeface="Open Sans" panose="020B0606030504020204" pitchFamily="34" charset="0"/>
                </a:rPr>
                <a:t>كتابة خطبة </a:t>
              </a:r>
              <a:r>
                <a:rPr lang="ar-SY" sz="2000" b="1" dirty="0" smtClean="0">
                  <a:latin typeface="Open Sans" panose="020B0606030504020204" pitchFamily="34" charset="0"/>
                  <a:ea typeface="Open Sans" panose="020B0606030504020204" pitchFamily="34" charset="0"/>
                  <a:cs typeface="Open Sans" panose="020B0606030504020204" pitchFamily="34" charset="0"/>
                </a:rPr>
                <a:t>محفليّة</a:t>
              </a:r>
              <a:endParaRPr lang="ar-SY" sz="2000" b="1" dirty="0">
                <a:latin typeface="Open Sans" panose="020B0606030504020204" pitchFamily="34" charset="0"/>
                <a:ea typeface="Open Sans" panose="020B0606030504020204" pitchFamily="34" charset="0"/>
                <a:cs typeface="Open Sans" panose="020B0606030504020204" pitchFamily="34" charset="0"/>
              </a:endParaRPr>
            </a:p>
          </p:txBody>
        </p:sp>
      </p:grpSp>
      <p:sp>
        <p:nvSpPr>
          <p:cNvPr id="24" name="Oval 39">
            <a:extLst>
              <a:ext uri="{FF2B5EF4-FFF2-40B4-BE49-F238E27FC236}">
                <a16:creationId xmlns:a16="http://schemas.microsoft.com/office/drawing/2014/main" xmlns="" id="{05335CBB-05C3-40B6-8758-E5BD10E2530B}"/>
              </a:ext>
            </a:extLst>
          </p:cNvPr>
          <p:cNvSpPr/>
          <p:nvPr/>
        </p:nvSpPr>
        <p:spPr>
          <a:xfrm>
            <a:off x="-44488" y="5770784"/>
            <a:ext cx="2543318" cy="445595"/>
          </a:xfrm>
          <a:prstGeom prst="ellipse">
            <a:avLst/>
          </a:prstGeom>
          <a:gradFill flip="none" rotWithShape="1">
            <a:gsLst>
              <a:gs pos="0">
                <a:schemeClr val="tx1">
                  <a:alpha val="69000"/>
                </a:schemeClr>
              </a:gs>
              <a:gs pos="100000">
                <a:srgbClr val="BFBFBF">
                  <a:alpha val="0"/>
                </a:srgbClr>
              </a:gs>
            </a:gsLst>
            <a:path path="circle">
              <a:fillToRect l="50000" t="50000" r="50000" b="50000"/>
            </a:path>
            <a:tileRect/>
          </a:gradFill>
          <a:ln>
            <a:noFill/>
          </a:ln>
          <a:effectLst>
            <a:reflection blurRad="6350" stA="50000" endA="275" endPos="40000" dist="101600" dir="5400000" sy="-100000" algn="bl" rotWithShape="0"/>
            <a:softEdge rad="1143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3">
            <a:extLst>
              <a:ext uri="{FF2B5EF4-FFF2-40B4-BE49-F238E27FC236}">
                <a16:creationId xmlns:a16="http://schemas.microsoft.com/office/drawing/2014/main" xmlns="" id="{7F8FD261-C06C-414F-9E84-B77B161A92D0}"/>
              </a:ext>
            </a:extLst>
          </p:cNvPr>
          <p:cNvSpPr/>
          <p:nvPr/>
        </p:nvSpPr>
        <p:spPr>
          <a:xfrm>
            <a:off x="59218" y="3617007"/>
            <a:ext cx="2335906" cy="2335906"/>
          </a:xfrm>
          <a:prstGeom prst="ellipse">
            <a:avLst/>
          </a:prstGeom>
          <a:solidFill>
            <a:schemeClr val="bg1"/>
          </a:solidFill>
          <a:ln>
            <a:noFill/>
          </a:ln>
          <a:effectLst>
            <a:reflection blurRad="6350" stA="50000" endA="300" endPos="55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47">
            <a:extLst>
              <a:ext uri="{FF2B5EF4-FFF2-40B4-BE49-F238E27FC236}">
                <a16:creationId xmlns:a16="http://schemas.microsoft.com/office/drawing/2014/main" xmlns="" id="{6F6C6184-EE9F-45FC-8A01-E0AD551BADAF}"/>
              </a:ext>
            </a:extLst>
          </p:cNvPr>
          <p:cNvSpPr/>
          <p:nvPr/>
        </p:nvSpPr>
        <p:spPr>
          <a:xfrm>
            <a:off x="1080602" y="3611162"/>
            <a:ext cx="1232067" cy="1475935"/>
          </a:xfrm>
          <a:custGeom>
            <a:avLst/>
            <a:gdLst>
              <a:gd name="connsiteX0" fmla="*/ 103982 w 1232067"/>
              <a:gd name="connsiteY0" fmla="*/ 0 h 1475935"/>
              <a:gd name="connsiteX1" fmla="*/ 1070087 w 1232067"/>
              <a:gd name="connsiteY1" fmla="*/ 880941 h 1475935"/>
              <a:gd name="connsiteX2" fmla="*/ 1073165 w 1232067"/>
              <a:gd name="connsiteY2" fmla="*/ 942535 h 1475935"/>
              <a:gd name="connsiteX3" fmla="*/ 1232067 w 1232067"/>
              <a:gd name="connsiteY3" fmla="*/ 942535 h 1475935"/>
              <a:gd name="connsiteX4" fmla="*/ 790206 w 1232067"/>
              <a:gd name="connsiteY4" fmla="*/ 1475935 h 1475935"/>
              <a:gd name="connsiteX5" fmla="*/ 348344 w 1232067"/>
              <a:gd name="connsiteY5" fmla="*/ 942535 h 1475935"/>
              <a:gd name="connsiteX6" fmla="*/ 566521 w 1232067"/>
              <a:gd name="connsiteY6" fmla="*/ 942535 h 1475935"/>
              <a:gd name="connsiteX7" fmla="*/ 585669 w 1232067"/>
              <a:gd name="connsiteY7" fmla="*/ 876516 h 1475935"/>
              <a:gd name="connsiteX8" fmla="*/ 599516 w 1232067"/>
              <a:gd name="connsiteY8" fmla="*/ 729497 h 1475935"/>
              <a:gd name="connsiteX9" fmla="*/ 55289 w 1232067"/>
              <a:gd name="connsiteY9" fmla="*/ 14821 h 1475935"/>
              <a:gd name="connsiteX10" fmla="*/ 0 w 1232067"/>
              <a:gd name="connsiteY10" fmla="*/ 5790 h 1475935"/>
              <a:gd name="connsiteX11" fmla="*/ 4691 w 1232067"/>
              <a:gd name="connsiteY11" fmla="*/ 5066 h 1475935"/>
              <a:gd name="connsiteX12" fmla="*/ 103982 w 1232067"/>
              <a:gd name="connsiteY12" fmla="*/ 0 h 14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2067" h="1475935">
                <a:moveTo>
                  <a:pt x="103982" y="0"/>
                </a:moveTo>
                <a:cubicBezTo>
                  <a:pt x="606796" y="0"/>
                  <a:pt x="1020356" y="386130"/>
                  <a:pt x="1070087" y="880941"/>
                </a:cubicBezTo>
                <a:lnTo>
                  <a:pt x="1073165" y="942535"/>
                </a:lnTo>
                <a:lnTo>
                  <a:pt x="1232067" y="942535"/>
                </a:lnTo>
                <a:lnTo>
                  <a:pt x="790206" y="1475935"/>
                </a:lnTo>
                <a:lnTo>
                  <a:pt x="348344" y="942535"/>
                </a:lnTo>
                <a:lnTo>
                  <a:pt x="566521" y="942535"/>
                </a:lnTo>
                <a:lnTo>
                  <a:pt x="585669" y="876516"/>
                </a:lnTo>
                <a:cubicBezTo>
                  <a:pt x="594748" y="829028"/>
                  <a:pt x="599516" y="779858"/>
                  <a:pt x="599516" y="729497"/>
                </a:cubicBezTo>
                <a:cubicBezTo>
                  <a:pt x="599516" y="376968"/>
                  <a:pt x="365879" y="82844"/>
                  <a:pt x="55289" y="14821"/>
                </a:cubicBezTo>
                <a:lnTo>
                  <a:pt x="0" y="5790"/>
                </a:lnTo>
                <a:lnTo>
                  <a:pt x="4691" y="5066"/>
                </a:lnTo>
                <a:cubicBezTo>
                  <a:pt x="37337" y="1716"/>
                  <a:pt x="70461" y="0"/>
                  <a:pt x="103982" y="0"/>
                </a:cubicBezTo>
                <a:close/>
              </a:path>
            </a:pathLst>
          </a:custGeom>
          <a:solidFill>
            <a:schemeClr val="tx1">
              <a:alpha val="2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4">
            <a:extLst>
              <a:ext uri="{FF2B5EF4-FFF2-40B4-BE49-F238E27FC236}">
                <a16:creationId xmlns:a16="http://schemas.microsoft.com/office/drawing/2014/main" xmlns="" id="{78328E0F-5909-4689-BCE4-D1C7E00E5E4C}"/>
              </a:ext>
            </a:extLst>
          </p:cNvPr>
          <p:cNvSpPr/>
          <p:nvPr/>
        </p:nvSpPr>
        <p:spPr>
          <a:xfrm>
            <a:off x="1163057" y="3617007"/>
            <a:ext cx="1232067" cy="1475935"/>
          </a:xfrm>
          <a:custGeom>
            <a:avLst/>
            <a:gdLst>
              <a:gd name="connsiteX0" fmla="*/ 103982 w 1232067"/>
              <a:gd name="connsiteY0" fmla="*/ 0 h 1475935"/>
              <a:gd name="connsiteX1" fmla="*/ 1070087 w 1232067"/>
              <a:gd name="connsiteY1" fmla="*/ 880941 h 1475935"/>
              <a:gd name="connsiteX2" fmla="*/ 1073165 w 1232067"/>
              <a:gd name="connsiteY2" fmla="*/ 942535 h 1475935"/>
              <a:gd name="connsiteX3" fmla="*/ 1232067 w 1232067"/>
              <a:gd name="connsiteY3" fmla="*/ 942535 h 1475935"/>
              <a:gd name="connsiteX4" fmla="*/ 790206 w 1232067"/>
              <a:gd name="connsiteY4" fmla="*/ 1475935 h 1475935"/>
              <a:gd name="connsiteX5" fmla="*/ 348344 w 1232067"/>
              <a:gd name="connsiteY5" fmla="*/ 942535 h 1475935"/>
              <a:gd name="connsiteX6" fmla="*/ 566521 w 1232067"/>
              <a:gd name="connsiteY6" fmla="*/ 942535 h 1475935"/>
              <a:gd name="connsiteX7" fmla="*/ 585669 w 1232067"/>
              <a:gd name="connsiteY7" fmla="*/ 876516 h 1475935"/>
              <a:gd name="connsiteX8" fmla="*/ 599516 w 1232067"/>
              <a:gd name="connsiteY8" fmla="*/ 729497 h 1475935"/>
              <a:gd name="connsiteX9" fmla="*/ 55289 w 1232067"/>
              <a:gd name="connsiteY9" fmla="*/ 14821 h 1475935"/>
              <a:gd name="connsiteX10" fmla="*/ 0 w 1232067"/>
              <a:gd name="connsiteY10" fmla="*/ 5790 h 1475935"/>
              <a:gd name="connsiteX11" fmla="*/ 4691 w 1232067"/>
              <a:gd name="connsiteY11" fmla="*/ 5066 h 1475935"/>
              <a:gd name="connsiteX12" fmla="*/ 103982 w 1232067"/>
              <a:gd name="connsiteY12" fmla="*/ 0 h 14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2067" h="1475935">
                <a:moveTo>
                  <a:pt x="103982" y="0"/>
                </a:moveTo>
                <a:cubicBezTo>
                  <a:pt x="606796" y="0"/>
                  <a:pt x="1020356" y="386130"/>
                  <a:pt x="1070087" y="880941"/>
                </a:cubicBezTo>
                <a:lnTo>
                  <a:pt x="1073165" y="942535"/>
                </a:lnTo>
                <a:lnTo>
                  <a:pt x="1232067" y="942535"/>
                </a:lnTo>
                <a:lnTo>
                  <a:pt x="790206" y="1475935"/>
                </a:lnTo>
                <a:lnTo>
                  <a:pt x="348344" y="942535"/>
                </a:lnTo>
                <a:lnTo>
                  <a:pt x="566521" y="942535"/>
                </a:lnTo>
                <a:lnTo>
                  <a:pt x="585669" y="876516"/>
                </a:lnTo>
                <a:cubicBezTo>
                  <a:pt x="594748" y="829028"/>
                  <a:pt x="599516" y="779858"/>
                  <a:pt x="599516" y="729497"/>
                </a:cubicBezTo>
                <a:cubicBezTo>
                  <a:pt x="599516" y="376968"/>
                  <a:pt x="365879" y="82844"/>
                  <a:pt x="55289" y="14821"/>
                </a:cubicBezTo>
                <a:lnTo>
                  <a:pt x="0" y="5790"/>
                </a:lnTo>
                <a:lnTo>
                  <a:pt x="4691" y="5066"/>
                </a:lnTo>
                <a:cubicBezTo>
                  <a:pt x="37337" y="1716"/>
                  <a:pt x="70461" y="0"/>
                  <a:pt x="103982" y="0"/>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5">
            <a:extLst>
              <a:ext uri="{FF2B5EF4-FFF2-40B4-BE49-F238E27FC236}">
                <a16:creationId xmlns:a16="http://schemas.microsoft.com/office/drawing/2014/main" xmlns="" id="{3880956F-289D-44FF-8BE0-B59D43DB10FF}"/>
              </a:ext>
            </a:extLst>
          </p:cNvPr>
          <p:cNvSpPr txBox="1"/>
          <p:nvPr/>
        </p:nvSpPr>
        <p:spPr>
          <a:xfrm>
            <a:off x="1645127" y="4431493"/>
            <a:ext cx="651495" cy="400110"/>
          </a:xfrm>
          <a:prstGeom prst="rect">
            <a:avLst/>
          </a:prstGeom>
          <a:noFill/>
        </p:spPr>
        <p:txBody>
          <a:bodyPr wrap="square" rtlCol="0">
            <a:spAutoFit/>
          </a:bodyPr>
          <a:lstStyle/>
          <a:p>
            <a:pPr algn="ctr"/>
            <a:r>
              <a:rPr lang="en-US" sz="2000" b="1" dirty="0" smtClean="0">
                <a:solidFill>
                  <a:schemeClr val="bg1"/>
                </a:solidFill>
                <a:latin typeface="Century Gothic" panose="020B0502020202020204" pitchFamily="34" charset="0"/>
              </a:rPr>
              <a:t>11</a:t>
            </a:r>
            <a:endParaRPr lang="en-US" sz="2000" b="1" dirty="0">
              <a:solidFill>
                <a:schemeClr val="bg1"/>
              </a:solidFill>
              <a:latin typeface="Century Gothic" panose="020B0502020202020204" pitchFamily="34" charset="0"/>
            </a:endParaRPr>
          </a:p>
        </p:txBody>
      </p:sp>
      <p:pic>
        <p:nvPicPr>
          <p:cNvPr id="29" name="Graphic 26" descr="Lightbulb">
            <a:extLst>
              <a:ext uri="{FF2B5EF4-FFF2-40B4-BE49-F238E27FC236}">
                <a16:creationId xmlns:a16="http://schemas.microsoft.com/office/drawing/2014/main" xmlns="" id="{CB8C1ED7-F581-415F-B310-913BECE7228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rcRect/>
          <a:stretch/>
        </p:blipFill>
        <p:spPr>
          <a:xfrm>
            <a:off x="762463" y="3918934"/>
            <a:ext cx="640080" cy="640080"/>
          </a:xfrm>
          <a:prstGeom prst="rect">
            <a:avLst/>
          </a:prstGeom>
        </p:spPr>
      </p:pic>
      <p:sp>
        <p:nvSpPr>
          <p:cNvPr id="30" name="TextBox 27">
            <a:extLst>
              <a:ext uri="{FF2B5EF4-FFF2-40B4-BE49-F238E27FC236}">
                <a16:creationId xmlns:a16="http://schemas.microsoft.com/office/drawing/2014/main" xmlns="" id="{B607D86F-8A6D-4EAE-8CE6-59024662943A}"/>
              </a:ext>
            </a:extLst>
          </p:cNvPr>
          <p:cNvSpPr txBox="1"/>
          <p:nvPr/>
        </p:nvSpPr>
        <p:spPr>
          <a:xfrm>
            <a:off x="132842" y="4868334"/>
            <a:ext cx="1696239" cy="400110"/>
          </a:xfrm>
          <a:prstGeom prst="rect">
            <a:avLst/>
          </a:prstGeom>
          <a:noFill/>
        </p:spPr>
        <p:txBody>
          <a:bodyPr wrap="square" rtlCol="0">
            <a:spAutoFit/>
          </a:bodyPr>
          <a:lstStyle/>
          <a:p>
            <a:pPr algn="ctr"/>
            <a:r>
              <a:rPr lang="ar-SY" sz="2000" b="1" dirty="0">
                <a:latin typeface="Century Gothic" panose="020B0502020202020204" pitchFamily="34" charset="0"/>
              </a:rPr>
              <a:t>استراتيجية الكتابة</a:t>
            </a:r>
          </a:p>
        </p:txBody>
      </p:sp>
      <p:sp>
        <p:nvSpPr>
          <p:cNvPr id="37" name="Rectangle 35">
            <a:extLst>
              <a:ext uri="{FF2B5EF4-FFF2-40B4-BE49-F238E27FC236}">
                <a16:creationId xmlns="" xmlns:a16="http://schemas.microsoft.com/office/drawing/2014/main" id="{AD7C484D-C035-4794-83E0-869DCDA48AB6}"/>
              </a:ext>
            </a:extLst>
          </p:cNvPr>
          <p:cNvSpPr/>
          <p:nvPr/>
        </p:nvSpPr>
        <p:spPr>
          <a:xfrm>
            <a:off x="10525060" y="1324032"/>
            <a:ext cx="463863" cy="381241"/>
          </a:xfrm>
          <a:prstGeom prst="rect">
            <a:avLst/>
          </a:prstGeom>
          <a:gradFill flip="none" rotWithShape="1">
            <a:gsLst>
              <a:gs pos="0">
                <a:schemeClr val="accent1">
                  <a:lumMod val="5000"/>
                  <a:lumOff val="95000"/>
                  <a:alpha val="0"/>
                </a:schemeClr>
              </a:gs>
              <a:gs pos="67000">
                <a:schemeClr val="tx1">
                  <a:lumMod val="50000"/>
                  <a:lumOff val="50000"/>
                  <a:alpha val="42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Diamond 36">
            <a:extLst>
              <a:ext uri="{FF2B5EF4-FFF2-40B4-BE49-F238E27FC236}">
                <a16:creationId xmlns="" xmlns:a16="http://schemas.microsoft.com/office/drawing/2014/main" id="{6C964224-EF99-412C-BD7E-2DB5DA7078C9}"/>
              </a:ext>
            </a:extLst>
          </p:cNvPr>
          <p:cNvSpPr/>
          <p:nvPr/>
        </p:nvSpPr>
        <p:spPr>
          <a:xfrm>
            <a:off x="10387790" y="1334790"/>
            <a:ext cx="337047" cy="357809"/>
          </a:xfrm>
          <a:prstGeom prst="diamond">
            <a:avLst/>
          </a:prstGeom>
          <a:solidFill>
            <a:srgbClr val="FF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dirty="0" smtClean="0"/>
              <a:t>ب</a:t>
            </a:r>
            <a:endParaRPr lang="en-US" dirty="0"/>
          </a:p>
        </p:txBody>
      </p:sp>
      <p:pic>
        <p:nvPicPr>
          <p:cNvPr id="32" name="Graphic 26">
            <a:extLst>
              <a:ext uri="{FF2B5EF4-FFF2-40B4-BE49-F238E27FC236}">
                <a16:creationId xmlns:a16="http://schemas.microsoft.com/office/drawing/2014/main" xmlns="" id="{CB8C1ED7-F581-415F-B310-913BECE7228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357520" y="2107641"/>
            <a:ext cx="6890138" cy="2960748"/>
          </a:xfrm>
          <a:prstGeom prst="rect">
            <a:avLst/>
          </a:prstGeom>
        </p:spPr>
      </p:pic>
      <p:sp>
        <p:nvSpPr>
          <p:cNvPr id="36" name="TextBox 41">
            <a:extLst>
              <a:ext uri="{FF2B5EF4-FFF2-40B4-BE49-F238E27FC236}">
                <a16:creationId xmlns:a16="http://schemas.microsoft.com/office/drawing/2014/main" xmlns="" id="{D77AD07B-92C3-4D10-AA4E-4B9370461E59}"/>
              </a:ext>
            </a:extLst>
          </p:cNvPr>
          <p:cNvSpPr txBox="1"/>
          <p:nvPr/>
        </p:nvSpPr>
        <p:spPr>
          <a:xfrm>
            <a:off x="8546743" y="2766330"/>
            <a:ext cx="1460608" cy="369332"/>
          </a:xfrm>
          <a:prstGeom prst="rect">
            <a:avLst/>
          </a:prstGeom>
          <a:noFill/>
        </p:spPr>
        <p:txBody>
          <a:bodyPr wrap="square" rtlCol="0">
            <a:spAutoFit/>
          </a:bodyPr>
          <a:lstStyle/>
          <a:p>
            <a:pPr algn="ctr"/>
            <a:r>
              <a:rPr lang="ar-SY" b="1" dirty="0">
                <a:latin typeface="Century Gothic" panose="020B0502020202020204" pitchFamily="34" charset="0"/>
              </a:rPr>
              <a:t>نحن </a:t>
            </a:r>
            <a:endParaRPr lang="ar-SY" sz="1600" b="1" dirty="0">
              <a:latin typeface="Century Gothic" panose="020B0502020202020204" pitchFamily="34" charset="0"/>
            </a:endParaRPr>
          </a:p>
        </p:txBody>
      </p:sp>
      <p:sp>
        <p:nvSpPr>
          <p:cNvPr id="39" name="TextBox 41">
            <a:extLst>
              <a:ext uri="{FF2B5EF4-FFF2-40B4-BE49-F238E27FC236}">
                <a16:creationId xmlns:a16="http://schemas.microsoft.com/office/drawing/2014/main" xmlns="" id="{D77AD07B-92C3-4D10-AA4E-4B9370461E59}"/>
              </a:ext>
            </a:extLst>
          </p:cNvPr>
          <p:cNvSpPr txBox="1"/>
          <p:nvPr/>
        </p:nvSpPr>
        <p:spPr>
          <a:xfrm>
            <a:off x="6961287" y="2850058"/>
            <a:ext cx="1286138" cy="369332"/>
          </a:xfrm>
          <a:prstGeom prst="rect">
            <a:avLst/>
          </a:prstGeom>
          <a:noFill/>
        </p:spPr>
        <p:txBody>
          <a:bodyPr wrap="square" rtlCol="0">
            <a:spAutoFit/>
          </a:bodyPr>
          <a:lstStyle/>
          <a:p>
            <a:pPr algn="ctr"/>
            <a:r>
              <a:rPr lang="ar-SY" b="1" dirty="0">
                <a:latin typeface="Century Gothic" panose="020B0502020202020204" pitchFamily="34" charset="0"/>
              </a:rPr>
              <a:t>إيجابي </a:t>
            </a:r>
            <a:endParaRPr lang="ar-SY" sz="1600" b="1" dirty="0">
              <a:latin typeface="Century Gothic" panose="020B0502020202020204" pitchFamily="34" charset="0"/>
            </a:endParaRPr>
          </a:p>
        </p:txBody>
      </p:sp>
      <p:sp>
        <p:nvSpPr>
          <p:cNvPr id="40" name="TextBox 41">
            <a:extLst>
              <a:ext uri="{FF2B5EF4-FFF2-40B4-BE49-F238E27FC236}">
                <a16:creationId xmlns:a16="http://schemas.microsoft.com/office/drawing/2014/main" xmlns="" id="{D77AD07B-92C3-4D10-AA4E-4B9370461E59}"/>
              </a:ext>
            </a:extLst>
          </p:cNvPr>
          <p:cNvSpPr txBox="1"/>
          <p:nvPr/>
        </p:nvSpPr>
        <p:spPr>
          <a:xfrm>
            <a:off x="5649021" y="2882603"/>
            <a:ext cx="1216136" cy="369332"/>
          </a:xfrm>
          <a:prstGeom prst="rect">
            <a:avLst/>
          </a:prstGeom>
          <a:noFill/>
        </p:spPr>
        <p:txBody>
          <a:bodyPr wrap="square" rtlCol="0">
            <a:spAutoFit/>
          </a:bodyPr>
          <a:lstStyle/>
          <a:p>
            <a:pPr algn="ctr"/>
            <a:r>
              <a:rPr lang="ar-SY" b="1" dirty="0">
                <a:latin typeface="Century Gothic" panose="020B0502020202020204" pitchFamily="34" charset="0"/>
              </a:rPr>
              <a:t>لقد اخترنا</a:t>
            </a:r>
          </a:p>
        </p:txBody>
      </p:sp>
      <p:sp>
        <p:nvSpPr>
          <p:cNvPr id="43" name="TextBox 41">
            <a:extLst>
              <a:ext uri="{FF2B5EF4-FFF2-40B4-BE49-F238E27FC236}">
                <a16:creationId xmlns:a16="http://schemas.microsoft.com/office/drawing/2014/main" xmlns="" id="{D77AD07B-92C3-4D10-AA4E-4B9370461E59}"/>
              </a:ext>
            </a:extLst>
          </p:cNvPr>
          <p:cNvSpPr txBox="1"/>
          <p:nvPr/>
        </p:nvSpPr>
        <p:spPr>
          <a:xfrm>
            <a:off x="3357520" y="2700390"/>
            <a:ext cx="2291501" cy="646331"/>
          </a:xfrm>
          <a:prstGeom prst="rect">
            <a:avLst/>
          </a:prstGeom>
          <a:noFill/>
        </p:spPr>
        <p:txBody>
          <a:bodyPr wrap="square" rtlCol="0">
            <a:spAutoFit/>
          </a:bodyPr>
          <a:lstStyle/>
          <a:p>
            <a:pPr algn="ctr"/>
            <a:r>
              <a:rPr lang="ar-SY" b="1" dirty="0">
                <a:latin typeface="Century Gothic" panose="020B0502020202020204" pitchFamily="34" charset="0"/>
              </a:rPr>
              <a:t>شبه المدرسة بالشجرة ذات الظلال الوارفة </a:t>
            </a:r>
          </a:p>
        </p:txBody>
      </p:sp>
      <p:sp>
        <p:nvSpPr>
          <p:cNvPr id="44" name="TextBox 41">
            <a:extLst>
              <a:ext uri="{FF2B5EF4-FFF2-40B4-BE49-F238E27FC236}">
                <a16:creationId xmlns:a16="http://schemas.microsoft.com/office/drawing/2014/main" xmlns="" id="{D77AD07B-92C3-4D10-AA4E-4B9370461E59}"/>
              </a:ext>
            </a:extLst>
          </p:cNvPr>
          <p:cNvSpPr txBox="1"/>
          <p:nvPr/>
        </p:nvSpPr>
        <p:spPr>
          <a:xfrm>
            <a:off x="8592660" y="3431146"/>
            <a:ext cx="1310917" cy="369332"/>
          </a:xfrm>
          <a:prstGeom prst="rect">
            <a:avLst/>
          </a:prstGeom>
          <a:noFill/>
        </p:spPr>
        <p:txBody>
          <a:bodyPr wrap="square" rtlCol="0">
            <a:spAutoFit/>
          </a:bodyPr>
          <a:lstStyle/>
          <a:p>
            <a:pPr algn="ctr"/>
            <a:r>
              <a:rPr lang="ar-SY" b="1" dirty="0">
                <a:latin typeface="Century Gothic" panose="020B0502020202020204" pitchFamily="34" charset="0"/>
              </a:rPr>
              <a:t>فأنتم </a:t>
            </a:r>
          </a:p>
        </p:txBody>
      </p:sp>
      <p:sp>
        <p:nvSpPr>
          <p:cNvPr id="45" name="TextBox 41">
            <a:extLst>
              <a:ext uri="{FF2B5EF4-FFF2-40B4-BE49-F238E27FC236}">
                <a16:creationId xmlns:a16="http://schemas.microsoft.com/office/drawing/2014/main" xmlns="" id="{D77AD07B-92C3-4D10-AA4E-4B9370461E59}"/>
              </a:ext>
            </a:extLst>
          </p:cNvPr>
          <p:cNvSpPr txBox="1"/>
          <p:nvPr/>
        </p:nvSpPr>
        <p:spPr>
          <a:xfrm>
            <a:off x="7103326" y="3463119"/>
            <a:ext cx="1286138" cy="369332"/>
          </a:xfrm>
          <a:prstGeom prst="rect">
            <a:avLst/>
          </a:prstGeom>
          <a:noFill/>
        </p:spPr>
        <p:txBody>
          <a:bodyPr wrap="square" rtlCol="0">
            <a:spAutoFit/>
          </a:bodyPr>
          <a:lstStyle/>
          <a:p>
            <a:pPr algn="ctr"/>
            <a:r>
              <a:rPr lang="ar-SY" b="1" dirty="0" smtClean="0">
                <a:latin typeface="Century Gothic" panose="020B0502020202020204" pitchFamily="34" charset="0"/>
              </a:rPr>
              <a:t>ما دورنا</a:t>
            </a:r>
            <a:endParaRPr lang="ar-SY" b="1" dirty="0">
              <a:latin typeface="Century Gothic" panose="020B0502020202020204" pitchFamily="34" charset="0"/>
            </a:endParaRPr>
          </a:p>
        </p:txBody>
      </p:sp>
      <p:sp>
        <p:nvSpPr>
          <p:cNvPr id="46" name="TextBox 41">
            <a:extLst>
              <a:ext uri="{FF2B5EF4-FFF2-40B4-BE49-F238E27FC236}">
                <a16:creationId xmlns:a16="http://schemas.microsoft.com/office/drawing/2014/main" xmlns="" id="{D77AD07B-92C3-4D10-AA4E-4B9370461E59}"/>
              </a:ext>
            </a:extLst>
          </p:cNvPr>
          <p:cNvSpPr txBox="1"/>
          <p:nvPr/>
        </p:nvSpPr>
        <p:spPr>
          <a:xfrm>
            <a:off x="5783799" y="3447730"/>
            <a:ext cx="1208600" cy="369332"/>
          </a:xfrm>
          <a:prstGeom prst="rect">
            <a:avLst/>
          </a:prstGeom>
          <a:noFill/>
        </p:spPr>
        <p:txBody>
          <a:bodyPr wrap="square" rtlCol="0">
            <a:spAutoFit/>
          </a:bodyPr>
          <a:lstStyle/>
          <a:p>
            <a:pPr algn="ctr"/>
            <a:r>
              <a:rPr lang="ar-SY" b="1" dirty="0">
                <a:latin typeface="Century Gothic" panose="020B0502020202020204" pitchFamily="34" charset="0"/>
              </a:rPr>
              <a:t>إ</a:t>
            </a:r>
            <a:r>
              <a:rPr lang="ar-SY" b="1" dirty="0" smtClean="0">
                <a:latin typeface="Century Gothic" panose="020B0502020202020204" pitchFamily="34" charset="0"/>
              </a:rPr>
              <a:t>نكم</a:t>
            </a:r>
            <a:endParaRPr lang="ar-SY" sz="1600" b="1" dirty="0">
              <a:latin typeface="Century Gothic" panose="020B0502020202020204" pitchFamily="34" charset="0"/>
            </a:endParaRPr>
          </a:p>
        </p:txBody>
      </p:sp>
      <p:sp>
        <p:nvSpPr>
          <p:cNvPr id="47" name="TextBox 41">
            <a:extLst>
              <a:ext uri="{FF2B5EF4-FFF2-40B4-BE49-F238E27FC236}">
                <a16:creationId xmlns:a16="http://schemas.microsoft.com/office/drawing/2014/main" xmlns="" id="{D77AD07B-92C3-4D10-AA4E-4B9370461E59}"/>
              </a:ext>
            </a:extLst>
          </p:cNvPr>
          <p:cNvSpPr txBox="1"/>
          <p:nvPr/>
        </p:nvSpPr>
        <p:spPr>
          <a:xfrm>
            <a:off x="3468915" y="3347802"/>
            <a:ext cx="2041612" cy="646331"/>
          </a:xfrm>
          <a:prstGeom prst="rect">
            <a:avLst/>
          </a:prstGeom>
          <a:noFill/>
        </p:spPr>
        <p:txBody>
          <a:bodyPr wrap="square" rtlCol="0">
            <a:spAutoFit/>
          </a:bodyPr>
          <a:lstStyle/>
          <a:p>
            <a:pPr algn="ctr"/>
            <a:r>
              <a:rPr lang="ar-SY" b="1" dirty="0">
                <a:latin typeface="Century Gothic" panose="020B0502020202020204" pitchFamily="34" charset="0"/>
              </a:rPr>
              <a:t>شبه المدرسة بالصرح العظيم </a:t>
            </a:r>
          </a:p>
        </p:txBody>
      </p:sp>
      <p:sp>
        <p:nvSpPr>
          <p:cNvPr id="49" name="TextBox 41">
            <a:extLst>
              <a:ext uri="{FF2B5EF4-FFF2-40B4-BE49-F238E27FC236}">
                <a16:creationId xmlns:a16="http://schemas.microsoft.com/office/drawing/2014/main" xmlns="" id="{D77AD07B-92C3-4D10-AA4E-4B9370461E59}"/>
              </a:ext>
            </a:extLst>
          </p:cNvPr>
          <p:cNvSpPr txBox="1"/>
          <p:nvPr/>
        </p:nvSpPr>
        <p:spPr>
          <a:xfrm>
            <a:off x="6904187" y="3997127"/>
            <a:ext cx="1479792" cy="369332"/>
          </a:xfrm>
          <a:prstGeom prst="rect">
            <a:avLst/>
          </a:prstGeom>
          <a:noFill/>
        </p:spPr>
        <p:txBody>
          <a:bodyPr wrap="square" rtlCol="0">
            <a:spAutoFit/>
          </a:bodyPr>
          <a:lstStyle/>
          <a:p>
            <a:pPr algn="ctr"/>
            <a:r>
              <a:rPr lang="ar-SY" b="1" dirty="0" smtClean="0">
                <a:latin typeface="Century Gothic" panose="020B0502020202020204" pitchFamily="34" charset="0"/>
              </a:rPr>
              <a:t>سيادة جو </a:t>
            </a:r>
            <a:r>
              <a:rPr lang="ar-SY" b="1" dirty="0">
                <a:latin typeface="Century Gothic" panose="020B0502020202020204" pitchFamily="34" charset="0"/>
              </a:rPr>
              <a:t>المحبة</a:t>
            </a:r>
          </a:p>
        </p:txBody>
      </p:sp>
      <p:sp>
        <p:nvSpPr>
          <p:cNvPr id="50" name="TextBox 41">
            <a:extLst>
              <a:ext uri="{FF2B5EF4-FFF2-40B4-BE49-F238E27FC236}">
                <a16:creationId xmlns:a16="http://schemas.microsoft.com/office/drawing/2014/main" xmlns="" id="{D77AD07B-92C3-4D10-AA4E-4B9370461E59}"/>
              </a:ext>
            </a:extLst>
          </p:cNvPr>
          <p:cNvSpPr txBox="1"/>
          <p:nvPr/>
        </p:nvSpPr>
        <p:spPr>
          <a:xfrm>
            <a:off x="6859689" y="4559014"/>
            <a:ext cx="1600362" cy="646331"/>
          </a:xfrm>
          <a:prstGeom prst="rect">
            <a:avLst/>
          </a:prstGeom>
          <a:noFill/>
        </p:spPr>
        <p:txBody>
          <a:bodyPr wrap="square" rtlCol="0">
            <a:spAutoFit/>
          </a:bodyPr>
          <a:lstStyle/>
          <a:p>
            <a:pPr algn="ctr" rtl="1"/>
            <a:r>
              <a:rPr lang="ar-SY" b="1" dirty="0" smtClean="0">
                <a:latin typeface="Century Gothic" panose="020B0502020202020204" pitchFamily="34" charset="0"/>
              </a:rPr>
              <a:t>دوراً - </a:t>
            </a:r>
            <a:r>
              <a:rPr lang="ar-SY" b="1" dirty="0" smtClean="0"/>
              <a:t>أساساً -</a:t>
            </a:r>
            <a:r>
              <a:rPr lang="ar-SY" dirty="0" smtClean="0"/>
              <a:t> </a:t>
            </a:r>
            <a:r>
              <a:rPr lang="ar-SY" b="1" dirty="0"/>
              <a:t>أمانة </a:t>
            </a:r>
            <a:endParaRPr lang="en-US" dirty="0"/>
          </a:p>
        </p:txBody>
      </p:sp>
    </p:spTree>
    <p:extLst>
      <p:ext uri="{BB962C8B-B14F-4D97-AF65-F5344CB8AC3E}">
        <p14:creationId xmlns:p14="http://schemas.microsoft.com/office/powerpoint/2010/main" val="1385536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ppt_x</p:attrName>
                                        </p:attrNameLst>
                                      </p:cBhvr>
                                      <p:tavLst>
                                        <p:tav tm="0">
                                          <p:val>
                                            <p:strVal val="#ppt_x"/>
                                          </p:val>
                                        </p:tav>
                                        <p:tav tm="100000">
                                          <p:val>
                                            <p:strVal val="#ppt_x"/>
                                          </p:val>
                                        </p:tav>
                                      </p:tavLst>
                                    </p:anim>
                                    <p:anim calcmode="lin" valueType="num">
                                      <p:cBhvr>
                                        <p:cTn id="8" dur="500" fill="hold"/>
                                        <p:tgtEl>
                                          <p:spTgt spid="14"/>
                                        </p:tgtEl>
                                        <p:attrNameLst>
                                          <p:attrName>ppt_y</p:attrName>
                                        </p:attrNameLst>
                                      </p:cBhvr>
                                      <p:tavLst>
                                        <p:tav tm="0">
                                          <p:val>
                                            <p:strVal val="#ppt_y+#ppt_h/2"/>
                                          </p:val>
                                        </p:tav>
                                        <p:tav tm="100000">
                                          <p:val>
                                            <p:strVal val="#ppt_y"/>
                                          </p:val>
                                        </p:tav>
                                      </p:tavLst>
                                    </p:anim>
                                    <p:anim calcmode="lin" valueType="num">
                                      <p:cBhvr>
                                        <p:cTn id="9" dur="500" fill="hold"/>
                                        <p:tgtEl>
                                          <p:spTgt spid="14"/>
                                        </p:tgtEl>
                                        <p:attrNameLst>
                                          <p:attrName>ppt_w</p:attrName>
                                        </p:attrNameLst>
                                      </p:cBhvr>
                                      <p:tavLst>
                                        <p:tav tm="0">
                                          <p:val>
                                            <p:strVal val="#ppt_w"/>
                                          </p:val>
                                        </p:tav>
                                        <p:tav tm="100000">
                                          <p:val>
                                            <p:strVal val="#ppt_w"/>
                                          </p:val>
                                        </p:tav>
                                      </p:tavLst>
                                    </p:anim>
                                    <p:anim calcmode="lin" valueType="num">
                                      <p:cBhvr>
                                        <p:cTn id="10" dur="500" fill="hold"/>
                                        <p:tgtEl>
                                          <p:spTgt spid="14"/>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23" presetClass="entr" presetSubtype="16" fill="hold" nodeType="afterEffect">
                                  <p:stCondLst>
                                    <p:cond delay="0"/>
                                  </p:stCondLst>
                                  <p:childTnLst>
                                    <p:set>
                                      <p:cBhvr>
                                        <p:cTn id="13" dur="1" fill="hold">
                                          <p:stCondLst>
                                            <p:cond delay="0"/>
                                          </p:stCondLst>
                                        </p:cTn>
                                        <p:tgtEl>
                                          <p:spTgt spid="17"/>
                                        </p:tgtEl>
                                        <p:attrNameLst>
                                          <p:attrName>style.visibility</p:attrName>
                                        </p:attrNameLst>
                                      </p:cBhvr>
                                      <p:to>
                                        <p:strVal val="visible"/>
                                      </p:to>
                                    </p:set>
                                    <p:anim calcmode="lin" valueType="num">
                                      <p:cBhvr>
                                        <p:cTn id="14" dur="500" fill="hold"/>
                                        <p:tgtEl>
                                          <p:spTgt spid="17"/>
                                        </p:tgtEl>
                                        <p:attrNameLst>
                                          <p:attrName>ppt_w</p:attrName>
                                        </p:attrNameLst>
                                      </p:cBhvr>
                                      <p:tavLst>
                                        <p:tav tm="0">
                                          <p:val>
                                            <p:fltVal val="0"/>
                                          </p:val>
                                        </p:tav>
                                        <p:tav tm="100000">
                                          <p:val>
                                            <p:strVal val="#ppt_w"/>
                                          </p:val>
                                        </p:tav>
                                      </p:tavLst>
                                    </p:anim>
                                    <p:anim calcmode="lin" valueType="num">
                                      <p:cBhvr>
                                        <p:cTn id="15" dur="500" fill="hold"/>
                                        <p:tgtEl>
                                          <p:spTgt spid="17"/>
                                        </p:tgtEl>
                                        <p:attrNameLst>
                                          <p:attrName>ppt_h</p:attrName>
                                        </p:attrNameLst>
                                      </p:cBhvr>
                                      <p:tavLst>
                                        <p:tav tm="0">
                                          <p:val>
                                            <p:fltVal val="0"/>
                                          </p:val>
                                        </p:tav>
                                        <p:tav tm="100000">
                                          <p:val>
                                            <p:strVal val="#ppt_h"/>
                                          </p:val>
                                        </p:tav>
                                      </p:tavLst>
                                    </p:anim>
                                  </p:childTnLst>
                                </p:cTn>
                              </p:par>
                              <p:par>
                                <p:cTn id="16" presetID="17" presetClass="entr" presetSubtype="10" fill="hold" nodeType="with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p:cTn id="18" dur="500" fill="hold"/>
                                        <p:tgtEl>
                                          <p:spTgt spid="20"/>
                                        </p:tgtEl>
                                        <p:attrNameLst>
                                          <p:attrName>ppt_w</p:attrName>
                                        </p:attrNameLst>
                                      </p:cBhvr>
                                      <p:tavLst>
                                        <p:tav tm="0">
                                          <p:val>
                                            <p:fltVal val="0"/>
                                          </p:val>
                                        </p:tav>
                                        <p:tav tm="100000">
                                          <p:val>
                                            <p:strVal val="#ppt_w"/>
                                          </p:val>
                                        </p:tav>
                                      </p:tavLst>
                                    </p:anim>
                                    <p:anim calcmode="lin" valueType="num">
                                      <p:cBhvr>
                                        <p:cTn id="19" dur="500" fill="hold"/>
                                        <p:tgtEl>
                                          <p:spTgt spid="20"/>
                                        </p:tgtEl>
                                        <p:attrNameLst>
                                          <p:attrName>ppt_h</p:attrName>
                                        </p:attrNameLst>
                                      </p:cBhvr>
                                      <p:tavLst>
                                        <p:tav tm="0">
                                          <p:val>
                                            <p:strVal val="#ppt_h"/>
                                          </p:val>
                                        </p:tav>
                                        <p:tav tm="100000">
                                          <p:val>
                                            <p:strVal val="#ppt_h"/>
                                          </p:val>
                                        </p:tav>
                                      </p:tavLst>
                                    </p:anim>
                                  </p:childTnLst>
                                </p:cTn>
                              </p:par>
                            </p:childTnLst>
                          </p:cTn>
                        </p:par>
                        <p:par>
                          <p:cTn id="20" fill="hold">
                            <p:stCondLst>
                              <p:cond delay="1000"/>
                            </p:stCondLst>
                            <p:childTnLst>
                              <p:par>
                                <p:cTn id="21" presetID="22" presetClass="entr" presetSubtype="2"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right)">
                                      <p:cBhvr>
                                        <p:cTn id="23" dur="500"/>
                                        <p:tgtEl>
                                          <p:spTgt spid="15"/>
                                        </p:tgtEl>
                                      </p:cBhvr>
                                    </p:animEffect>
                                  </p:childTnLst>
                                </p:cTn>
                              </p:par>
                            </p:childTnLst>
                          </p:cTn>
                        </p:par>
                        <p:par>
                          <p:cTn id="24" fill="hold">
                            <p:stCondLst>
                              <p:cond delay="1500"/>
                            </p:stCondLst>
                            <p:childTnLst>
                              <p:par>
                                <p:cTn id="25" presetID="22" presetClass="entr" presetSubtype="4" fill="hold"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down)">
                                      <p:cBhvr>
                                        <p:cTn id="27" dur="500"/>
                                        <p:tgtEl>
                                          <p:spTgt spid="2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500"/>
                                        <p:tgtEl>
                                          <p:spTgt spid="16"/>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fade">
                                      <p:cBhvr>
                                        <p:cTn id="35" dur="1000"/>
                                        <p:tgtEl>
                                          <p:spTgt spid="24"/>
                                        </p:tgtEl>
                                      </p:cBhvr>
                                    </p:animEffect>
                                    <p:anim calcmode="lin" valueType="num">
                                      <p:cBhvr>
                                        <p:cTn id="36" dur="1000" fill="hold"/>
                                        <p:tgtEl>
                                          <p:spTgt spid="24"/>
                                        </p:tgtEl>
                                        <p:attrNameLst>
                                          <p:attrName>ppt_x</p:attrName>
                                        </p:attrNameLst>
                                      </p:cBhvr>
                                      <p:tavLst>
                                        <p:tav tm="0">
                                          <p:val>
                                            <p:strVal val="#ppt_x"/>
                                          </p:val>
                                        </p:tav>
                                        <p:tav tm="100000">
                                          <p:val>
                                            <p:strVal val="#ppt_x"/>
                                          </p:val>
                                        </p:tav>
                                      </p:tavLst>
                                    </p:anim>
                                    <p:anim calcmode="lin" valueType="num">
                                      <p:cBhvr>
                                        <p:cTn id="37" dur="1000" fill="hold"/>
                                        <p:tgtEl>
                                          <p:spTgt spid="24"/>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fade">
                                      <p:cBhvr>
                                        <p:cTn id="40" dur="1000"/>
                                        <p:tgtEl>
                                          <p:spTgt spid="25"/>
                                        </p:tgtEl>
                                      </p:cBhvr>
                                    </p:animEffect>
                                    <p:anim calcmode="lin" valueType="num">
                                      <p:cBhvr>
                                        <p:cTn id="41" dur="1000" fill="hold"/>
                                        <p:tgtEl>
                                          <p:spTgt spid="25"/>
                                        </p:tgtEl>
                                        <p:attrNameLst>
                                          <p:attrName>ppt_x</p:attrName>
                                        </p:attrNameLst>
                                      </p:cBhvr>
                                      <p:tavLst>
                                        <p:tav tm="0">
                                          <p:val>
                                            <p:strVal val="#ppt_x"/>
                                          </p:val>
                                        </p:tav>
                                        <p:tav tm="100000">
                                          <p:val>
                                            <p:strVal val="#ppt_x"/>
                                          </p:val>
                                        </p:tav>
                                      </p:tavLst>
                                    </p:anim>
                                    <p:anim calcmode="lin" valueType="num">
                                      <p:cBhvr>
                                        <p:cTn id="42" dur="1000" fill="hold"/>
                                        <p:tgtEl>
                                          <p:spTgt spid="25"/>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1000"/>
                                        <p:tgtEl>
                                          <p:spTgt spid="26"/>
                                        </p:tgtEl>
                                      </p:cBhvr>
                                    </p:animEffect>
                                    <p:anim calcmode="lin" valueType="num">
                                      <p:cBhvr>
                                        <p:cTn id="46" dur="1000" fill="hold"/>
                                        <p:tgtEl>
                                          <p:spTgt spid="26"/>
                                        </p:tgtEl>
                                        <p:attrNameLst>
                                          <p:attrName>ppt_x</p:attrName>
                                        </p:attrNameLst>
                                      </p:cBhvr>
                                      <p:tavLst>
                                        <p:tav tm="0">
                                          <p:val>
                                            <p:strVal val="#ppt_x"/>
                                          </p:val>
                                        </p:tav>
                                        <p:tav tm="100000">
                                          <p:val>
                                            <p:strVal val="#ppt_x"/>
                                          </p:val>
                                        </p:tav>
                                      </p:tavLst>
                                    </p:anim>
                                    <p:anim calcmode="lin" valueType="num">
                                      <p:cBhvr>
                                        <p:cTn id="47" dur="1000" fill="hold"/>
                                        <p:tgtEl>
                                          <p:spTgt spid="26"/>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27"/>
                                        </p:tgtEl>
                                        <p:attrNameLst>
                                          <p:attrName>style.visibility</p:attrName>
                                        </p:attrNameLst>
                                      </p:cBhvr>
                                      <p:to>
                                        <p:strVal val="visible"/>
                                      </p:to>
                                    </p:set>
                                    <p:animEffect transition="in" filter="fade">
                                      <p:cBhvr>
                                        <p:cTn id="50" dur="1000"/>
                                        <p:tgtEl>
                                          <p:spTgt spid="27"/>
                                        </p:tgtEl>
                                      </p:cBhvr>
                                    </p:animEffect>
                                    <p:anim calcmode="lin" valueType="num">
                                      <p:cBhvr>
                                        <p:cTn id="51" dur="1000" fill="hold"/>
                                        <p:tgtEl>
                                          <p:spTgt spid="27"/>
                                        </p:tgtEl>
                                        <p:attrNameLst>
                                          <p:attrName>ppt_x</p:attrName>
                                        </p:attrNameLst>
                                      </p:cBhvr>
                                      <p:tavLst>
                                        <p:tav tm="0">
                                          <p:val>
                                            <p:strVal val="#ppt_x"/>
                                          </p:val>
                                        </p:tav>
                                        <p:tav tm="100000">
                                          <p:val>
                                            <p:strVal val="#ppt_x"/>
                                          </p:val>
                                        </p:tav>
                                      </p:tavLst>
                                    </p:anim>
                                    <p:anim calcmode="lin" valueType="num">
                                      <p:cBhvr>
                                        <p:cTn id="52" dur="1000" fill="hold"/>
                                        <p:tgtEl>
                                          <p:spTgt spid="27"/>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fade">
                                      <p:cBhvr>
                                        <p:cTn id="55" dur="1000"/>
                                        <p:tgtEl>
                                          <p:spTgt spid="28"/>
                                        </p:tgtEl>
                                      </p:cBhvr>
                                    </p:animEffect>
                                    <p:anim calcmode="lin" valueType="num">
                                      <p:cBhvr>
                                        <p:cTn id="56" dur="1000" fill="hold"/>
                                        <p:tgtEl>
                                          <p:spTgt spid="28"/>
                                        </p:tgtEl>
                                        <p:attrNameLst>
                                          <p:attrName>ppt_x</p:attrName>
                                        </p:attrNameLst>
                                      </p:cBhvr>
                                      <p:tavLst>
                                        <p:tav tm="0">
                                          <p:val>
                                            <p:strVal val="#ppt_x"/>
                                          </p:val>
                                        </p:tav>
                                        <p:tav tm="100000">
                                          <p:val>
                                            <p:strVal val="#ppt_x"/>
                                          </p:val>
                                        </p:tav>
                                      </p:tavLst>
                                    </p:anim>
                                    <p:anim calcmode="lin" valueType="num">
                                      <p:cBhvr>
                                        <p:cTn id="57" dur="1000" fill="hold"/>
                                        <p:tgtEl>
                                          <p:spTgt spid="28"/>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29"/>
                                        </p:tgtEl>
                                        <p:attrNameLst>
                                          <p:attrName>style.visibility</p:attrName>
                                        </p:attrNameLst>
                                      </p:cBhvr>
                                      <p:to>
                                        <p:strVal val="visible"/>
                                      </p:to>
                                    </p:set>
                                    <p:animEffect transition="in" filter="fade">
                                      <p:cBhvr>
                                        <p:cTn id="60" dur="1000"/>
                                        <p:tgtEl>
                                          <p:spTgt spid="29"/>
                                        </p:tgtEl>
                                      </p:cBhvr>
                                    </p:animEffect>
                                    <p:anim calcmode="lin" valueType="num">
                                      <p:cBhvr>
                                        <p:cTn id="61" dur="1000" fill="hold"/>
                                        <p:tgtEl>
                                          <p:spTgt spid="29"/>
                                        </p:tgtEl>
                                        <p:attrNameLst>
                                          <p:attrName>ppt_x</p:attrName>
                                        </p:attrNameLst>
                                      </p:cBhvr>
                                      <p:tavLst>
                                        <p:tav tm="0">
                                          <p:val>
                                            <p:strVal val="#ppt_x"/>
                                          </p:val>
                                        </p:tav>
                                        <p:tav tm="100000">
                                          <p:val>
                                            <p:strVal val="#ppt_x"/>
                                          </p:val>
                                        </p:tav>
                                      </p:tavLst>
                                    </p:anim>
                                    <p:anim calcmode="lin" valueType="num">
                                      <p:cBhvr>
                                        <p:cTn id="62" dur="1000" fill="hold"/>
                                        <p:tgtEl>
                                          <p:spTgt spid="29"/>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30"/>
                                        </p:tgtEl>
                                        <p:attrNameLst>
                                          <p:attrName>style.visibility</p:attrName>
                                        </p:attrNameLst>
                                      </p:cBhvr>
                                      <p:to>
                                        <p:strVal val="visible"/>
                                      </p:to>
                                    </p:set>
                                    <p:animEffect transition="in" filter="fade">
                                      <p:cBhvr>
                                        <p:cTn id="65" dur="1000"/>
                                        <p:tgtEl>
                                          <p:spTgt spid="30"/>
                                        </p:tgtEl>
                                      </p:cBhvr>
                                    </p:animEffect>
                                    <p:anim calcmode="lin" valueType="num">
                                      <p:cBhvr>
                                        <p:cTn id="66" dur="1000" fill="hold"/>
                                        <p:tgtEl>
                                          <p:spTgt spid="30"/>
                                        </p:tgtEl>
                                        <p:attrNameLst>
                                          <p:attrName>ppt_x</p:attrName>
                                        </p:attrNameLst>
                                      </p:cBhvr>
                                      <p:tavLst>
                                        <p:tav tm="0">
                                          <p:val>
                                            <p:strVal val="#ppt_x"/>
                                          </p:val>
                                        </p:tav>
                                        <p:tav tm="100000">
                                          <p:val>
                                            <p:strVal val="#ppt_x"/>
                                          </p:val>
                                        </p:tav>
                                      </p:tavLst>
                                    </p:anim>
                                    <p:anim calcmode="lin" valueType="num">
                                      <p:cBhvr>
                                        <p:cTn id="67"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3" presetClass="entr" presetSubtype="16" fill="hold" grpId="0" nodeType="clickEffect">
                                  <p:stCondLst>
                                    <p:cond delay="0"/>
                                  </p:stCondLst>
                                  <p:childTnLst>
                                    <p:set>
                                      <p:cBhvr>
                                        <p:cTn id="71" dur="1" fill="hold">
                                          <p:stCondLst>
                                            <p:cond delay="0"/>
                                          </p:stCondLst>
                                        </p:cTn>
                                        <p:tgtEl>
                                          <p:spTgt spid="38"/>
                                        </p:tgtEl>
                                        <p:attrNameLst>
                                          <p:attrName>style.visibility</p:attrName>
                                        </p:attrNameLst>
                                      </p:cBhvr>
                                      <p:to>
                                        <p:strVal val="visible"/>
                                      </p:to>
                                    </p:set>
                                    <p:anim calcmode="lin" valueType="num">
                                      <p:cBhvr>
                                        <p:cTn id="72" dur="500" fill="hold"/>
                                        <p:tgtEl>
                                          <p:spTgt spid="38"/>
                                        </p:tgtEl>
                                        <p:attrNameLst>
                                          <p:attrName>ppt_w</p:attrName>
                                        </p:attrNameLst>
                                      </p:cBhvr>
                                      <p:tavLst>
                                        <p:tav tm="0">
                                          <p:val>
                                            <p:fltVal val="0"/>
                                          </p:val>
                                        </p:tav>
                                        <p:tav tm="100000">
                                          <p:val>
                                            <p:strVal val="#ppt_w"/>
                                          </p:val>
                                        </p:tav>
                                      </p:tavLst>
                                    </p:anim>
                                    <p:anim calcmode="lin" valueType="num">
                                      <p:cBhvr>
                                        <p:cTn id="73" dur="500" fill="hold"/>
                                        <p:tgtEl>
                                          <p:spTgt spid="38"/>
                                        </p:tgtEl>
                                        <p:attrNameLst>
                                          <p:attrName>ppt_h</p:attrName>
                                        </p:attrNameLst>
                                      </p:cBhvr>
                                      <p:tavLst>
                                        <p:tav tm="0">
                                          <p:val>
                                            <p:fltVal val="0"/>
                                          </p:val>
                                        </p:tav>
                                        <p:tav tm="100000">
                                          <p:val>
                                            <p:strVal val="#ppt_h"/>
                                          </p:val>
                                        </p:tav>
                                      </p:tavLst>
                                    </p:anim>
                                  </p:childTnLst>
                                </p:cTn>
                              </p:par>
                              <p:par>
                                <p:cTn id="74" presetID="6" presetClass="emph" presetSubtype="0" autoRev="1" fill="hold" grpId="1" nodeType="withEffect">
                                  <p:stCondLst>
                                    <p:cond delay="150"/>
                                  </p:stCondLst>
                                  <p:childTnLst>
                                    <p:animScale>
                                      <p:cBhvr>
                                        <p:cTn id="75" dur="200" fill="hold"/>
                                        <p:tgtEl>
                                          <p:spTgt spid="38"/>
                                        </p:tgtEl>
                                      </p:cBhvr>
                                      <p:by x="200000" y="200000"/>
                                    </p:animScale>
                                  </p:childTnLst>
                                </p:cTn>
                              </p:par>
                              <p:par>
                                <p:cTn id="76" presetID="22" presetClass="entr" presetSubtype="8" fill="hold" grpId="0" nodeType="withEffect">
                                  <p:stCondLst>
                                    <p:cond delay="150"/>
                                  </p:stCondLst>
                                  <p:childTnLst>
                                    <p:set>
                                      <p:cBhvr>
                                        <p:cTn id="77" dur="1" fill="hold">
                                          <p:stCondLst>
                                            <p:cond delay="0"/>
                                          </p:stCondLst>
                                        </p:cTn>
                                        <p:tgtEl>
                                          <p:spTgt spid="37"/>
                                        </p:tgtEl>
                                        <p:attrNameLst>
                                          <p:attrName>style.visibility</p:attrName>
                                        </p:attrNameLst>
                                      </p:cBhvr>
                                      <p:to>
                                        <p:strVal val="visible"/>
                                      </p:to>
                                    </p:set>
                                    <p:animEffect transition="in" filter="wipe(left)">
                                      <p:cBhvr>
                                        <p:cTn id="78" dur="500"/>
                                        <p:tgtEl>
                                          <p:spTgt spid="37"/>
                                        </p:tgtEl>
                                      </p:cBhvr>
                                    </p:animEffect>
                                  </p:childTnLst>
                                </p:cTn>
                              </p:par>
                              <p:par>
                                <p:cTn id="79" presetID="42" presetClass="entr" presetSubtype="0" fill="hold" nodeType="withEffect">
                                  <p:stCondLst>
                                    <p:cond delay="0"/>
                                  </p:stCondLst>
                                  <p:childTnLst>
                                    <p:set>
                                      <p:cBhvr>
                                        <p:cTn id="80" dur="1" fill="hold">
                                          <p:stCondLst>
                                            <p:cond delay="0"/>
                                          </p:stCondLst>
                                        </p:cTn>
                                        <p:tgtEl>
                                          <p:spTgt spid="32"/>
                                        </p:tgtEl>
                                        <p:attrNameLst>
                                          <p:attrName>style.visibility</p:attrName>
                                        </p:attrNameLst>
                                      </p:cBhvr>
                                      <p:to>
                                        <p:strVal val="visible"/>
                                      </p:to>
                                    </p:set>
                                    <p:animEffect transition="in" filter="fade">
                                      <p:cBhvr>
                                        <p:cTn id="81" dur="1000"/>
                                        <p:tgtEl>
                                          <p:spTgt spid="32"/>
                                        </p:tgtEl>
                                      </p:cBhvr>
                                    </p:animEffect>
                                    <p:anim calcmode="lin" valueType="num">
                                      <p:cBhvr>
                                        <p:cTn id="82" dur="1000" fill="hold"/>
                                        <p:tgtEl>
                                          <p:spTgt spid="32"/>
                                        </p:tgtEl>
                                        <p:attrNameLst>
                                          <p:attrName>ppt_x</p:attrName>
                                        </p:attrNameLst>
                                      </p:cBhvr>
                                      <p:tavLst>
                                        <p:tav tm="0">
                                          <p:val>
                                            <p:strVal val="#ppt_x"/>
                                          </p:val>
                                        </p:tav>
                                        <p:tav tm="100000">
                                          <p:val>
                                            <p:strVal val="#ppt_x"/>
                                          </p:val>
                                        </p:tav>
                                      </p:tavLst>
                                    </p:anim>
                                    <p:anim calcmode="lin" valueType="num">
                                      <p:cBhvr>
                                        <p:cTn id="83"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17" presetClass="entr" presetSubtype="2" fill="hold" grpId="0" nodeType="clickEffect">
                                  <p:stCondLst>
                                    <p:cond delay="0"/>
                                  </p:stCondLst>
                                  <p:childTnLst>
                                    <p:set>
                                      <p:cBhvr>
                                        <p:cTn id="87" dur="1" fill="hold">
                                          <p:stCondLst>
                                            <p:cond delay="0"/>
                                          </p:stCondLst>
                                        </p:cTn>
                                        <p:tgtEl>
                                          <p:spTgt spid="36"/>
                                        </p:tgtEl>
                                        <p:attrNameLst>
                                          <p:attrName>style.visibility</p:attrName>
                                        </p:attrNameLst>
                                      </p:cBhvr>
                                      <p:to>
                                        <p:strVal val="visible"/>
                                      </p:to>
                                    </p:set>
                                    <p:anim calcmode="lin" valueType="num">
                                      <p:cBhvr>
                                        <p:cTn id="88" dur="500" fill="hold"/>
                                        <p:tgtEl>
                                          <p:spTgt spid="36"/>
                                        </p:tgtEl>
                                        <p:attrNameLst>
                                          <p:attrName>ppt_x</p:attrName>
                                        </p:attrNameLst>
                                      </p:cBhvr>
                                      <p:tavLst>
                                        <p:tav tm="0">
                                          <p:val>
                                            <p:strVal val="#ppt_x+#ppt_w/2"/>
                                          </p:val>
                                        </p:tav>
                                        <p:tav tm="100000">
                                          <p:val>
                                            <p:strVal val="#ppt_x"/>
                                          </p:val>
                                        </p:tav>
                                      </p:tavLst>
                                    </p:anim>
                                    <p:anim calcmode="lin" valueType="num">
                                      <p:cBhvr>
                                        <p:cTn id="89" dur="500" fill="hold"/>
                                        <p:tgtEl>
                                          <p:spTgt spid="36"/>
                                        </p:tgtEl>
                                        <p:attrNameLst>
                                          <p:attrName>ppt_y</p:attrName>
                                        </p:attrNameLst>
                                      </p:cBhvr>
                                      <p:tavLst>
                                        <p:tav tm="0">
                                          <p:val>
                                            <p:strVal val="#ppt_y"/>
                                          </p:val>
                                        </p:tav>
                                        <p:tav tm="100000">
                                          <p:val>
                                            <p:strVal val="#ppt_y"/>
                                          </p:val>
                                        </p:tav>
                                      </p:tavLst>
                                    </p:anim>
                                    <p:anim calcmode="lin" valueType="num">
                                      <p:cBhvr>
                                        <p:cTn id="90" dur="500" fill="hold"/>
                                        <p:tgtEl>
                                          <p:spTgt spid="36"/>
                                        </p:tgtEl>
                                        <p:attrNameLst>
                                          <p:attrName>ppt_w</p:attrName>
                                        </p:attrNameLst>
                                      </p:cBhvr>
                                      <p:tavLst>
                                        <p:tav tm="0">
                                          <p:val>
                                            <p:fltVal val="0"/>
                                          </p:val>
                                        </p:tav>
                                        <p:tav tm="100000">
                                          <p:val>
                                            <p:strVal val="#ppt_w"/>
                                          </p:val>
                                        </p:tav>
                                      </p:tavLst>
                                    </p:anim>
                                    <p:anim calcmode="lin" valueType="num">
                                      <p:cBhvr>
                                        <p:cTn id="91" dur="500" fill="hold"/>
                                        <p:tgtEl>
                                          <p:spTgt spid="36"/>
                                        </p:tgtEl>
                                        <p:attrNameLst>
                                          <p:attrName>ppt_h</p:attrName>
                                        </p:attrNameLst>
                                      </p:cBhvr>
                                      <p:tavLst>
                                        <p:tav tm="0">
                                          <p:val>
                                            <p:strVal val="#ppt_h"/>
                                          </p:val>
                                        </p:tav>
                                        <p:tav tm="100000">
                                          <p:val>
                                            <p:strVal val="#ppt_h"/>
                                          </p:val>
                                        </p:tav>
                                      </p:tavLst>
                                    </p:anim>
                                  </p:childTnLst>
                                </p:cTn>
                              </p:par>
                            </p:childTnLst>
                          </p:cTn>
                        </p:par>
                      </p:childTnLst>
                    </p:cTn>
                  </p:par>
                  <p:par>
                    <p:cTn id="92" fill="hold">
                      <p:stCondLst>
                        <p:cond delay="indefinite"/>
                      </p:stCondLst>
                      <p:childTnLst>
                        <p:par>
                          <p:cTn id="93" fill="hold">
                            <p:stCondLst>
                              <p:cond delay="0"/>
                            </p:stCondLst>
                            <p:childTnLst>
                              <p:par>
                                <p:cTn id="94" presetID="17" presetClass="entr" presetSubtype="2" fill="hold" grpId="0" nodeType="clickEffect">
                                  <p:stCondLst>
                                    <p:cond delay="0"/>
                                  </p:stCondLst>
                                  <p:childTnLst>
                                    <p:set>
                                      <p:cBhvr>
                                        <p:cTn id="95" dur="1" fill="hold">
                                          <p:stCondLst>
                                            <p:cond delay="0"/>
                                          </p:stCondLst>
                                        </p:cTn>
                                        <p:tgtEl>
                                          <p:spTgt spid="39"/>
                                        </p:tgtEl>
                                        <p:attrNameLst>
                                          <p:attrName>style.visibility</p:attrName>
                                        </p:attrNameLst>
                                      </p:cBhvr>
                                      <p:to>
                                        <p:strVal val="visible"/>
                                      </p:to>
                                    </p:set>
                                    <p:anim calcmode="lin" valueType="num">
                                      <p:cBhvr>
                                        <p:cTn id="96" dur="500" fill="hold"/>
                                        <p:tgtEl>
                                          <p:spTgt spid="39"/>
                                        </p:tgtEl>
                                        <p:attrNameLst>
                                          <p:attrName>ppt_x</p:attrName>
                                        </p:attrNameLst>
                                      </p:cBhvr>
                                      <p:tavLst>
                                        <p:tav tm="0">
                                          <p:val>
                                            <p:strVal val="#ppt_x+#ppt_w/2"/>
                                          </p:val>
                                        </p:tav>
                                        <p:tav tm="100000">
                                          <p:val>
                                            <p:strVal val="#ppt_x"/>
                                          </p:val>
                                        </p:tav>
                                      </p:tavLst>
                                    </p:anim>
                                    <p:anim calcmode="lin" valueType="num">
                                      <p:cBhvr>
                                        <p:cTn id="97" dur="500" fill="hold"/>
                                        <p:tgtEl>
                                          <p:spTgt spid="39"/>
                                        </p:tgtEl>
                                        <p:attrNameLst>
                                          <p:attrName>ppt_y</p:attrName>
                                        </p:attrNameLst>
                                      </p:cBhvr>
                                      <p:tavLst>
                                        <p:tav tm="0">
                                          <p:val>
                                            <p:strVal val="#ppt_y"/>
                                          </p:val>
                                        </p:tav>
                                        <p:tav tm="100000">
                                          <p:val>
                                            <p:strVal val="#ppt_y"/>
                                          </p:val>
                                        </p:tav>
                                      </p:tavLst>
                                    </p:anim>
                                    <p:anim calcmode="lin" valueType="num">
                                      <p:cBhvr>
                                        <p:cTn id="98" dur="500" fill="hold"/>
                                        <p:tgtEl>
                                          <p:spTgt spid="39"/>
                                        </p:tgtEl>
                                        <p:attrNameLst>
                                          <p:attrName>ppt_w</p:attrName>
                                        </p:attrNameLst>
                                      </p:cBhvr>
                                      <p:tavLst>
                                        <p:tav tm="0">
                                          <p:val>
                                            <p:fltVal val="0"/>
                                          </p:val>
                                        </p:tav>
                                        <p:tav tm="100000">
                                          <p:val>
                                            <p:strVal val="#ppt_w"/>
                                          </p:val>
                                        </p:tav>
                                      </p:tavLst>
                                    </p:anim>
                                    <p:anim calcmode="lin" valueType="num">
                                      <p:cBhvr>
                                        <p:cTn id="99" dur="500" fill="hold"/>
                                        <p:tgtEl>
                                          <p:spTgt spid="39"/>
                                        </p:tgtEl>
                                        <p:attrNameLst>
                                          <p:attrName>ppt_h</p:attrName>
                                        </p:attrNameLst>
                                      </p:cBhvr>
                                      <p:tavLst>
                                        <p:tav tm="0">
                                          <p:val>
                                            <p:strVal val="#ppt_h"/>
                                          </p:val>
                                        </p:tav>
                                        <p:tav tm="100000">
                                          <p:val>
                                            <p:strVal val="#ppt_h"/>
                                          </p:val>
                                        </p:tav>
                                      </p:tavLst>
                                    </p:anim>
                                  </p:childTnLst>
                                </p:cTn>
                              </p:par>
                            </p:childTnLst>
                          </p:cTn>
                        </p:par>
                      </p:childTnLst>
                    </p:cTn>
                  </p:par>
                  <p:par>
                    <p:cTn id="100" fill="hold">
                      <p:stCondLst>
                        <p:cond delay="indefinite"/>
                      </p:stCondLst>
                      <p:childTnLst>
                        <p:par>
                          <p:cTn id="101" fill="hold">
                            <p:stCondLst>
                              <p:cond delay="0"/>
                            </p:stCondLst>
                            <p:childTnLst>
                              <p:par>
                                <p:cTn id="102" presetID="17" presetClass="entr" presetSubtype="2" fill="hold" grpId="0" nodeType="clickEffect">
                                  <p:stCondLst>
                                    <p:cond delay="0"/>
                                  </p:stCondLst>
                                  <p:childTnLst>
                                    <p:set>
                                      <p:cBhvr>
                                        <p:cTn id="103" dur="1" fill="hold">
                                          <p:stCondLst>
                                            <p:cond delay="0"/>
                                          </p:stCondLst>
                                        </p:cTn>
                                        <p:tgtEl>
                                          <p:spTgt spid="40"/>
                                        </p:tgtEl>
                                        <p:attrNameLst>
                                          <p:attrName>style.visibility</p:attrName>
                                        </p:attrNameLst>
                                      </p:cBhvr>
                                      <p:to>
                                        <p:strVal val="visible"/>
                                      </p:to>
                                    </p:set>
                                    <p:anim calcmode="lin" valueType="num">
                                      <p:cBhvr>
                                        <p:cTn id="104" dur="500" fill="hold"/>
                                        <p:tgtEl>
                                          <p:spTgt spid="40"/>
                                        </p:tgtEl>
                                        <p:attrNameLst>
                                          <p:attrName>ppt_x</p:attrName>
                                        </p:attrNameLst>
                                      </p:cBhvr>
                                      <p:tavLst>
                                        <p:tav tm="0">
                                          <p:val>
                                            <p:strVal val="#ppt_x+#ppt_w/2"/>
                                          </p:val>
                                        </p:tav>
                                        <p:tav tm="100000">
                                          <p:val>
                                            <p:strVal val="#ppt_x"/>
                                          </p:val>
                                        </p:tav>
                                      </p:tavLst>
                                    </p:anim>
                                    <p:anim calcmode="lin" valueType="num">
                                      <p:cBhvr>
                                        <p:cTn id="105" dur="500" fill="hold"/>
                                        <p:tgtEl>
                                          <p:spTgt spid="40"/>
                                        </p:tgtEl>
                                        <p:attrNameLst>
                                          <p:attrName>ppt_y</p:attrName>
                                        </p:attrNameLst>
                                      </p:cBhvr>
                                      <p:tavLst>
                                        <p:tav tm="0">
                                          <p:val>
                                            <p:strVal val="#ppt_y"/>
                                          </p:val>
                                        </p:tav>
                                        <p:tav tm="100000">
                                          <p:val>
                                            <p:strVal val="#ppt_y"/>
                                          </p:val>
                                        </p:tav>
                                      </p:tavLst>
                                    </p:anim>
                                    <p:anim calcmode="lin" valueType="num">
                                      <p:cBhvr>
                                        <p:cTn id="106" dur="500" fill="hold"/>
                                        <p:tgtEl>
                                          <p:spTgt spid="40"/>
                                        </p:tgtEl>
                                        <p:attrNameLst>
                                          <p:attrName>ppt_w</p:attrName>
                                        </p:attrNameLst>
                                      </p:cBhvr>
                                      <p:tavLst>
                                        <p:tav tm="0">
                                          <p:val>
                                            <p:fltVal val="0"/>
                                          </p:val>
                                        </p:tav>
                                        <p:tav tm="100000">
                                          <p:val>
                                            <p:strVal val="#ppt_w"/>
                                          </p:val>
                                        </p:tav>
                                      </p:tavLst>
                                    </p:anim>
                                    <p:anim calcmode="lin" valueType="num">
                                      <p:cBhvr>
                                        <p:cTn id="107" dur="500" fill="hold"/>
                                        <p:tgtEl>
                                          <p:spTgt spid="40"/>
                                        </p:tgtEl>
                                        <p:attrNameLst>
                                          <p:attrName>ppt_h</p:attrName>
                                        </p:attrNameLst>
                                      </p:cBhvr>
                                      <p:tavLst>
                                        <p:tav tm="0">
                                          <p:val>
                                            <p:strVal val="#ppt_h"/>
                                          </p:val>
                                        </p:tav>
                                        <p:tav tm="100000">
                                          <p:val>
                                            <p:strVal val="#ppt_h"/>
                                          </p:val>
                                        </p:tav>
                                      </p:tavLst>
                                    </p:anim>
                                  </p:childTnLst>
                                </p:cTn>
                              </p:par>
                            </p:childTnLst>
                          </p:cTn>
                        </p:par>
                      </p:childTnLst>
                    </p:cTn>
                  </p:par>
                  <p:par>
                    <p:cTn id="108" fill="hold">
                      <p:stCondLst>
                        <p:cond delay="indefinite"/>
                      </p:stCondLst>
                      <p:childTnLst>
                        <p:par>
                          <p:cTn id="109" fill="hold">
                            <p:stCondLst>
                              <p:cond delay="0"/>
                            </p:stCondLst>
                            <p:childTnLst>
                              <p:par>
                                <p:cTn id="110" presetID="17" presetClass="entr" presetSubtype="2" fill="hold" grpId="0" nodeType="clickEffect">
                                  <p:stCondLst>
                                    <p:cond delay="0"/>
                                  </p:stCondLst>
                                  <p:childTnLst>
                                    <p:set>
                                      <p:cBhvr>
                                        <p:cTn id="111" dur="1" fill="hold">
                                          <p:stCondLst>
                                            <p:cond delay="0"/>
                                          </p:stCondLst>
                                        </p:cTn>
                                        <p:tgtEl>
                                          <p:spTgt spid="43"/>
                                        </p:tgtEl>
                                        <p:attrNameLst>
                                          <p:attrName>style.visibility</p:attrName>
                                        </p:attrNameLst>
                                      </p:cBhvr>
                                      <p:to>
                                        <p:strVal val="visible"/>
                                      </p:to>
                                    </p:set>
                                    <p:anim calcmode="lin" valueType="num">
                                      <p:cBhvr>
                                        <p:cTn id="112" dur="500" fill="hold"/>
                                        <p:tgtEl>
                                          <p:spTgt spid="43"/>
                                        </p:tgtEl>
                                        <p:attrNameLst>
                                          <p:attrName>ppt_x</p:attrName>
                                        </p:attrNameLst>
                                      </p:cBhvr>
                                      <p:tavLst>
                                        <p:tav tm="0">
                                          <p:val>
                                            <p:strVal val="#ppt_x+#ppt_w/2"/>
                                          </p:val>
                                        </p:tav>
                                        <p:tav tm="100000">
                                          <p:val>
                                            <p:strVal val="#ppt_x"/>
                                          </p:val>
                                        </p:tav>
                                      </p:tavLst>
                                    </p:anim>
                                    <p:anim calcmode="lin" valueType="num">
                                      <p:cBhvr>
                                        <p:cTn id="113" dur="500" fill="hold"/>
                                        <p:tgtEl>
                                          <p:spTgt spid="43"/>
                                        </p:tgtEl>
                                        <p:attrNameLst>
                                          <p:attrName>ppt_y</p:attrName>
                                        </p:attrNameLst>
                                      </p:cBhvr>
                                      <p:tavLst>
                                        <p:tav tm="0">
                                          <p:val>
                                            <p:strVal val="#ppt_y"/>
                                          </p:val>
                                        </p:tav>
                                        <p:tav tm="100000">
                                          <p:val>
                                            <p:strVal val="#ppt_y"/>
                                          </p:val>
                                        </p:tav>
                                      </p:tavLst>
                                    </p:anim>
                                    <p:anim calcmode="lin" valueType="num">
                                      <p:cBhvr>
                                        <p:cTn id="114" dur="500" fill="hold"/>
                                        <p:tgtEl>
                                          <p:spTgt spid="43"/>
                                        </p:tgtEl>
                                        <p:attrNameLst>
                                          <p:attrName>ppt_w</p:attrName>
                                        </p:attrNameLst>
                                      </p:cBhvr>
                                      <p:tavLst>
                                        <p:tav tm="0">
                                          <p:val>
                                            <p:fltVal val="0"/>
                                          </p:val>
                                        </p:tav>
                                        <p:tav tm="100000">
                                          <p:val>
                                            <p:strVal val="#ppt_w"/>
                                          </p:val>
                                        </p:tav>
                                      </p:tavLst>
                                    </p:anim>
                                    <p:anim calcmode="lin" valueType="num">
                                      <p:cBhvr>
                                        <p:cTn id="115" dur="500" fill="hold"/>
                                        <p:tgtEl>
                                          <p:spTgt spid="43"/>
                                        </p:tgtEl>
                                        <p:attrNameLst>
                                          <p:attrName>ppt_h</p:attrName>
                                        </p:attrNameLst>
                                      </p:cBhvr>
                                      <p:tavLst>
                                        <p:tav tm="0">
                                          <p:val>
                                            <p:strVal val="#ppt_h"/>
                                          </p:val>
                                        </p:tav>
                                        <p:tav tm="100000">
                                          <p:val>
                                            <p:strVal val="#ppt_h"/>
                                          </p:val>
                                        </p:tav>
                                      </p:tavLst>
                                    </p:anim>
                                  </p:childTnLst>
                                </p:cTn>
                              </p:par>
                            </p:childTnLst>
                          </p:cTn>
                        </p:par>
                      </p:childTnLst>
                    </p:cTn>
                  </p:par>
                  <p:par>
                    <p:cTn id="116" fill="hold">
                      <p:stCondLst>
                        <p:cond delay="indefinite"/>
                      </p:stCondLst>
                      <p:childTnLst>
                        <p:par>
                          <p:cTn id="117" fill="hold">
                            <p:stCondLst>
                              <p:cond delay="0"/>
                            </p:stCondLst>
                            <p:childTnLst>
                              <p:par>
                                <p:cTn id="118" presetID="17" presetClass="entr" presetSubtype="2" fill="hold" grpId="0" nodeType="clickEffect">
                                  <p:stCondLst>
                                    <p:cond delay="0"/>
                                  </p:stCondLst>
                                  <p:childTnLst>
                                    <p:set>
                                      <p:cBhvr>
                                        <p:cTn id="119" dur="1" fill="hold">
                                          <p:stCondLst>
                                            <p:cond delay="0"/>
                                          </p:stCondLst>
                                        </p:cTn>
                                        <p:tgtEl>
                                          <p:spTgt spid="44"/>
                                        </p:tgtEl>
                                        <p:attrNameLst>
                                          <p:attrName>style.visibility</p:attrName>
                                        </p:attrNameLst>
                                      </p:cBhvr>
                                      <p:to>
                                        <p:strVal val="visible"/>
                                      </p:to>
                                    </p:set>
                                    <p:anim calcmode="lin" valueType="num">
                                      <p:cBhvr>
                                        <p:cTn id="120" dur="500" fill="hold"/>
                                        <p:tgtEl>
                                          <p:spTgt spid="44"/>
                                        </p:tgtEl>
                                        <p:attrNameLst>
                                          <p:attrName>ppt_x</p:attrName>
                                        </p:attrNameLst>
                                      </p:cBhvr>
                                      <p:tavLst>
                                        <p:tav tm="0">
                                          <p:val>
                                            <p:strVal val="#ppt_x+#ppt_w/2"/>
                                          </p:val>
                                        </p:tav>
                                        <p:tav tm="100000">
                                          <p:val>
                                            <p:strVal val="#ppt_x"/>
                                          </p:val>
                                        </p:tav>
                                      </p:tavLst>
                                    </p:anim>
                                    <p:anim calcmode="lin" valueType="num">
                                      <p:cBhvr>
                                        <p:cTn id="121" dur="500" fill="hold"/>
                                        <p:tgtEl>
                                          <p:spTgt spid="44"/>
                                        </p:tgtEl>
                                        <p:attrNameLst>
                                          <p:attrName>ppt_y</p:attrName>
                                        </p:attrNameLst>
                                      </p:cBhvr>
                                      <p:tavLst>
                                        <p:tav tm="0">
                                          <p:val>
                                            <p:strVal val="#ppt_y"/>
                                          </p:val>
                                        </p:tav>
                                        <p:tav tm="100000">
                                          <p:val>
                                            <p:strVal val="#ppt_y"/>
                                          </p:val>
                                        </p:tav>
                                      </p:tavLst>
                                    </p:anim>
                                    <p:anim calcmode="lin" valueType="num">
                                      <p:cBhvr>
                                        <p:cTn id="122" dur="500" fill="hold"/>
                                        <p:tgtEl>
                                          <p:spTgt spid="44"/>
                                        </p:tgtEl>
                                        <p:attrNameLst>
                                          <p:attrName>ppt_w</p:attrName>
                                        </p:attrNameLst>
                                      </p:cBhvr>
                                      <p:tavLst>
                                        <p:tav tm="0">
                                          <p:val>
                                            <p:fltVal val="0"/>
                                          </p:val>
                                        </p:tav>
                                        <p:tav tm="100000">
                                          <p:val>
                                            <p:strVal val="#ppt_w"/>
                                          </p:val>
                                        </p:tav>
                                      </p:tavLst>
                                    </p:anim>
                                    <p:anim calcmode="lin" valueType="num">
                                      <p:cBhvr>
                                        <p:cTn id="123" dur="500" fill="hold"/>
                                        <p:tgtEl>
                                          <p:spTgt spid="44"/>
                                        </p:tgtEl>
                                        <p:attrNameLst>
                                          <p:attrName>ppt_h</p:attrName>
                                        </p:attrNameLst>
                                      </p:cBhvr>
                                      <p:tavLst>
                                        <p:tav tm="0">
                                          <p:val>
                                            <p:strVal val="#ppt_h"/>
                                          </p:val>
                                        </p:tav>
                                        <p:tav tm="100000">
                                          <p:val>
                                            <p:strVal val="#ppt_h"/>
                                          </p:val>
                                        </p:tav>
                                      </p:tavLst>
                                    </p:anim>
                                  </p:childTnLst>
                                </p:cTn>
                              </p:par>
                            </p:childTnLst>
                          </p:cTn>
                        </p:par>
                      </p:childTnLst>
                    </p:cTn>
                  </p:par>
                  <p:par>
                    <p:cTn id="124" fill="hold">
                      <p:stCondLst>
                        <p:cond delay="indefinite"/>
                      </p:stCondLst>
                      <p:childTnLst>
                        <p:par>
                          <p:cTn id="125" fill="hold">
                            <p:stCondLst>
                              <p:cond delay="0"/>
                            </p:stCondLst>
                            <p:childTnLst>
                              <p:par>
                                <p:cTn id="126" presetID="17" presetClass="entr" presetSubtype="2" fill="hold" grpId="0" nodeType="clickEffect">
                                  <p:stCondLst>
                                    <p:cond delay="0"/>
                                  </p:stCondLst>
                                  <p:childTnLst>
                                    <p:set>
                                      <p:cBhvr>
                                        <p:cTn id="127" dur="1" fill="hold">
                                          <p:stCondLst>
                                            <p:cond delay="0"/>
                                          </p:stCondLst>
                                        </p:cTn>
                                        <p:tgtEl>
                                          <p:spTgt spid="45"/>
                                        </p:tgtEl>
                                        <p:attrNameLst>
                                          <p:attrName>style.visibility</p:attrName>
                                        </p:attrNameLst>
                                      </p:cBhvr>
                                      <p:to>
                                        <p:strVal val="visible"/>
                                      </p:to>
                                    </p:set>
                                    <p:anim calcmode="lin" valueType="num">
                                      <p:cBhvr>
                                        <p:cTn id="128" dur="500" fill="hold"/>
                                        <p:tgtEl>
                                          <p:spTgt spid="45"/>
                                        </p:tgtEl>
                                        <p:attrNameLst>
                                          <p:attrName>ppt_x</p:attrName>
                                        </p:attrNameLst>
                                      </p:cBhvr>
                                      <p:tavLst>
                                        <p:tav tm="0">
                                          <p:val>
                                            <p:strVal val="#ppt_x+#ppt_w/2"/>
                                          </p:val>
                                        </p:tav>
                                        <p:tav tm="100000">
                                          <p:val>
                                            <p:strVal val="#ppt_x"/>
                                          </p:val>
                                        </p:tav>
                                      </p:tavLst>
                                    </p:anim>
                                    <p:anim calcmode="lin" valueType="num">
                                      <p:cBhvr>
                                        <p:cTn id="129" dur="500" fill="hold"/>
                                        <p:tgtEl>
                                          <p:spTgt spid="45"/>
                                        </p:tgtEl>
                                        <p:attrNameLst>
                                          <p:attrName>ppt_y</p:attrName>
                                        </p:attrNameLst>
                                      </p:cBhvr>
                                      <p:tavLst>
                                        <p:tav tm="0">
                                          <p:val>
                                            <p:strVal val="#ppt_y"/>
                                          </p:val>
                                        </p:tav>
                                        <p:tav tm="100000">
                                          <p:val>
                                            <p:strVal val="#ppt_y"/>
                                          </p:val>
                                        </p:tav>
                                      </p:tavLst>
                                    </p:anim>
                                    <p:anim calcmode="lin" valueType="num">
                                      <p:cBhvr>
                                        <p:cTn id="130" dur="500" fill="hold"/>
                                        <p:tgtEl>
                                          <p:spTgt spid="45"/>
                                        </p:tgtEl>
                                        <p:attrNameLst>
                                          <p:attrName>ppt_w</p:attrName>
                                        </p:attrNameLst>
                                      </p:cBhvr>
                                      <p:tavLst>
                                        <p:tav tm="0">
                                          <p:val>
                                            <p:fltVal val="0"/>
                                          </p:val>
                                        </p:tav>
                                        <p:tav tm="100000">
                                          <p:val>
                                            <p:strVal val="#ppt_w"/>
                                          </p:val>
                                        </p:tav>
                                      </p:tavLst>
                                    </p:anim>
                                    <p:anim calcmode="lin" valueType="num">
                                      <p:cBhvr>
                                        <p:cTn id="131" dur="500" fill="hold"/>
                                        <p:tgtEl>
                                          <p:spTgt spid="45"/>
                                        </p:tgtEl>
                                        <p:attrNameLst>
                                          <p:attrName>ppt_h</p:attrName>
                                        </p:attrNameLst>
                                      </p:cBhvr>
                                      <p:tavLst>
                                        <p:tav tm="0">
                                          <p:val>
                                            <p:strVal val="#ppt_h"/>
                                          </p:val>
                                        </p:tav>
                                        <p:tav tm="100000">
                                          <p:val>
                                            <p:strVal val="#ppt_h"/>
                                          </p:val>
                                        </p:tav>
                                      </p:tavLst>
                                    </p:anim>
                                  </p:childTnLst>
                                </p:cTn>
                              </p:par>
                            </p:childTnLst>
                          </p:cTn>
                        </p:par>
                      </p:childTnLst>
                    </p:cTn>
                  </p:par>
                  <p:par>
                    <p:cTn id="132" fill="hold">
                      <p:stCondLst>
                        <p:cond delay="indefinite"/>
                      </p:stCondLst>
                      <p:childTnLst>
                        <p:par>
                          <p:cTn id="133" fill="hold">
                            <p:stCondLst>
                              <p:cond delay="0"/>
                            </p:stCondLst>
                            <p:childTnLst>
                              <p:par>
                                <p:cTn id="134" presetID="17" presetClass="entr" presetSubtype="2" fill="hold" grpId="0" nodeType="clickEffect">
                                  <p:stCondLst>
                                    <p:cond delay="0"/>
                                  </p:stCondLst>
                                  <p:childTnLst>
                                    <p:set>
                                      <p:cBhvr>
                                        <p:cTn id="135" dur="1" fill="hold">
                                          <p:stCondLst>
                                            <p:cond delay="0"/>
                                          </p:stCondLst>
                                        </p:cTn>
                                        <p:tgtEl>
                                          <p:spTgt spid="46"/>
                                        </p:tgtEl>
                                        <p:attrNameLst>
                                          <p:attrName>style.visibility</p:attrName>
                                        </p:attrNameLst>
                                      </p:cBhvr>
                                      <p:to>
                                        <p:strVal val="visible"/>
                                      </p:to>
                                    </p:set>
                                    <p:anim calcmode="lin" valueType="num">
                                      <p:cBhvr>
                                        <p:cTn id="136" dur="500" fill="hold"/>
                                        <p:tgtEl>
                                          <p:spTgt spid="46"/>
                                        </p:tgtEl>
                                        <p:attrNameLst>
                                          <p:attrName>ppt_x</p:attrName>
                                        </p:attrNameLst>
                                      </p:cBhvr>
                                      <p:tavLst>
                                        <p:tav tm="0">
                                          <p:val>
                                            <p:strVal val="#ppt_x+#ppt_w/2"/>
                                          </p:val>
                                        </p:tav>
                                        <p:tav tm="100000">
                                          <p:val>
                                            <p:strVal val="#ppt_x"/>
                                          </p:val>
                                        </p:tav>
                                      </p:tavLst>
                                    </p:anim>
                                    <p:anim calcmode="lin" valueType="num">
                                      <p:cBhvr>
                                        <p:cTn id="137" dur="500" fill="hold"/>
                                        <p:tgtEl>
                                          <p:spTgt spid="46"/>
                                        </p:tgtEl>
                                        <p:attrNameLst>
                                          <p:attrName>ppt_y</p:attrName>
                                        </p:attrNameLst>
                                      </p:cBhvr>
                                      <p:tavLst>
                                        <p:tav tm="0">
                                          <p:val>
                                            <p:strVal val="#ppt_y"/>
                                          </p:val>
                                        </p:tav>
                                        <p:tav tm="100000">
                                          <p:val>
                                            <p:strVal val="#ppt_y"/>
                                          </p:val>
                                        </p:tav>
                                      </p:tavLst>
                                    </p:anim>
                                    <p:anim calcmode="lin" valueType="num">
                                      <p:cBhvr>
                                        <p:cTn id="138" dur="500" fill="hold"/>
                                        <p:tgtEl>
                                          <p:spTgt spid="46"/>
                                        </p:tgtEl>
                                        <p:attrNameLst>
                                          <p:attrName>ppt_w</p:attrName>
                                        </p:attrNameLst>
                                      </p:cBhvr>
                                      <p:tavLst>
                                        <p:tav tm="0">
                                          <p:val>
                                            <p:fltVal val="0"/>
                                          </p:val>
                                        </p:tav>
                                        <p:tav tm="100000">
                                          <p:val>
                                            <p:strVal val="#ppt_w"/>
                                          </p:val>
                                        </p:tav>
                                      </p:tavLst>
                                    </p:anim>
                                    <p:anim calcmode="lin" valueType="num">
                                      <p:cBhvr>
                                        <p:cTn id="139" dur="500" fill="hold"/>
                                        <p:tgtEl>
                                          <p:spTgt spid="46"/>
                                        </p:tgtEl>
                                        <p:attrNameLst>
                                          <p:attrName>ppt_h</p:attrName>
                                        </p:attrNameLst>
                                      </p:cBhvr>
                                      <p:tavLst>
                                        <p:tav tm="0">
                                          <p:val>
                                            <p:strVal val="#ppt_h"/>
                                          </p:val>
                                        </p:tav>
                                        <p:tav tm="100000">
                                          <p:val>
                                            <p:strVal val="#ppt_h"/>
                                          </p:val>
                                        </p:tav>
                                      </p:tavLst>
                                    </p:anim>
                                  </p:childTnLst>
                                </p:cTn>
                              </p:par>
                            </p:childTnLst>
                          </p:cTn>
                        </p:par>
                      </p:childTnLst>
                    </p:cTn>
                  </p:par>
                  <p:par>
                    <p:cTn id="140" fill="hold">
                      <p:stCondLst>
                        <p:cond delay="indefinite"/>
                      </p:stCondLst>
                      <p:childTnLst>
                        <p:par>
                          <p:cTn id="141" fill="hold">
                            <p:stCondLst>
                              <p:cond delay="0"/>
                            </p:stCondLst>
                            <p:childTnLst>
                              <p:par>
                                <p:cTn id="142" presetID="17" presetClass="entr" presetSubtype="2" fill="hold" grpId="0" nodeType="clickEffect">
                                  <p:stCondLst>
                                    <p:cond delay="0"/>
                                  </p:stCondLst>
                                  <p:childTnLst>
                                    <p:set>
                                      <p:cBhvr>
                                        <p:cTn id="143" dur="1" fill="hold">
                                          <p:stCondLst>
                                            <p:cond delay="0"/>
                                          </p:stCondLst>
                                        </p:cTn>
                                        <p:tgtEl>
                                          <p:spTgt spid="47"/>
                                        </p:tgtEl>
                                        <p:attrNameLst>
                                          <p:attrName>style.visibility</p:attrName>
                                        </p:attrNameLst>
                                      </p:cBhvr>
                                      <p:to>
                                        <p:strVal val="visible"/>
                                      </p:to>
                                    </p:set>
                                    <p:anim calcmode="lin" valueType="num">
                                      <p:cBhvr>
                                        <p:cTn id="144" dur="500" fill="hold"/>
                                        <p:tgtEl>
                                          <p:spTgt spid="47"/>
                                        </p:tgtEl>
                                        <p:attrNameLst>
                                          <p:attrName>ppt_x</p:attrName>
                                        </p:attrNameLst>
                                      </p:cBhvr>
                                      <p:tavLst>
                                        <p:tav tm="0">
                                          <p:val>
                                            <p:strVal val="#ppt_x+#ppt_w/2"/>
                                          </p:val>
                                        </p:tav>
                                        <p:tav tm="100000">
                                          <p:val>
                                            <p:strVal val="#ppt_x"/>
                                          </p:val>
                                        </p:tav>
                                      </p:tavLst>
                                    </p:anim>
                                    <p:anim calcmode="lin" valueType="num">
                                      <p:cBhvr>
                                        <p:cTn id="145" dur="500" fill="hold"/>
                                        <p:tgtEl>
                                          <p:spTgt spid="47"/>
                                        </p:tgtEl>
                                        <p:attrNameLst>
                                          <p:attrName>ppt_y</p:attrName>
                                        </p:attrNameLst>
                                      </p:cBhvr>
                                      <p:tavLst>
                                        <p:tav tm="0">
                                          <p:val>
                                            <p:strVal val="#ppt_y"/>
                                          </p:val>
                                        </p:tav>
                                        <p:tav tm="100000">
                                          <p:val>
                                            <p:strVal val="#ppt_y"/>
                                          </p:val>
                                        </p:tav>
                                      </p:tavLst>
                                    </p:anim>
                                    <p:anim calcmode="lin" valueType="num">
                                      <p:cBhvr>
                                        <p:cTn id="146" dur="500" fill="hold"/>
                                        <p:tgtEl>
                                          <p:spTgt spid="47"/>
                                        </p:tgtEl>
                                        <p:attrNameLst>
                                          <p:attrName>ppt_w</p:attrName>
                                        </p:attrNameLst>
                                      </p:cBhvr>
                                      <p:tavLst>
                                        <p:tav tm="0">
                                          <p:val>
                                            <p:fltVal val="0"/>
                                          </p:val>
                                        </p:tav>
                                        <p:tav tm="100000">
                                          <p:val>
                                            <p:strVal val="#ppt_w"/>
                                          </p:val>
                                        </p:tav>
                                      </p:tavLst>
                                    </p:anim>
                                    <p:anim calcmode="lin" valueType="num">
                                      <p:cBhvr>
                                        <p:cTn id="147" dur="500" fill="hold"/>
                                        <p:tgtEl>
                                          <p:spTgt spid="47"/>
                                        </p:tgtEl>
                                        <p:attrNameLst>
                                          <p:attrName>ppt_h</p:attrName>
                                        </p:attrNameLst>
                                      </p:cBhvr>
                                      <p:tavLst>
                                        <p:tav tm="0">
                                          <p:val>
                                            <p:strVal val="#ppt_h"/>
                                          </p:val>
                                        </p:tav>
                                        <p:tav tm="100000">
                                          <p:val>
                                            <p:strVal val="#ppt_h"/>
                                          </p:val>
                                        </p:tav>
                                      </p:tavLst>
                                    </p:anim>
                                  </p:childTnLst>
                                </p:cTn>
                              </p:par>
                            </p:childTnLst>
                          </p:cTn>
                        </p:par>
                      </p:childTnLst>
                    </p:cTn>
                  </p:par>
                  <p:par>
                    <p:cTn id="148" fill="hold">
                      <p:stCondLst>
                        <p:cond delay="indefinite"/>
                      </p:stCondLst>
                      <p:childTnLst>
                        <p:par>
                          <p:cTn id="149" fill="hold">
                            <p:stCondLst>
                              <p:cond delay="0"/>
                            </p:stCondLst>
                            <p:childTnLst>
                              <p:par>
                                <p:cTn id="150" presetID="17" presetClass="entr" presetSubtype="2" fill="hold" grpId="0" nodeType="clickEffect">
                                  <p:stCondLst>
                                    <p:cond delay="0"/>
                                  </p:stCondLst>
                                  <p:childTnLst>
                                    <p:set>
                                      <p:cBhvr>
                                        <p:cTn id="151" dur="1" fill="hold">
                                          <p:stCondLst>
                                            <p:cond delay="0"/>
                                          </p:stCondLst>
                                        </p:cTn>
                                        <p:tgtEl>
                                          <p:spTgt spid="49"/>
                                        </p:tgtEl>
                                        <p:attrNameLst>
                                          <p:attrName>style.visibility</p:attrName>
                                        </p:attrNameLst>
                                      </p:cBhvr>
                                      <p:to>
                                        <p:strVal val="visible"/>
                                      </p:to>
                                    </p:set>
                                    <p:anim calcmode="lin" valueType="num">
                                      <p:cBhvr>
                                        <p:cTn id="152" dur="500" fill="hold"/>
                                        <p:tgtEl>
                                          <p:spTgt spid="49"/>
                                        </p:tgtEl>
                                        <p:attrNameLst>
                                          <p:attrName>ppt_x</p:attrName>
                                        </p:attrNameLst>
                                      </p:cBhvr>
                                      <p:tavLst>
                                        <p:tav tm="0">
                                          <p:val>
                                            <p:strVal val="#ppt_x+#ppt_w/2"/>
                                          </p:val>
                                        </p:tav>
                                        <p:tav tm="100000">
                                          <p:val>
                                            <p:strVal val="#ppt_x"/>
                                          </p:val>
                                        </p:tav>
                                      </p:tavLst>
                                    </p:anim>
                                    <p:anim calcmode="lin" valueType="num">
                                      <p:cBhvr>
                                        <p:cTn id="153" dur="500" fill="hold"/>
                                        <p:tgtEl>
                                          <p:spTgt spid="49"/>
                                        </p:tgtEl>
                                        <p:attrNameLst>
                                          <p:attrName>ppt_y</p:attrName>
                                        </p:attrNameLst>
                                      </p:cBhvr>
                                      <p:tavLst>
                                        <p:tav tm="0">
                                          <p:val>
                                            <p:strVal val="#ppt_y"/>
                                          </p:val>
                                        </p:tav>
                                        <p:tav tm="100000">
                                          <p:val>
                                            <p:strVal val="#ppt_y"/>
                                          </p:val>
                                        </p:tav>
                                      </p:tavLst>
                                    </p:anim>
                                    <p:anim calcmode="lin" valueType="num">
                                      <p:cBhvr>
                                        <p:cTn id="154" dur="500" fill="hold"/>
                                        <p:tgtEl>
                                          <p:spTgt spid="49"/>
                                        </p:tgtEl>
                                        <p:attrNameLst>
                                          <p:attrName>ppt_w</p:attrName>
                                        </p:attrNameLst>
                                      </p:cBhvr>
                                      <p:tavLst>
                                        <p:tav tm="0">
                                          <p:val>
                                            <p:fltVal val="0"/>
                                          </p:val>
                                        </p:tav>
                                        <p:tav tm="100000">
                                          <p:val>
                                            <p:strVal val="#ppt_w"/>
                                          </p:val>
                                        </p:tav>
                                      </p:tavLst>
                                    </p:anim>
                                    <p:anim calcmode="lin" valueType="num">
                                      <p:cBhvr>
                                        <p:cTn id="155" dur="500" fill="hold"/>
                                        <p:tgtEl>
                                          <p:spTgt spid="49"/>
                                        </p:tgtEl>
                                        <p:attrNameLst>
                                          <p:attrName>ppt_h</p:attrName>
                                        </p:attrNameLst>
                                      </p:cBhvr>
                                      <p:tavLst>
                                        <p:tav tm="0">
                                          <p:val>
                                            <p:strVal val="#ppt_h"/>
                                          </p:val>
                                        </p:tav>
                                        <p:tav tm="100000">
                                          <p:val>
                                            <p:strVal val="#ppt_h"/>
                                          </p:val>
                                        </p:tav>
                                      </p:tavLst>
                                    </p:anim>
                                  </p:childTnLst>
                                </p:cTn>
                              </p:par>
                            </p:childTnLst>
                          </p:cTn>
                        </p:par>
                      </p:childTnLst>
                    </p:cTn>
                  </p:par>
                  <p:par>
                    <p:cTn id="156" fill="hold">
                      <p:stCondLst>
                        <p:cond delay="indefinite"/>
                      </p:stCondLst>
                      <p:childTnLst>
                        <p:par>
                          <p:cTn id="157" fill="hold">
                            <p:stCondLst>
                              <p:cond delay="0"/>
                            </p:stCondLst>
                            <p:childTnLst>
                              <p:par>
                                <p:cTn id="158" presetID="17" presetClass="entr" presetSubtype="2" fill="hold" grpId="0" nodeType="clickEffect">
                                  <p:stCondLst>
                                    <p:cond delay="0"/>
                                  </p:stCondLst>
                                  <p:childTnLst>
                                    <p:set>
                                      <p:cBhvr>
                                        <p:cTn id="159" dur="1" fill="hold">
                                          <p:stCondLst>
                                            <p:cond delay="0"/>
                                          </p:stCondLst>
                                        </p:cTn>
                                        <p:tgtEl>
                                          <p:spTgt spid="50"/>
                                        </p:tgtEl>
                                        <p:attrNameLst>
                                          <p:attrName>style.visibility</p:attrName>
                                        </p:attrNameLst>
                                      </p:cBhvr>
                                      <p:to>
                                        <p:strVal val="visible"/>
                                      </p:to>
                                    </p:set>
                                    <p:anim calcmode="lin" valueType="num">
                                      <p:cBhvr>
                                        <p:cTn id="160" dur="500" fill="hold"/>
                                        <p:tgtEl>
                                          <p:spTgt spid="50"/>
                                        </p:tgtEl>
                                        <p:attrNameLst>
                                          <p:attrName>ppt_x</p:attrName>
                                        </p:attrNameLst>
                                      </p:cBhvr>
                                      <p:tavLst>
                                        <p:tav tm="0">
                                          <p:val>
                                            <p:strVal val="#ppt_x+#ppt_w/2"/>
                                          </p:val>
                                        </p:tav>
                                        <p:tav tm="100000">
                                          <p:val>
                                            <p:strVal val="#ppt_x"/>
                                          </p:val>
                                        </p:tav>
                                      </p:tavLst>
                                    </p:anim>
                                    <p:anim calcmode="lin" valueType="num">
                                      <p:cBhvr>
                                        <p:cTn id="161" dur="500" fill="hold"/>
                                        <p:tgtEl>
                                          <p:spTgt spid="50"/>
                                        </p:tgtEl>
                                        <p:attrNameLst>
                                          <p:attrName>ppt_y</p:attrName>
                                        </p:attrNameLst>
                                      </p:cBhvr>
                                      <p:tavLst>
                                        <p:tav tm="0">
                                          <p:val>
                                            <p:strVal val="#ppt_y"/>
                                          </p:val>
                                        </p:tav>
                                        <p:tav tm="100000">
                                          <p:val>
                                            <p:strVal val="#ppt_y"/>
                                          </p:val>
                                        </p:tav>
                                      </p:tavLst>
                                    </p:anim>
                                    <p:anim calcmode="lin" valueType="num">
                                      <p:cBhvr>
                                        <p:cTn id="162" dur="500" fill="hold"/>
                                        <p:tgtEl>
                                          <p:spTgt spid="50"/>
                                        </p:tgtEl>
                                        <p:attrNameLst>
                                          <p:attrName>ppt_w</p:attrName>
                                        </p:attrNameLst>
                                      </p:cBhvr>
                                      <p:tavLst>
                                        <p:tav tm="0">
                                          <p:val>
                                            <p:fltVal val="0"/>
                                          </p:val>
                                        </p:tav>
                                        <p:tav tm="100000">
                                          <p:val>
                                            <p:strVal val="#ppt_w"/>
                                          </p:val>
                                        </p:tav>
                                      </p:tavLst>
                                    </p:anim>
                                    <p:anim calcmode="lin" valueType="num">
                                      <p:cBhvr>
                                        <p:cTn id="163" dur="500" fill="hold"/>
                                        <p:tgtEl>
                                          <p:spTgt spid="5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24" grpId="0" animBg="1"/>
      <p:bldP spid="25" grpId="0" animBg="1"/>
      <p:bldP spid="26" grpId="0" animBg="1"/>
      <p:bldP spid="27" grpId="0" animBg="1"/>
      <p:bldP spid="28" grpId="0"/>
      <p:bldP spid="30" grpId="0"/>
      <p:bldP spid="37" grpId="0" animBg="1"/>
      <p:bldP spid="38" grpId="0" animBg="1"/>
      <p:bldP spid="38" grpId="1" animBg="1"/>
      <p:bldP spid="36" grpId="0"/>
      <p:bldP spid="39" grpId="0"/>
      <p:bldP spid="40" grpId="0"/>
      <p:bldP spid="43" grpId="0"/>
      <p:bldP spid="44" grpId="0"/>
      <p:bldP spid="45" grpId="0"/>
      <p:bldP spid="46" grpId="0"/>
      <p:bldP spid="47" grpId="0"/>
      <p:bldP spid="49" grpId="0"/>
      <p:bldP spid="5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8">
            <a:extLst>
              <a:ext uri="{FF2B5EF4-FFF2-40B4-BE49-F238E27FC236}">
                <a16:creationId xmlns="" xmlns:a16="http://schemas.microsoft.com/office/drawing/2014/main" id="{E4118AEC-26BC-4DCF-B290-9395F9C896EF}"/>
              </a:ext>
            </a:extLst>
          </p:cNvPr>
          <p:cNvSpPr/>
          <p:nvPr/>
        </p:nvSpPr>
        <p:spPr>
          <a:xfrm>
            <a:off x="554949" y="1638634"/>
            <a:ext cx="1303383" cy="179251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ight Triangle 10">
            <a:extLst>
              <a:ext uri="{FF2B5EF4-FFF2-40B4-BE49-F238E27FC236}">
                <a16:creationId xmlns="" xmlns:a16="http://schemas.microsoft.com/office/drawing/2014/main" id="{C66FAF7E-8CDD-4926-A0A3-38BBE055ABF3}"/>
              </a:ext>
            </a:extLst>
          </p:cNvPr>
          <p:cNvSpPr/>
          <p:nvPr/>
        </p:nvSpPr>
        <p:spPr>
          <a:xfrm flipH="1">
            <a:off x="87817" y="1638634"/>
            <a:ext cx="467132" cy="1792512"/>
          </a:xfrm>
          <a:prstGeom prst="r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24">
            <a:extLst>
              <a:ext uri="{FF2B5EF4-FFF2-40B4-BE49-F238E27FC236}">
                <a16:creationId xmlns="" xmlns:a16="http://schemas.microsoft.com/office/drawing/2014/main" id="{2031FD8F-C762-45B7-9144-CFCF75B7A842}"/>
              </a:ext>
            </a:extLst>
          </p:cNvPr>
          <p:cNvSpPr/>
          <p:nvPr/>
        </p:nvSpPr>
        <p:spPr>
          <a:xfrm rot="16200000" flipH="1">
            <a:off x="839096" y="-351791"/>
            <a:ext cx="785521" cy="2842979"/>
          </a:xfrm>
          <a:prstGeom prst="ellipse">
            <a:avLst/>
          </a:prstGeom>
          <a:gradFill flip="none" rotWithShape="1">
            <a:gsLst>
              <a:gs pos="71000">
                <a:schemeClr val="bg1"/>
              </a:gs>
              <a:gs pos="77000">
                <a:schemeClr val="tx1">
                  <a:lumMod val="65000"/>
                  <a:lumOff val="35000"/>
                </a:schemeClr>
              </a:gs>
            </a:gsLst>
            <a:lin ang="0" scaled="1"/>
            <a:tileRect/>
          </a:gradFill>
          <a:ln>
            <a:noFill/>
          </a:ln>
          <a:effectLst>
            <a:softEdge rad="177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 xmlns:a16="http://schemas.microsoft.com/office/drawing/2014/main" id="{A557BA40-394C-4DEB-B07B-6482F26A4E82}"/>
              </a:ext>
            </a:extLst>
          </p:cNvPr>
          <p:cNvGrpSpPr/>
          <p:nvPr/>
        </p:nvGrpSpPr>
        <p:grpSpPr>
          <a:xfrm>
            <a:off x="726428" y="1764186"/>
            <a:ext cx="1001486" cy="1186810"/>
            <a:chOff x="3009022" y="4211323"/>
            <a:chExt cx="1001486" cy="1186810"/>
          </a:xfrm>
        </p:grpSpPr>
        <p:sp>
          <p:nvSpPr>
            <p:cNvPr id="18" name="TextBox 1">
              <a:extLst>
                <a:ext uri="{FF2B5EF4-FFF2-40B4-BE49-F238E27FC236}">
                  <a16:creationId xmlns="" xmlns:a16="http://schemas.microsoft.com/office/drawing/2014/main" id="{AA2499F0-511C-43F7-A264-303F54DEFF44}"/>
                </a:ext>
              </a:extLst>
            </p:cNvPr>
            <p:cNvSpPr txBox="1"/>
            <p:nvPr/>
          </p:nvSpPr>
          <p:spPr>
            <a:xfrm>
              <a:off x="3009022" y="4211323"/>
              <a:ext cx="1001486" cy="646331"/>
            </a:xfrm>
            <a:prstGeom prst="rect">
              <a:avLst/>
            </a:prstGeom>
            <a:noFill/>
          </p:spPr>
          <p:txBody>
            <a:bodyPr wrap="square" rtlCol="0">
              <a:spAutoFit/>
            </a:bodyPr>
            <a:lstStyle/>
            <a:p>
              <a:pPr algn="ctr"/>
              <a:r>
                <a:rPr lang="ar-SY" b="1" dirty="0" smtClean="0">
                  <a:solidFill>
                    <a:schemeClr val="bg1"/>
                  </a:solidFill>
                  <a:latin typeface="Oswald" panose="02000503000000000000" pitchFamily="2" charset="0"/>
                </a:rPr>
                <a:t>الوحدة الأولى</a:t>
              </a:r>
              <a:endParaRPr lang="en-US" b="1" dirty="0">
                <a:solidFill>
                  <a:schemeClr val="bg1"/>
                </a:solidFill>
                <a:latin typeface="Oswald" panose="02000503000000000000" pitchFamily="2" charset="0"/>
              </a:endParaRPr>
            </a:p>
          </p:txBody>
        </p:sp>
        <p:sp>
          <p:nvSpPr>
            <p:cNvPr id="19" name="TextBox 2">
              <a:extLst>
                <a:ext uri="{FF2B5EF4-FFF2-40B4-BE49-F238E27FC236}">
                  <a16:creationId xmlns="" xmlns:a16="http://schemas.microsoft.com/office/drawing/2014/main" id="{FEF93B47-867D-41A4-BEEF-0B2046E16230}"/>
                </a:ext>
              </a:extLst>
            </p:cNvPr>
            <p:cNvSpPr txBox="1"/>
            <p:nvPr/>
          </p:nvSpPr>
          <p:spPr>
            <a:xfrm>
              <a:off x="3096473" y="4751802"/>
              <a:ext cx="785521" cy="646331"/>
            </a:xfrm>
            <a:prstGeom prst="rect">
              <a:avLst/>
            </a:prstGeom>
            <a:noFill/>
          </p:spPr>
          <p:txBody>
            <a:bodyPr wrap="square" rtlCol="0">
              <a:spAutoFit/>
            </a:bodyPr>
            <a:lstStyle/>
            <a:p>
              <a:pPr algn="ctr"/>
              <a:r>
                <a:rPr lang="en-US" sz="3600" b="1" dirty="0" smtClean="0">
                  <a:solidFill>
                    <a:schemeClr val="bg1"/>
                  </a:solidFill>
                  <a:effectLst>
                    <a:outerShdw blurRad="38100" dist="38100" dir="2700000" algn="tl">
                      <a:srgbClr val="000000">
                        <a:alpha val="43137"/>
                      </a:srgbClr>
                    </a:outerShdw>
                  </a:effectLst>
                  <a:latin typeface="Oswald" panose="02000503000000000000" pitchFamily="2" charset="0"/>
                </a:rPr>
                <a:t>1</a:t>
              </a:r>
              <a:endParaRPr lang="en-US" sz="3600" b="1" dirty="0">
                <a:solidFill>
                  <a:schemeClr val="bg1"/>
                </a:solidFill>
                <a:effectLst>
                  <a:outerShdw blurRad="38100" dist="38100" dir="2700000" algn="tl">
                    <a:srgbClr val="000000">
                      <a:alpha val="43137"/>
                    </a:srgbClr>
                  </a:outerShdw>
                </a:effectLst>
                <a:latin typeface="Oswald" panose="02000503000000000000" pitchFamily="2" charset="0"/>
              </a:endParaRPr>
            </a:p>
          </p:txBody>
        </p:sp>
      </p:grpSp>
      <p:pic>
        <p:nvPicPr>
          <p:cNvPr id="20" name="Graphic 44">
            <a:extLst>
              <a:ext uri="{FF2B5EF4-FFF2-40B4-BE49-F238E27FC236}">
                <a16:creationId xmlns="" xmlns:a16="http://schemas.microsoft.com/office/drawing/2014/main" id="{3811AB20-2F0F-4BBB-AEEE-982409F9526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9812526">
            <a:off x="1028716" y="2876277"/>
            <a:ext cx="595902" cy="351207"/>
          </a:xfrm>
          <a:prstGeom prst="rect">
            <a:avLst/>
          </a:prstGeom>
          <a:effectLst>
            <a:outerShdw blurRad="50800" dist="38100" dir="2700000" algn="tl" rotWithShape="0">
              <a:prstClr val="black">
                <a:alpha val="40000"/>
              </a:prstClr>
            </a:outerShdw>
          </a:effectLst>
        </p:spPr>
      </p:pic>
      <p:grpSp>
        <p:nvGrpSpPr>
          <p:cNvPr id="21" name="Group 53">
            <a:extLst>
              <a:ext uri="{FF2B5EF4-FFF2-40B4-BE49-F238E27FC236}">
                <a16:creationId xmlns="" xmlns:a16="http://schemas.microsoft.com/office/drawing/2014/main" id="{6A460868-B9FD-412C-A768-ECBAB7A7A540}"/>
              </a:ext>
            </a:extLst>
          </p:cNvPr>
          <p:cNvGrpSpPr/>
          <p:nvPr/>
        </p:nvGrpSpPr>
        <p:grpSpPr>
          <a:xfrm rot="5400000">
            <a:off x="888315" y="-359519"/>
            <a:ext cx="855042" cy="2365989"/>
            <a:chOff x="1248229" y="335569"/>
            <a:chExt cx="855042" cy="2365989"/>
          </a:xfrm>
        </p:grpSpPr>
        <p:sp>
          <p:nvSpPr>
            <p:cNvPr id="22" name="TextBox 51">
              <a:extLst>
                <a:ext uri="{FF2B5EF4-FFF2-40B4-BE49-F238E27FC236}">
                  <a16:creationId xmlns="" xmlns:a16="http://schemas.microsoft.com/office/drawing/2014/main" id="{4E19FC31-64B6-492B-A85A-416820957BD0}"/>
                </a:ext>
              </a:extLst>
            </p:cNvPr>
            <p:cNvSpPr txBox="1"/>
            <p:nvPr/>
          </p:nvSpPr>
          <p:spPr>
            <a:xfrm>
              <a:off x="1248229" y="575526"/>
              <a:ext cx="461665" cy="1886073"/>
            </a:xfrm>
            <a:prstGeom prst="rect">
              <a:avLst/>
            </a:prstGeom>
            <a:noFill/>
          </p:spPr>
          <p:txBody>
            <a:bodyPr vert="vert270" wrap="square" rtlCol="0">
              <a:spAutoFit/>
            </a:bodyPr>
            <a:lstStyle/>
            <a:p>
              <a:pPr algn="ctr"/>
              <a:r>
                <a:rPr lang="ar-SY" b="1" dirty="0">
                  <a:solidFill>
                    <a:srgbClr val="00B0F0"/>
                  </a:solidFill>
                  <a:latin typeface="Oswald" panose="02000503000000000000" pitchFamily="2" charset="0"/>
                </a:rPr>
                <a:t>حقوق و واجبات</a:t>
              </a:r>
            </a:p>
          </p:txBody>
        </p:sp>
        <p:sp>
          <p:nvSpPr>
            <p:cNvPr id="23" name="TextBox 52">
              <a:extLst>
                <a:ext uri="{FF2B5EF4-FFF2-40B4-BE49-F238E27FC236}">
                  <a16:creationId xmlns="" xmlns:a16="http://schemas.microsoft.com/office/drawing/2014/main" id="{626BC3BB-DB17-4728-9BD9-860DBDFEF42C}"/>
                </a:ext>
              </a:extLst>
            </p:cNvPr>
            <p:cNvSpPr txBox="1"/>
            <p:nvPr/>
          </p:nvSpPr>
          <p:spPr>
            <a:xfrm>
              <a:off x="1610828" y="335569"/>
              <a:ext cx="492443" cy="2365989"/>
            </a:xfrm>
            <a:prstGeom prst="rect">
              <a:avLst/>
            </a:prstGeom>
            <a:noFill/>
          </p:spPr>
          <p:txBody>
            <a:bodyPr vert="vert270" wrap="square" rtlCol="0">
              <a:spAutoFit/>
            </a:bodyPr>
            <a:lstStyle/>
            <a:p>
              <a:pPr algn="ctr"/>
              <a:r>
                <a:rPr lang="ar-SY" sz="2000" b="1" dirty="0">
                  <a:latin typeface="Open Sans" panose="020B0606030504020204" pitchFamily="34" charset="0"/>
                  <a:ea typeface="Open Sans" panose="020B0606030504020204" pitchFamily="34" charset="0"/>
                  <a:cs typeface="Open Sans" panose="020B0606030504020204" pitchFamily="34" charset="0"/>
                </a:rPr>
                <a:t>كتابة خطبة </a:t>
              </a:r>
              <a:r>
                <a:rPr lang="ar-SY" sz="2000" b="1" dirty="0" smtClean="0">
                  <a:latin typeface="Open Sans" panose="020B0606030504020204" pitchFamily="34" charset="0"/>
                  <a:ea typeface="Open Sans" panose="020B0606030504020204" pitchFamily="34" charset="0"/>
                  <a:cs typeface="Open Sans" panose="020B0606030504020204" pitchFamily="34" charset="0"/>
                </a:rPr>
                <a:t>محفليّة</a:t>
              </a:r>
              <a:endParaRPr lang="ar-SY" sz="2000" b="1" dirty="0">
                <a:latin typeface="Open Sans" panose="020B0606030504020204" pitchFamily="34" charset="0"/>
                <a:ea typeface="Open Sans" panose="020B0606030504020204" pitchFamily="34" charset="0"/>
                <a:cs typeface="Open Sans" panose="020B0606030504020204" pitchFamily="34" charset="0"/>
              </a:endParaRPr>
            </a:p>
          </p:txBody>
        </p:sp>
      </p:grpSp>
      <p:sp>
        <p:nvSpPr>
          <p:cNvPr id="24" name="Oval 39">
            <a:extLst>
              <a:ext uri="{FF2B5EF4-FFF2-40B4-BE49-F238E27FC236}">
                <a16:creationId xmlns="" xmlns:a16="http://schemas.microsoft.com/office/drawing/2014/main" id="{05335CBB-05C3-40B6-8758-E5BD10E2530B}"/>
              </a:ext>
            </a:extLst>
          </p:cNvPr>
          <p:cNvSpPr/>
          <p:nvPr/>
        </p:nvSpPr>
        <p:spPr>
          <a:xfrm>
            <a:off x="-44488" y="5770784"/>
            <a:ext cx="2543318" cy="445595"/>
          </a:xfrm>
          <a:prstGeom prst="ellipse">
            <a:avLst/>
          </a:prstGeom>
          <a:gradFill flip="none" rotWithShape="1">
            <a:gsLst>
              <a:gs pos="0">
                <a:schemeClr val="tx1">
                  <a:alpha val="69000"/>
                </a:schemeClr>
              </a:gs>
              <a:gs pos="100000">
                <a:srgbClr val="BFBFBF">
                  <a:alpha val="0"/>
                </a:srgbClr>
              </a:gs>
            </a:gsLst>
            <a:path path="circle">
              <a:fillToRect l="50000" t="50000" r="50000" b="50000"/>
            </a:path>
            <a:tileRect/>
          </a:gradFill>
          <a:ln>
            <a:noFill/>
          </a:ln>
          <a:effectLst>
            <a:reflection blurRad="6350" stA="50000" endA="275" endPos="40000" dist="101600" dir="5400000" sy="-100000" algn="bl" rotWithShape="0"/>
            <a:softEdge rad="1143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3">
            <a:extLst>
              <a:ext uri="{FF2B5EF4-FFF2-40B4-BE49-F238E27FC236}">
                <a16:creationId xmlns="" xmlns:a16="http://schemas.microsoft.com/office/drawing/2014/main" id="{7F8FD261-C06C-414F-9E84-B77B161A92D0}"/>
              </a:ext>
            </a:extLst>
          </p:cNvPr>
          <p:cNvSpPr/>
          <p:nvPr/>
        </p:nvSpPr>
        <p:spPr>
          <a:xfrm>
            <a:off x="59218" y="3617007"/>
            <a:ext cx="2335906" cy="2335906"/>
          </a:xfrm>
          <a:prstGeom prst="ellipse">
            <a:avLst/>
          </a:prstGeom>
          <a:solidFill>
            <a:schemeClr val="bg1"/>
          </a:solidFill>
          <a:ln>
            <a:noFill/>
          </a:ln>
          <a:effectLst>
            <a:reflection blurRad="6350" stA="50000" endA="300" endPos="55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47">
            <a:extLst>
              <a:ext uri="{FF2B5EF4-FFF2-40B4-BE49-F238E27FC236}">
                <a16:creationId xmlns="" xmlns:a16="http://schemas.microsoft.com/office/drawing/2014/main" id="{6F6C6184-EE9F-45FC-8A01-E0AD551BADAF}"/>
              </a:ext>
            </a:extLst>
          </p:cNvPr>
          <p:cNvSpPr/>
          <p:nvPr/>
        </p:nvSpPr>
        <p:spPr>
          <a:xfrm>
            <a:off x="1080602" y="3611162"/>
            <a:ext cx="1232067" cy="1475935"/>
          </a:xfrm>
          <a:custGeom>
            <a:avLst/>
            <a:gdLst>
              <a:gd name="connsiteX0" fmla="*/ 103982 w 1232067"/>
              <a:gd name="connsiteY0" fmla="*/ 0 h 1475935"/>
              <a:gd name="connsiteX1" fmla="*/ 1070087 w 1232067"/>
              <a:gd name="connsiteY1" fmla="*/ 880941 h 1475935"/>
              <a:gd name="connsiteX2" fmla="*/ 1073165 w 1232067"/>
              <a:gd name="connsiteY2" fmla="*/ 942535 h 1475935"/>
              <a:gd name="connsiteX3" fmla="*/ 1232067 w 1232067"/>
              <a:gd name="connsiteY3" fmla="*/ 942535 h 1475935"/>
              <a:gd name="connsiteX4" fmla="*/ 790206 w 1232067"/>
              <a:gd name="connsiteY4" fmla="*/ 1475935 h 1475935"/>
              <a:gd name="connsiteX5" fmla="*/ 348344 w 1232067"/>
              <a:gd name="connsiteY5" fmla="*/ 942535 h 1475935"/>
              <a:gd name="connsiteX6" fmla="*/ 566521 w 1232067"/>
              <a:gd name="connsiteY6" fmla="*/ 942535 h 1475935"/>
              <a:gd name="connsiteX7" fmla="*/ 585669 w 1232067"/>
              <a:gd name="connsiteY7" fmla="*/ 876516 h 1475935"/>
              <a:gd name="connsiteX8" fmla="*/ 599516 w 1232067"/>
              <a:gd name="connsiteY8" fmla="*/ 729497 h 1475935"/>
              <a:gd name="connsiteX9" fmla="*/ 55289 w 1232067"/>
              <a:gd name="connsiteY9" fmla="*/ 14821 h 1475935"/>
              <a:gd name="connsiteX10" fmla="*/ 0 w 1232067"/>
              <a:gd name="connsiteY10" fmla="*/ 5790 h 1475935"/>
              <a:gd name="connsiteX11" fmla="*/ 4691 w 1232067"/>
              <a:gd name="connsiteY11" fmla="*/ 5066 h 1475935"/>
              <a:gd name="connsiteX12" fmla="*/ 103982 w 1232067"/>
              <a:gd name="connsiteY12" fmla="*/ 0 h 14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2067" h="1475935">
                <a:moveTo>
                  <a:pt x="103982" y="0"/>
                </a:moveTo>
                <a:cubicBezTo>
                  <a:pt x="606796" y="0"/>
                  <a:pt x="1020356" y="386130"/>
                  <a:pt x="1070087" y="880941"/>
                </a:cubicBezTo>
                <a:lnTo>
                  <a:pt x="1073165" y="942535"/>
                </a:lnTo>
                <a:lnTo>
                  <a:pt x="1232067" y="942535"/>
                </a:lnTo>
                <a:lnTo>
                  <a:pt x="790206" y="1475935"/>
                </a:lnTo>
                <a:lnTo>
                  <a:pt x="348344" y="942535"/>
                </a:lnTo>
                <a:lnTo>
                  <a:pt x="566521" y="942535"/>
                </a:lnTo>
                <a:lnTo>
                  <a:pt x="585669" y="876516"/>
                </a:lnTo>
                <a:cubicBezTo>
                  <a:pt x="594748" y="829028"/>
                  <a:pt x="599516" y="779858"/>
                  <a:pt x="599516" y="729497"/>
                </a:cubicBezTo>
                <a:cubicBezTo>
                  <a:pt x="599516" y="376968"/>
                  <a:pt x="365879" y="82844"/>
                  <a:pt x="55289" y="14821"/>
                </a:cubicBezTo>
                <a:lnTo>
                  <a:pt x="0" y="5790"/>
                </a:lnTo>
                <a:lnTo>
                  <a:pt x="4691" y="5066"/>
                </a:lnTo>
                <a:cubicBezTo>
                  <a:pt x="37337" y="1716"/>
                  <a:pt x="70461" y="0"/>
                  <a:pt x="103982" y="0"/>
                </a:cubicBezTo>
                <a:close/>
              </a:path>
            </a:pathLst>
          </a:custGeom>
          <a:solidFill>
            <a:schemeClr val="tx1">
              <a:alpha val="2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4">
            <a:extLst>
              <a:ext uri="{FF2B5EF4-FFF2-40B4-BE49-F238E27FC236}">
                <a16:creationId xmlns="" xmlns:a16="http://schemas.microsoft.com/office/drawing/2014/main" id="{78328E0F-5909-4689-BCE4-D1C7E00E5E4C}"/>
              </a:ext>
            </a:extLst>
          </p:cNvPr>
          <p:cNvSpPr/>
          <p:nvPr/>
        </p:nvSpPr>
        <p:spPr>
          <a:xfrm>
            <a:off x="1163057" y="3617007"/>
            <a:ext cx="1232067" cy="1475935"/>
          </a:xfrm>
          <a:custGeom>
            <a:avLst/>
            <a:gdLst>
              <a:gd name="connsiteX0" fmla="*/ 103982 w 1232067"/>
              <a:gd name="connsiteY0" fmla="*/ 0 h 1475935"/>
              <a:gd name="connsiteX1" fmla="*/ 1070087 w 1232067"/>
              <a:gd name="connsiteY1" fmla="*/ 880941 h 1475935"/>
              <a:gd name="connsiteX2" fmla="*/ 1073165 w 1232067"/>
              <a:gd name="connsiteY2" fmla="*/ 942535 h 1475935"/>
              <a:gd name="connsiteX3" fmla="*/ 1232067 w 1232067"/>
              <a:gd name="connsiteY3" fmla="*/ 942535 h 1475935"/>
              <a:gd name="connsiteX4" fmla="*/ 790206 w 1232067"/>
              <a:gd name="connsiteY4" fmla="*/ 1475935 h 1475935"/>
              <a:gd name="connsiteX5" fmla="*/ 348344 w 1232067"/>
              <a:gd name="connsiteY5" fmla="*/ 942535 h 1475935"/>
              <a:gd name="connsiteX6" fmla="*/ 566521 w 1232067"/>
              <a:gd name="connsiteY6" fmla="*/ 942535 h 1475935"/>
              <a:gd name="connsiteX7" fmla="*/ 585669 w 1232067"/>
              <a:gd name="connsiteY7" fmla="*/ 876516 h 1475935"/>
              <a:gd name="connsiteX8" fmla="*/ 599516 w 1232067"/>
              <a:gd name="connsiteY8" fmla="*/ 729497 h 1475935"/>
              <a:gd name="connsiteX9" fmla="*/ 55289 w 1232067"/>
              <a:gd name="connsiteY9" fmla="*/ 14821 h 1475935"/>
              <a:gd name="connsiteX10" fmla="*/ 0 w 1232067"/>
              <a:gd name="connsiteY10" fmla="*/ 5790 h 1475935"/>
              <a:gd name="connsiteX11" fmla="*/ 4691 w 1232067"/>
              <a:gd name="connsiteY11" fmla="*/ 5066 h 1475935"/>
              <a:gd name="connsiteX12" fmla="*/ 103982 w 1232067"/>
              <a:gd name="connsiteY12" fmla="*/ 0 h 14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2067" h="1475935">
                <a:moveTo>
                  <a:pt x="103982" y="0"/>
                </a:moveTo>
                <a:cubicBezTo>
                  <a:pt x="606796" y="0"/>
                  <a:pt x="1020356" y="386130"/>
                  <a:pt x="1070087" y="880941"/>
                </a:cubicBezTo>
                <a:lnTo>
                  <a:pt x="1073165" y="942535"/>
                </a:lnTo>
                <a:lnTo>
                  <a:pt x="1232067" y="942535"/>
                </a:lnTo>
                <a:lnTo>
                  <a:pt x="790206" y="1475935"/>
                </a:lnTo>
                <a:lnTo>
                  <a:pt x="348344" y="942535"/>
                </a:lnTo>
                <a:lnTo>
                  <a:pt x="566521" y="942535"/>
                </a:lnTo>
                <a:lnTo>
                  <a:pt x="585669" y="876516"/>
                </a:lnTo>
                <a:cubicBezTo>
                  <a:pt x="594748" y="829028"/>
                  <a:pt x="599516" y="779858"/>
                  <a:pt x="599516" y="729497"/>
                </a:cubicBezTo>
                <a:cubicBezTo>
                  <a:pt x="599516" y="376968"/>
                  <a:pt x="365879" y="82844"/>
                  <a:pt x="55289" y="14821"/>
                </a:cubicBezTo>
                <a:lnTo>
                  <a:pt x="0" y="5790"/>
                </a:lnTo>
                <a:lnTo>
                  <a:pt x="4691" y="5066"/>
                </a:lnTo>
                <a:cubicBezTo>
                  <a:pt x="37337" y="1716"/>
                  <a:pt x="70461" y="0"/>
                  <a:pt x="103982" y="0"/>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5">
            <a:extLst>
              <a:ext uri="{FF2B5EF4-FFF2-40B4-BE49-F238E27FC236}">
                <a16:creationId xmlns="" xmlns:a16="http://schemas.microsoft.com/office/drawing/2014/main" id="{3880956F-289D-44FF-8BE0-B59D43DB10FF}"/>
              </a:ext>
            </a:extLst>
          </p:cNvPr>
          <p:cNvSpPr txBox="1"/>
          <p:nvPr/>
        </p:nvSpPr>
        <p:spPr>
          <a:xfrm>
            <a:off x="1645127" y="4431493"/>
            <a:ext cx="651495" cy="400110"/>
          </a:xfrm>
          <a:prstGeom prst="rect">
            <a:avLst/>
          </a:prstGeom>
          <a:noFill/>
        </p:spPr>
        <p:txBody>
          <a:bodyPr wrap="square" rtlCol="0">
            <a:spAutoFit/>
          </a:bodyPr>
          <a:lstStyle/>
          <a:p>
            <a:pPr algn="ctr"/>
            <a:r>
              <a:rPr lang="en-US" sz="2000" b="1" dirty="0" smtClean="0">
                <a:solidFill>
                  <a:schemeClr val="bg1"/>
                </a:solidFill>
                <a:latin typeface="Century Gothic" panose="020B0502020202020204" pitchFamily="34" charset="0"/>
              </a:rPr>
              <a:t>11</a:t>
            </a:r>
            <a:endParaRPr lang="en-US" sz="2000" b="1" dirty="0">
              <a:solidFill>
                <a:schemeClr val="bg1"/>
              </a:solidFill>
              <a:latin typeface="Century Gothic" panose="020B0502020202020204" pitchFamily="34" charset="0"/>
            </a:endParaRPr>
          </a:p>
        </p:txBody>
      </p:sp>
      <p:pic>
        <p:nvPicPr>
          <p:cNvPr id="29" name="Graphic 26" descr="Lightbulb">
            <a:extLst>
              <a:ext uri="{FF2B5EF4-FFF2-40B4-BE49-F238E27FC236}">
                <a16:creationId xmlns="" xmlns:a16="http://schemas.microsoft.com/office/drawing/2014/main" id="{CB8C1ED7-F581-415F-B310-913BECE7228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rcRect/>
          <a:stretch/>
        </p:blipFill>
        <p:spPr>
          <a:xfrm>
            <a:off x="762463" y="3918934"/>
            <a:ext cx="640080" cy="640080"/>
          </a:xfrm>
          <a:prstGeom prst="rect">
            <a:avLst/>
          </a:prstGeom>
        </p:spPr>
      </p:pic>
      <p:sp>
        <p:nvSpPr>
          <p:cNvPr id="30" name="TextBox 27">
            <a:extLst>
              <a:ext uri="{FF2B5EF4-FFF2-40B4-BE49-F238E27FC236}">
                <a16:creationId xmlns="" xmlns:a16="http://schemas.microsoft.com/office/drawing/2014/main" id="{B607D86F-8A6D-4EAE-8CE6-59024662943A}"/>
              </a:ext>
            </a:extLst>
          </p:cNvPr>
          <p:cNvSpPr txBox="1"/>
          <p:nvPr/>
        </p:nvSpPr>
        <p:spPr>
          <a:xfrm>
            <a:off x="132843" y="4868334"/>
            <a:ext cx="1763186" cy="400110"/>
          </a:xfrm>
          <a:prstGeom prst="rect">
            <a:avLst/>
          </a:prstGeom>
          <a:noFill/>
        </p:spPr>
        <p:txBody>
          <a:bodyPr wrap="square" rtlCol="0">
            <a:spAutoFit/>
          </a:bodyPr>
          <a:lstStyle/>
          <a:p>
            <a:pPr algn="ctr"/>
            <a:r>
              <a:rPr lang="ar-SY" sz="2000" b="1" dirty="0">
                <a:latin typeface="Century Gothic" panose="020B0502020202020204" pitchFamily="34" charset="0"/>
              </a:rPr>
              <a:t>استراتيجية الكتابة</a:t>
            </a:r>
          </a:p>
        </p:txBody>
      </p:sp>
      <p:grpSp>
        <p:nvGrpSpPr>
          <p:cNvPr id="108" name="Group 116">
            <a:extLst>
              <a:ext uri="{FF2B5EF4-FFF2-40B4-BE49-F238E27FC236}">
                <a16:creationId xmlns="" xmlns:a16="http://schemas.microsoft.com/office/drawing/2014/main" id="{0C25064A-B9B1-434A-B342-1FA287A427AB}"/>
              </a:ext>
            </a:extLst>
          </p:cNvPr>
          <p:cNvGrpSpPr/>
          <p:nvPr/>
        </p:nvGrpSpPr>
        <p:grpSpPr>
          <a:xfrm>
            <a:off x="11237896" y="1266316"/>
            <a:ext cx="828739" cy="523220"/>
            <a:chOff x="2093494" y="1198097"/>
            <a:chExt cx="2173623" cy="1372306"/>
          </a:xfrm>
        </p:grpSpPr>
        <p:sp>
          <p:nvSpPr>
            <p:cNvPr id="109" name="Arrow: Left 12">
              <a:extLst>
                <a:ext uri="{FF2B5EF4-FFF2-40B4-BE49-F238E27FC236}">
                  <a16:creationId xmlns="" xmlns:a16="http://schemas.microsoft.com/office/drawing/2014/main" id="{71994C90-5293-4732-B465-9DBAADC79081}"/>
                </a:ext>
              </a:extLst>
            </p:cNvPr>
            <p:cNvSpPr/>
            <p:nvPr/>
          </p:nvSpPr>
          <p:spPr>
            <a:xfrm>
              <a:off x="2093494" y="1237956"/>
              <a:ext cx="2173623" cy="1168144"/>
            </a:xfrm>
            <a:prstGeom prst="leftArrow">
              <a:avLst>
                <a:gd name="adj1" fmla="val 78903"/>
                <a:gd name="adj2" fmla="val 50000"/>
              </a:avLst>
            </a:prstGeom>
            <a:gradFill flip="none" rotWithShape="1">
              <a:gsLst>
                <a:gs pos="0">
                  <a:srgbClr val="6FC7CB"/>
                </a:gs>
                <a:gs pos="100000">
                  <a:srgbClr val="258C95"/>
                </a:gs>
              </a:gsLst>
              <a:lin ang="2700000" scaled="1"/>
              <a:tileRect/>
            </a:gra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TextBox 28">
              <a:extLst>
                <a:ext uri="{FF2B5EF4-FFF2-40B4-BE49-F238E27FC236}">
                  <a16:creationId xmlns="" xmlns:a16="http://schemas.microsoft.com/office/drawing/2014/main" id="{DD6E3A1A-9F5A-484E-9960-6F41BC399723}"/>
                </a:ext>
              </a:extLst>
            </p:cNvPr>
            <p:cNvSpPr txBox="1"/>
            <p:nvPr/>
          </p:nvSpPr>
          <p:spPr>
            <a:xfrm>
              <a:off x="3180304" y="1198097"/>
              <a:ext cx="647115" cy="1372306"/>
            </a:xfrm>
            <a:prstGeom prst="rect">
              <a:avLst/>
            </a:prstGeom>
            <a:noFill/>
          </p:spPr>
          <p:txBody>
            <a:bodyPr wrap="square" rtlCol="0">
              <a:spAutoFit/>
            </a:bodyPr>
            <a:lstStyle/>
            <a:p>
              <a:r>
                <a:rPr lang="en-US" sz="2800" b="1" dirty="0" smtClean="0">
                  <a:solidFill>
                    <a:schemeClr val="bg1"/>
                  </a:solidFill>
                  <a:latin typeface="Century Gothic" panose="020B0502020202020204" pitchFamily="34" charset="0"/>
                </a:rPr>
                <a:t>1</a:t>
              </a:r>
              <a:endParaRPr lang="en-US" sz="2800" b="1" dirty="0">
                <a:solidFill>
                  <a:schemeClr val="bg1"/>
                </a:solidFill>
                <a:latin typeface="Century Gothic" panose="020B0502020202020204" pitchFamily="34" charset="0"/>
              </a:endParaRPr>
            </a:p>
          </p:txBody>
        </p:sp>
      </p:grpSp>
      <p:pic>
        <p:nvPicPr>
          <p:cNvPr id="111" name="Graphic 37" descr="Research">
            <a:extLst>
              <a:ext uri="{FF2B5EF4-FFF2-40B4-BE49-F238E27FC236}">
                <a16:creationId xmlns="" xmlns:a16="http://schemas.microsoft.com/office/drawing/2014/main" id="{1232CECC-4249-4D5B-AC96-7BD197E51652}"/>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10937926" y="1361132"/>
            <a:ext cx="365760" cy="365760"/>
          </a:xfrm>
          <a:prstGeom prst="rect">
            <a:avLst/>
          </a:prstGeom>
        </p:spPr>
      </p:pic>
      <p:sp>
        <p:nvSpPr>
          <p:cNvPr id="112" name="TextBox 40">
            <a:extLst>
              <a:ext uri="{FF2B5EF4-FFF2-40B4-BE49-F238E27FC236}">
                <a16:creationId xmlns="" xmlns:a16="http://schemas.microsoft.com/office/drawing/2014/main" id="{86D070C6-70F9-4883-B132-92C51609905B}"/>
              </a:ext>
            </a:extLst>
          </p:cNvPr>
          <p:cNvSpPr txBox="1"/>
          <p:nvPr/>
        </p:nvSpPr>
        <p:spPr>
          <a:xfrm>
            <a:off x="10263826" y="657564"/>
            <a:ext cx="835915" cy="461665"/>
          </a:xfrm>
          <a:prstGeom prst="rect">
            <a:avLst/>
          </a:prstGeom>
          <a:noFill/>
        </p:spPr>
        <p:txBody>
          <a:bodyPr wrap="square" rtlCol="0">
            <a:spAutoFit/>
          </a:bodyPr>
          <a:lstStyle/>
          <a:p>
            <a:pPr algn="r"/>
            <a:r>
              <a:rPr lang="ar-SY" sz="2400" b="1" dirty="0" smtClean="0">
                <a:solidFill>
                  <a:schemeClr val="bg1"/>
                </a:solidFill>
                <a:latin typeface="Century Gothic" panose="020B0502020202020204" pitchFamily="34" charset="0"/>
              </a:rPr>
              <a:t>أولاً-</a:t>
            </a:r>
            <a:endParaRPr lang="ar-SY" sz="2400" b="1" dirty="0">
              <a:solidFill>
                <a:schemeClr val="bg1"/>
              </a:solidFill>
              <a:latin typeface="Century Gothic" panose="020B0502020202020204" pitchFamily="34" charset="0"/>
            </a:endParaRPr>
          </a:p>
        </p:txBody>
      </p:sp>
      <p:sp>
        <p:nvSpPr>
          <p:cNvPr id="32" name="TextBox 40">
            <a:extLst>
              <a:ext uri="{FF2B5EF4-FFF2-40B4-BE49-F238E27FC236}">
                <a16:creationId xmlns="" xmlns:a16="http://schemas.microsoft.com/office/drawing/2014/main" id="{86D070C6-70F9-4883-B132-92C51609905B}"/>
              </a:ext>
            </a:extLst>
          </p:cNvPr>
          <p:cNvSpPr txBox="1"/>
          <p:nvPr/>
        </p:nvSpPr>
        <p:spPr>
          <a:xfrm>
            <a:off x="6619951" y="1216800"/>
            <a:ext cx="3643875" cy="400110"/>
          </a:xfrm>
          <a:prstGeom prst="rect">
            <a:avLst/>
          </a:prstGeom>
          <a:noFill/>
        </p:spPr>
        <p:txBody>
          <a:bodyPr wrap="square" rtlCol="0">
            <a:spAutoFit/>
          </a:bodyPr>
          <a:lstStyle/>
          <a:p>
            <a:pPr algn="r"/>
            <a:r>
              <a:rPr lang="ar-SY" sz="2000" b="1" dirty="0" smtClean="0">
                <a:latin typeface="Century Gothic" panose="020B0502020202020204" pitchFamily="34" charset="0"/>
              </a:rPr>
              <a:t>أقرأُ </a:t>
            </a:r>
            <a:r>
              <a:rPr lang="ar-SY" sz="2000" b="1" dirty="0">
                <a:latin typeface="Century Gothic" panose="020B0502020202020204" pitchFamily="34" charset="0"/>
              </a:rPr>
              <a:t>المقطع </a:t>
            </a:r>
            <a:r>
              <a:rPr lang="ar-SY" sz="2000" b="1" dirty="0" smtClean="0">
                <a:latin typeface="Century Gothic" panose="020B0502020202020204" pitchFamily="34" charset="0"/>
              </a:rPr>
              <a:t>أمامي</a:t>
            </a:r>
            <a:r>
              <a:rPr lang="ar-SY" sz="2000" b="1" dirty="0">
                <a:latin typeface="Century Gothic" panose="020B0502020202020204" pitchFamily="34" charset="0"/>
              </a:rPr>
              <a:t>، ثم </a:t>
            </a:r>
            <a:r>
              <a:rPr lang="ar-SY" sz="2000" b="1" dirty="0" smtClean="0">
                <a:latin typeface="Century Gothic" panose="020B0502020202020204" pitchFamily="34" charset="0"/>
              </a:rPr>
              <a:t>أُجيبُ </a:t>
            </a:r>
            <a:r>
              <a:rPr lang="ar-SY" sz="2000" b="1" dirty="0">
                <a:latin typeface="Century Gothic" panose="020B0502020202020204" pitchFamily="34" charset="0"/>
              </a:rPr>
              <a:t>عن المطلوب</a:t>
            </a:r>
          </a:p>
        </p:txBody>
      </p:sp>
      <p:sp>
        <p:nvSpPr>
          <p:cNvPr id="37" name="Rectangle 35">
            <a:extLst>
              <a:ext uri="{FF2B5EF4-FFF2-40B4-BE49-F238E27FC236}">
                <a16:creationId xmlns:a16="http://schemas.microsoft.com/office/drawing/2014/main" xmlns="" id="{AD7C484D-C035-4794-83E0-869DCDA48AB6}"/>
              </a:ext>
            </a:extLst>
          </p:cNvPr>
          <p:cNvSpPr/>
          <p:nvPr/>
        </p:nvSpPr>
        <p:spPr>
          <a:xfrm>
            <a:off x="10548046" y="1207242"/>
            <a:ext cx="369278" cy="381241"/>
          </a:xfrm>
          <a:prstGeom prst="rect">
            <a:avLst/>
          </a:prstGeom>
          <a:gradFill flip="none" rotWithShape="1">
            <a:gsLst>
              <a:gs pos="0">
                <a:schemeClr val="accent1">
                  <a:lumMod val="5000"/>
                  <a:lumOff val="95000"/>
                  <a:alpha val="0"/>
                </a:schemeClr>
              </a:gs>
              <a:gs pos="67000">
                <a:schemeClr val="tx1">
                  <a:lumMod val="50000"/>
                  <a:lumOff val="50000"/>
                  <a:alpha val="42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Diamond 36">
            <a:extLst>
              <a:ext uri="{FF2B5EF4-FFF2-40B4-BE49-F238E27FC236}">
                <a16:creationId xmlns:a16="http://schemas.microsoft.com/office/drawing/2014/main" xmlns="" id="{6C964224-EF99-412C-BD7E-2DB5DA7078C9}"/>
              </a:ext>
            </a:extLst>
          </p:cNvPr>
          <p:cNvSpPr/>
          <p:nvPr/>
        </p:nvSpPr>
        <p:spPr>
          <a:xfrm>
            <a:off x="10374876" y="1218000"/>
            <a:ext cx="357809" cy="357809"/>
          </a:xfrm>
          <a:prstGeom prst="diamond">
            <a:avLst/>
          </a:prstGeom>
          <a:solidFill>
            <a:srgbClr val="FF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40">
            <a:extLst>
              <a:ext uri="{FF2B5EF4-FFF2-40B4-BE49-F238E27FC236}">
                <a16:creationId xmlns="" xmlns:a16="http://schemas.microsoft.com/office/drawing/2014/main" id="{86D070C6-70F9-4883-B132-92C51609905B}"/>
              </a:ext>
            </a:extLst>
          </p:cNvPr>
          <p:cNvSpPr txBox="1"/>
          <p:nvPr/>
        </p:nvSpPr>
        <p:spPr>
          <a:xfrm>
            <a:off x="6794499" y="1837158"/>
            <a:ext cx="4792381" cy="707886"/>
          </a:xfrm>
          <a:prstGeom prst="rect">
            <a:avLst/>
          </a:prstGeom>
          <a:noFill/>
        </p:spPr>
        <p:txBody>
          <a:bodyPr wrap="square" rtlCol="0">
            <a:spAutoFit/>
          </a:bodyPr>
          <a:lstStyle/>
          <a:p>
            <a:pPr algn="r"/>
            <a:r>
              <a:rPr lang="ar-SY" sz="2000" b="1" dirty="0">
                <a:latin typeface="Century Gothic" panose="020B0502020202020204" pitchFamily="34" charset="0"/>
              </a:rPr>
              <a:t>في المخطط </a:t>
            </a:r>
            <a:r>
              <a:rPr lang="ar-SY" sz="2000" b="1" dirty="0" smtClean="0">
                <a:latin typeface="Century Gothic" panose="020B0502020202020204" pitchFamily="34" charset="0"/>
              </a:rPr>
              <a:t>الآتي </a:t>
            </a:r>
            <a:r>
              <a:rPr lang="ar-SY" sz="2000" b="1" dirty="0">
                <a:latin typeface="Century Gothic" panose="020B0502020202020204" pitchFamily="34" charset="0"/>
              </a:rPr>
              <a:t>طرائق بناء الخاتمة، </a:t>
            </a:r>
            <a:r>
              <a:rPr lang="ar-SY" sz="2000" b="1" dirty="0" smtClean="0">
                <a:latin typeface="Century Gothic" panose="020B0502020202020204" pitchFamily="34" charset="0"/>
              </a:rPr>
              <a:t>فأيُّ </a:t>
            </a:r>
            <a:r>
              <a:rPr lang="ar-SY" sz="2000" b="1" dirty="0">
                <a:latin typeface="Century Gothic" panose="020B0502020202020204" pitchFamily="34" charset="0"/>
              </a:rPr>
              <a:t>منها اعتمدت</a:t>
            </a:r>
          </a:p>
          <a:p>
            <a:pPr algn="r"/>
            <a:r>
              <a:rPr lang="ar-SY" sz="2000" b="1" dirty="0">
                <a:latin typeface="Century Gothic" panose="020B0502020202020204" pitchFamily="34" charset="0"/>
              </a:rPr>
              <a:t>عليها الخاتمة </a:t>
            </a:r>
            <a:r>
              <a:rPr lang="ar-SY" sz="2000" b="1" dirty="0" smtClean="0">
                <a:latin typeface="Century Gothic" panose="020B0502020202020204" pitchFamily="34" charset="0"/>
              </a:rPr>
              <a:t>أعلاه</a:t>
            </a:r>
            <a:r>
              <a:rPr lang="ar-SY" sz="2000" b="1" dirty="0">
                <a:latin typeface="Century Gothic" panose="020B0502020202020204" pitchFamily="34" charset="0"/>
              </a:rPr>
              <a:t>، </a:t>
            </a:r>
            <a:r>
              <a:rPr lang="ar-SY" sz="2000" b="1" dirty="0" smtClean="0">
                <a:latin typeface="Century Gothic" panose="020B0502020202020204" pitchFamily="34" charset="0"/>
              </a:rPr>
              <a:t>أعلَّلُ إجابتي</a:t>
            </a:r>
            <a:endParaRPr lang="ar-SY" sz="2000" b="1" dirty="0">
              <a:latin typeface="Century Gothic" panose="020B0502020202020204" pitchFamily="34" charset="0"/>
            </a:endParaRPr>
          </a:p>
        </p:txBody>
      </p:sp>
      <p:sp>
        <p:nvSpPr>
          <p:cNvPr id="39" name="Rectangle 35">
            <a:extLst>
              <a:ext uri="{FF2B5EF4-FFF2-40B4-BE49-F238E27FC236}">
                <a16:creationId xmlns:a16="http://schemas.microsoft.com/office/drawing/2014/main" xmlns="" id="{AD7C484D-C035-4794-83E0-869DCDA48AB6}"/>
              </a:ext>
            </a:extLst>
          </p:cNvPr>
          <p:cNvSpPr/>
          <p:nvPr/>
        </p:nvSpPr>
        <p:spPr>
          <a:xfrm>
            <a:off x="11836251" y="1957949"/>
            <a:ext cx="369278" cy="381241"/>
          </a:xfrm>
          <a:prstGeom prst="rect">
            <a:avLst/>
          </a:prstGeom>
          <a:gradFill flip="none" rotWithShape="1">
            <a:gsLst>
              <a:gs pos="0">
                <a:schemeClr val="accent1">
                  <a:lumMod val="5000"/>
                  <a:lumOff val="95000"/>
                  <a:alpha val="0"/>
                </a:schemeClr>
              </a:gs>
              <a:gs pos="67000">
                <a:schemeClr val="tx1">
                  <a:lumMod val="50000"/>
                  <a:lumOff val="50000"/>
                  <a:alpha val="42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Diamond 36">
            <a:extLst>
              <a:ext uri="{FF2B5EF4-FFF2-40B4-BE49-F238E27FC236}">
                <a16:creationId xmlns:a16="http://schemas.microsoft.com/office/drawing/2014/main" xmlns="" id="{6C964224-EF99-412C-BD7E-2DB5DA7078C9}"/>
              </a:ext>
            </a:extLst>
          </p:cNvPr>
          <p:cNvSpPr/>
          <p:nvPr/>
        </p:nvSpPr>
        <p:spPr>
          <a:xfrm>
            <a:off x="11663081" y="1968707"/>
            <a:ext cx="357809" cy="357809"/>
          </a:xfrm>
          <a:prstGeom prst="diamond">
            <a:avLst/>
          </a:prstGeom>
          <a:solidFill>
            <a:srgbClr val="FF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dirty="0" smtClean="0"/>
              <a:t>أ</a:t>
            </a:r>
            <a:endParaRPr lang="en-US" dirty="0"/>
          </a:p>
        </p:txBody>
      </p:sp>
      <p:pic>
        <p:nvPicPr>
          <p:cNvPr id="60" name="Graphic 26">
            <a:extLst>
              <a:ext uri="{FF2B5EF4-FFF2-40B4-BE49-F238E27FC236}">
                <a16:creationId xmlns="" xmlns:a16="http://schemas.microsoft.com/office/drawing/2014/main" id="{CB8C1ED7-F581-415F-B310-913BECE72282}"/>
              </a:ext>
            </a:extLst>
          </p:cNvPr>
          <p:cNvPicPr>
            <a:picLocks noChangeAspect="1"/>
          </p:cNvPicPr>
          <p:nvPr/>
        </p:nvPicPr>
        <p:blipFill>
          <a:blip r:embed="rId10">
            <a:extLst>
              <a:ext uri="{BEBA8EAE-BF5A-486C-A8C5-ECC9F3942E4B}">
                <a14:imgProps xmlns:a14="http://schemas.microsoft.com/office/drawing/2010/main">
                  <a14:imgLayer r:embed="rId11">
                    <a14:imgEffect>
                      <a14:backgroundRemoval t="973" b="100000" l="1337" r="98785">
                        <a14:foregroundMark x1="51883" y1="87743" x2="51883" y2="87743"/>
                        <a14:foregroundMark x1="77157" y1="46887" x2="77157" y2="46887"/>
                        <a14:foregroundMark x1="58080" y1="9922" x2="58080" y2="9922"/>
                        <a14:foregroundMark x1="49453" y1="50000" x2="49453" y2="50000"/>
                        <a14:foregroundMark x1="49453" y1="48833" x2="49453" y2="48833"/>
                        <a14:foregroundMark x1="49210" y1="44942" x2="49210" y2="44942"/>
                        <a14:foregroundMark x1="49210" y1="44942" x2="49210" y2="44942"/>
                        <a14:foregroundMark x1="48481" y1="37938" x2="45565" y2="37160"/>
                        <a14:foregroundMark x1="48724" y1="24514" x2="45079" y2="37160"/>
                        <a14:foregroundMark x1="41312" y1="42996" x2="33779" y2="48444"/>
                        <a14:foregroundMark x1="33779" y1="48444" x2="33779" y2="48444"/>
                        <a14:foregroundMark x1="41555" y1="41051" x2="41555" y2="41051"/>
                        <a14:foregroundMark x1="41555" y1="41051" x2="34022" y2="41051"/>
                        <a14:foregroundMark x1="34022" y1="41051" x2="34022" y2="41051"/>
                        <a14:foregroundMark x1="41069" y1="39494" x2="33050" y2="44942"/>
                        <a14:foregroundMark x1="33050" y1="44942" x2="33050" y2="44942"/>
                        <a14:foregroundMark x1="33050" y1="44942" x2="33050" y2="42996"/>
                        <a14:foregroundMark x1="34751" y1="39883" x2="41069" y2="40661"/>
                        <a14:foregroundMark x1="48967" y1="24514" x2="48967" y2="24514"/>
                        <a14:foregroundMark x1="49453" y1="25681" x2="49939" y2="34825"/>
                        <a14:foregroundMark x1="48481" y1="27626" x2="51640" y2="41440"/>
                        <a14:foregroundMark x1="51154" y1="33463" x2="64642" y2="32296"/>
                        <a14:foregroundMark x1="66100" y1="26848" x2="49939" y2="25292"/>
                        <a14:foregroundMark x1="51640" y1="59922" x2="67679" y2="61089"/>
                        <a14:foregroundMark x1="67679" y1="61089" x2="67679" y2="61089"/>
                        <a14:foregroundMark x1="49939" y1="60311" x2="48724" y2="70428"/>
                        <a14:foregroundMark x1="48481" y1="71595" x2="45808" y2="58755"/>
                        <a14:foregroundMark x1="47266" y1="57977" x2="47266" y2="64981"/>
                        <a14:foregroundMark x1="48238" y1="60700" x2="48238" y2="63424"/>
                        <a14:foregroundMark x1="48967" y1="57198" x2="48967" y2="61868"/>
                        <a14:foregroundMark x1="48967" y1="59922" x2="48967" y2="61868"/>
                        <a14:foregroundMark x1="48967" y1="61479" x2="48967" y2="61479"/>
                        <a14:foregroundMark x1="48967" y1="61479" x2="49453" y2="68872"/>
                        <a14:foregroundMark x1="50425" y1="60311" x2="44836" y2="59144"/>
                        <a14:foregroundMark x1="48238" y1="64981" x2="33536" y2="65759"/>
                        <a14:foregroundMark x1="33536" y1="65759" x2="33536" y2="81128"/>
                        <a14:foregroundMark x1="22479" y1="48054" x2="22479" y2="48054"/>
                        <a14:foregroundMark x1="46537" y1="72179" x2="46537" y2="72179"/>
                        <a14:foregroundMark x1="45808" y1="72179" x2="35723" y2="73735"/>
                        <a14:foregroundMark x1="59538" y1="51167" x2="64399" y2="51167"/>
                        <a14:foregroundMark x1="65128" y1="53307" x2="65128" y2="58755"/>
                        <a14:foregroundMark x1="64156" y1="54475" x2="63913" y2="55642"/>
                        <a14:foregroundMark x1="65371" y1="52918" x2="62697" y2="59144"/>
                        <a14:foregroundMark x1="62697" y1="59144" x2="62697" y2="59144"/>
                        <a14:foregroundMark x1="65371" y1="59144" x2="60510" y2="59144"/>
                        <a14:foregroundMark x1="62940" y1="57588" x2="62940" y2="57588"/>
                        <a14:foregroundMark x1="63183" y1="56420" x2="63183" y2="56420"/>
                        <a14:foregroundMark x1="63183" y1="56420" x2="63183" y2="56420"/>
                        <a14:foregroundMark x1="63426" y1="56809" x2="63426" y2="56809"/>
                        <a14:foregroundMark x1="64399" y1="57198" x2="64399" y2="57198"/>
                        <a14:foregroundMark x1="64399" y1="57198" x2="60996" y2="59922"/>
                        <a14:foregroundMark x1="60996" y1="59922" x2="56136" y2="57588"/>
                        <a14:foregroundMark x1="49696" y1="25292" x2="63426" y2="26848"/>
                        <a14:foregroundMark x1="63426" y1="26848" x2="63426" y2="26848"/>
                        <a14:foregroundMark x1="56379" y1="25681" x2="63913" y2="25681"/>
                        <a14:foregroundMark x1="60753" y1="24125" x2="64642" y2="24514"/>
                        <a14:foregroundMark x1="65371" y1="25292" x2="64642" y2="32296"/>
                        <a14:foregroundMark x1="44107" y1="39883" x2="33050" y2="41829"/>
                        <a14:foregroundMark x1="33050" y1="41829" x2="33050" y2="41829"/>
                        <a14:backgroundMark x1="66100" y1="24514" x2="48238" y2="23735"/>
                        <a14:backgroundMark x1="65857" y1="34436" x2="50668" y2="34825"/>
                        <a14:backgroundMark x1="66586" y1="63035" x2="52369" y2="60311"/>
                        <a14:backgroundMark x1="45565" y1="63424" x2="28311" y2="61479"/>
                        <a14:backgroundMark x1="65128" y1="48054" x2="63913" y2="59922"/>
                        <a14:backgroundMark x1="63670" y1="55642" x2="62940" y2="58755"/>
                        <a14:backgroundMark x1="62940" y1="58755" x2="62940" y2="58755"/>
                        <a14:backgroundMark x1="48724" y1="74514" x2="43013" y2="74903"/>
                        <a14:backgroundMark x1="41312" y1="74903" x2="33050" y2="75681"/>
                        <a14:backgroundMark x1="35723" y1="75681" x2="34508" y2="75292"/>
                        <a14:backgroundMark x1="33293" y1="74903" x2="30255" y2="74125"/>
                      </a14:backgroundRemoval>
                    </a14:imgEffect>
                  </a14:imgLayer>
                </a14:imgProps>
              </a:ext>
              <a:ext uri="{28A0092B-C50C-407E-A947-70E740481C1C}">
                <a14:useLocalDpi xmlns:a14="http://schemas.microsoft.com/office/drawing/2010/main" val="0"/>
              </a:ext>
            </a:extLst>
          </a:blip>
          <a:stretch>
            <a:fillRect/>
          </a:stretch>
        </p:blipFill>
        <p:spPr>
          <a:xfrm>
            <a:off x="6632651" y="2647771"/>
            <a:ext cx="5572878" cy="3402715"/>
          </a:xfrm>
          <a:prstGeom prst="rect">
            <a:avLst/>
          </a:prstGeom>
        </p:spPr>
      </p:pic>
      <p:pic>
        <p:nvPicPr>
          <p:cNvPr id="61" name="Graphic 26" descr="Lightbulb">
            <a:extLst>
              <a:ext uri="{FF2B5EF4-FFF2-40B4-BE49-F238E27FC236}">
                <a16:creationId xmlns="" xmlns:a16="http://schemas.microsoft.com/office/drawing/2014/main" id="{CB8C1ED7-F581-415F-B310-913BECE7228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rcRect/>
          <a:stretch/>
        </p:blipFill>
        <p:spPr>
          <a:xfrm>
            <a:off x="15315737" y="1953398"/>
            <a:ext cx="2878224" cy="2878224"/>
          </a:xfrm>
          <a:prstGeom prst="rect">
            <a:avLst/>
          </a:prstGeom>
        </p:spPr>
      </p:pic>
      <p:sp>
        <p:nvSpPr>
          <p:cNvPr id="62" name="TextBox 41">
            <a:extLst>
              <a:ext uri="{FF2B5EF4-FFF2-40B4-BE49-F238E27FC236}">
                <a16:creationId xmlns:a16="http://schemas.microsoft.com/office/drawing/2014/main" xmlns="" id="{D77AD07B-92C3-4D10-AA4E-4B9370461E59}"/>
              </a:ext>
            </a:extLst>
          </p:cNvPr>
          <p:cNvSpPr txBox="1"/>
          <p:nvPr/>
        </p:nvSpPr>
        <p:spPr>
          <a:xfrm>
            <a:off x="8018113" y="2766491"/>
            <a:ext cx="2731684" cy="338554"/>
          </a:xfrm>
          <a:prstGeom prst="rect">
            <a:avLst/>
          </a:prstGeom>
          <a:noFill/>
        </p:spPr>
        <p:txBody>
          <a:bodyPr wrap="square" rtlCol="0">
            <a:spAutoFit/>
          </a:bodyPr>
          <a:lstStyle/>
          <a:p>
            <a:pPr algn="ctr"/>
            <a:r>
              <a:rPr lang="ar-SY" sz="1600" b="1" dirty="0" smtClean="0">
                <a:solidFill>
                  <a:srgbClr val="C00000"/>
                </a:solidFill>
                <a:latin typeface="Century Gothic" panose="020B0502020202020204" pitchFamily="34" charset="0"/>
              </a:rPr>
              <a:t>تلخيص </a:t>
            </a:r>
            <a:r>
              <a:rPr lang="ar-SY" sz="1600" b="1" dirty="0">
                <a:solidFill>
                  <a:srgbClr val="C00000"/>
                </a:solidFill>
                <a:latin typeface="Century Gothic" panose="020B0502020202020204" pitchFamily="34" charset="0"/>
              </a:rPr>
              <a:t>بناء </a:t>
            </a:r>
            <a:r>
              <a:rPr lang="ar-SY" sz="1600" b="1" dirty="0" smtClean="0">
                <a:solidFill>
                  <a:srgbClr val="C00000"/>
                </a:solidFill>
                <a:latin typeface="Century Gothic" panose="020B0502020202020204" pitchFamily="34" charset="0"/>
              </a:rPr>
              <a:t>الموضوع </a:t>
            </a:r>
            <a:r>
              <a:rPr lang="ar-SY" sz="1600" b="1" dirty="0">
                <a:solidFill>
                  <a:srgbClr val="C00000"/>
                </a:solidFill>
                <a:latin typeface="Century Gothic" panose="020B0502020202020204" pitchFamily="34" charset="0"/>
              </a:rPr>
              <a:t>في نقاط محددة</a:t>
            </a:r>
          </a:p>
        </p:txBody>
      </p:sp>
      <p:sp>
        <p:nvSpPr>
          <p:cNvPr id="63" name="TextBox 41">
            <a:extLst>
              <a:ext uri="{FF2B5EF4-FFF2-40B4-BE49-F238E27FC236}">
                <a16:creationId xmlns:a16="http://schemas.microsoft.com/office/drawing/2014/main" xmlns="" id="{D77AD07B-92C3-4D10-AA4E-4B9370461E59}"/>
              </a:ext>
            </a:extLst>
          </p:cNvPr>
          <p:cNvSpPr txBox="1"/>
          <p:nvPr/>
        </p:nvSpPr>
        <p:spPr>
          <a:xfrm>
            <a:off x="10388384" y="3922144"/>
            <a:ext cx="1635165" cy="584775"/>
          </a:xfrm>
          <a:prstGeom prst="rect">
            <a:avLst/>
          </a:prstGeom>
          <a:noFill/>
        </p:spPr>
        <p:txBody>
          <a:bodyPr wrap="square" rtlCol="0">
            <a:spAutoFit/>
          </a:bodyPr>
          <a:lstStyle/>
          <a:p>
            <a:pPr algn="ctr"/>
            <a:r>
              <a:rPr lang="ar-SY" sz="1600" b="1" dirty="0">
                <a:solidFill>
                  <a:srgbClr val="C00000"/>
                </a:solidFill>
                <a:latin typeface="Century Gothic" panose="020B0502020202020204" pitchFamily="34" charset="0"/>
              </a:rPr>
              <a:t>التركيز على الفكرة</a:t>
            </a:r>
          </a:p>
          <a:p>
            <a:pPr algn="ctr"/>
            <a:r>
              <a:rPr lang="ar-SY" sz="1600" b="1" dirty="0">
                <a:solidFill>
                  <a:srgbClr val="C00000"/>
                </a:solidFill>
                <a:latin typeface="Century Gothic" panose="020B0502020202020204" pitchFamily="34" charset="0"/>
              </a:rPr>
              <a:t>الأكثر </a:t>
            </a:r>
            <a:r>
              <a:rPr lang="ar-SY" sz="1600" b="1" dirty="0" smtClean="0">
                <a:solidFill>
                  <a:srgbClr val="C00000"/>
                </a:solidFill>
                <a:latin typeface="Century Gothic" panose="020B0502020202020204" pitchFamily="34" charset="0"/>
              </a:rPr>
              <a:t>أهمية</a:t>
            </a:r>
            <a:endParaRPr lang="ar-SY" sz="1600" b="1" dirty="0">
              <a:solidFill>
                <a:srgbClr val="C00000"/>
              </a:solidFill>
              <a:latin typeface="Century Gothic" panose="020B0502020202020204" pitchFamily="34" charset="0"/>
            </a:endParaRPr>
          </a:p>
        </p:txBody>
      </p:sp>
      <p:sp>
        <p:nvSpPr>
          <p:cNvPr id="64" name="TextBox 41">
            <a:extLst>
              <a:ext uri="{FF2B5EF4-FFF2-40B4-BE49-F238E27FC236}">
                <a16:creationId xmlns:a16="http://schemas.microsoft.com/office/drawing/2014/main" xmlns="" id="{D77AD07B-92C3-4D10-AA4E-4B9370461E59}"/>
              </a:ext>
            </a:extLst>
          </p:cNvPr>
          <p:cNvSpPr txBox="1"/>
          <p:nvPr/>
        </p:nvSpPr>
        <p:spPr>
          <a:xfrm>
            <a:off x="6761879" y="3912194"/>
            <a:ext cx="1635165" cy="584775"/>
          </a:xfrm>
          <a:prstGeom prst="rect">
            <a:avLst/>
          </a:prstGeom>
          <a:noFill/>
        </p:spPr>
        <p:txBody>
          <a:bodyPr wrap="square" rtlCol="0">
            <a:spAutoFit/>
          </a:bodyPr>
          <a:lstStyle/>
          <a:p>
            <a:pPr algn="ctr"/>
            <a:r>
              <a:rPr lang="ar-SY" sz="1600" b="1" dirty="0">
                <a:solidFill>
                  <a:srgbClr val="C00000"/>
                </a:solidFill>
                <a:latin typeface="Century Gothic" panose="020B0502020202020204" pitchFamily="34" charset="0"/>
              </a:rPr>
              <a:t>فتح مجال التفكير</a:t>
            </a:r>
          </a:p>
          <a:p>
            <a:pPr algn="ctr"/>
            <a:r>
              <a:rPr lang="ar-SY" sz="1600" b="1" dirty="0" smtClean="0">
                <a:solidFill>
                  <a:srgbClr val="C00000"/>
                </a:solidFill>
                <a:latin typeface="Century Gothic" panose="020B0502020202020204" pitchFamily="34" charset="0"/>
              </a:rPr>
              <a:t>أمام </a:t>
            </a:r>
            <a:r>
              <a:rPr lang="ar-SY" sz="1600" b="1" dirty="0">
                <a:solidFill>
                  <a:srgbClr val="C00000"/>
                </a:solidFill>
                <a:latin typeface="Century Gothic" panose="020B0502020202020204" pitchFamily="34" charset="0"/>
              </a:rPr>
              <a:t>الجمهور</a:t>
            </a:r>
          </a:p>
        </p:txBody>
      </p:sp>
      <p:sp>
        <p:nvSpPr>
          <p:cNvPr id="65" name="TextBox 41">
            <a:extLst>
              <a:ext uri="{FF2B5EF4-FFF2-40B4-BE49-F238E27FC236}">
                <a16:creationId xmlns:a16="http://schemas.microsoft.com/office/drawing/2014/main" xmlns="" id="{D77AD07B-92C3-4D10-AA4E-4B9370461E59}"/>
              </a:ext>
            </a:extLst>
          </p:cNvPr>
          <p:cNvSpPr txBox="1"/>
          <p:nvPr/>
        </p:nvSpPr>
        <p:spPr>
          <a:xfrm>
            <a:off x="8125458" y="5286586"/>
            <a:ext cx="2579284" cy="584775"/>
          </a:xfrm>
          <a:prstGeom prst="rect">
            <a:avLst/>
          </a:prstGeom>
          <a:noFill/>
        </p:spPr>
        <p:txBody>
          <a:bodyPr wrap="square" rtlCol="0">
            <a:spAutoFit/>
          </a:bodyPr>
          <a:lstStyle/>
          <a:p>
            <a:pPr algn="ctr"/>
            <a:r>
              <a:rPr lang="ar-SY" sz="1600" b="1" dirty="0" smtClean="0">
                <a:solidFill>
                  <a:srgbClr val="C00000"/>
                </a:solidFill>
                <a:latin typeface="Century Gothic" panose="020B0502020202020204" pitchFamily="34" charset="0"/>
              </a:rPr>
              <a:t>استخدام </a:t>
            </a:r>
            <a:r>
              <a:rPr lang="ar-SY" sz="1600" b="1" dirty="0">
                <a:solidFill>
                  <a:srgbClr val="C00000"/>
                </a:solidFill>
                <a:latin typeface="Century Gothic" panose="020B0502020202020204" pitchFamily="34" charset="0"/>
              </a:rPr>
              <a:t>دليل </a:t>
            </a:r>
            <a:r>
              <a:rPr lang="ar-SY" sz="1600" b="1" dirty="0" smtClean="0">
                <a:solidFill>
                  <a:srgbClr val="C00000"/>
                </a:solidFill>
                <a:latin typeface="Century Gothic" panose="020B0502020202020204" pitchFamily="34" charset="0"/>
              </a:rPr>
              <a:t>أو </a:t>
            </a:r>
            <a:r>
              <a:rPr lang="ar-SY" sz="1600" b="1" dirty="0">
                <a:solidFill>
                  <a:srgbClr val="C00000"/>
                </a:solidFill>
                <a:latin typeface="Century Gothic" panose="020B0502020202020204" pitchFamily="34" charset="0"/>
              </a:rPr>
              <a:t>قول </a:t>
            </a:r>
            <a:r>
              <a:rPr lang="ar-SY" sz="1600" b="1" dirty="0" smtClean="0">
                <a:solidFill>
                  <a:srgbClr val="C00000"/>
                </a:solidFill>
                <a:latin typeface="Century Gothic" panose="020B0502020202020204" pitchFamily="34" charset="0"/>
              </a:rPr>
              <a:t>يؤيد </a:t>
            </a:r>
            <a:r>
              <a:rPr lang="ar-SY" sz="1600" b="1" dirty="0">
                <a:solidFill>
                  <a:srgbClr val="C00000"/>
                </a:solidFill>
                <a:latin typeface="Century Gothic" panose="020B0502020202020204" pitchFamily="34" charset="0"/>
              </a:rPr>
              <a:t>الأفكار</a:t>
            </a:r>
          </a:p>
          <a:p>
            <a:pPr algn="ctr"/>
            <a:r>
              <a:rPr lang="ar-SY" sz="1600" b="1" dirty="0" smtClean="0">
                <a:solidFill>
                  <a:srgbClr val="C00000"/>
                </a:solidFill>
                <a:latin typeface="Century Gothic" panose="020B0502020202020204" pitchFamily="34" charset="0"/>
              </a:rPr>
              <a:t>الأساس للموضوع</a:t>
            </a:r>
            <a:endParaRPr lang="ar-SY" sz="1600" b="1" dirty="0">
              <a:solidFill>
                <a:srgbClr val="C00000"/>
              </a:solidFill>
              <a:latin typeface="Century Gothic" panose="020B0502020202020204" pitchFamily="34" charset="0"/>
            </a:endParaRPr>
          </a:p>
        </p:txBody>
      </p:sp>
      <p:grpSp>
        <p:nvGrpSpPr>
          <p:cNvPr id="3" name="مجموعة 2"/>
          <p:cNvGrpSpPr/>
          <p:nvPr/>
        </p:nvGrpSpPr>
        <p:grpSpPr>
          <a:xfrm>
            <a:off x="2498831" y="1449325"/>
            <a:ext cx="4121120" cy="2931128"/>
            <a:chOff x="2437229" y="1449324"/>
            <a:chExt cx="4303552" cy="3437513"/>
          </a:xfrm>
        </p:grpSpPr>
        <p:grpSp>
          <p:nvGrpSpPr>
            <p:cNvPr id="2" name="مجموعة 1"/>
            <p:cNvGrpSpPr/>
            <p:nvPr/>
          </p:nvGrpSpPr>
          <p:grpSpPr>
            <a:xfrm>
              <a:off x="2437229" y="1624587"/>
              <a:ext cx="4303552" cy="3262250"/>
              <a:chOff x="5130800" y="1569353"/>
              <a:chExt cx="4365882" cy="3262250"/>
            </a:xfrm>
          </p:grpSpPr>
          <p:sp>
            <p:nvSpPr>
              <p:cNvPr id="45" name="Rectangle: Rounded Corners 9">
                <a:extLst>
                  <a:ext uri="{FF2B5EF4-FFF2-40B4-BE49-F238E27FC236}">
                    <a16:creationId xmlns:a16="http://schemas.microsoft.com/office/drawing/2014/main" xmlns="" id="{B6897EC9-385A-407F-976C-82808FF29A72}"/>
                  </a:ext>
                </a:extLst>
              </p:cNvPr>
              <p:cNvSpPr/>
              <p:nvPr/>
            </p:nvSpPr>
            <p:spPr>
              <a:xfrm>
                <a:off x="5130800" y="1569353"/>
                <a:ext cx="4365882" cy="3262250"/>
              </a:xfrm>
              <a:prstGeom prst="roundRect">
                <a:avLst>
                  <a:gd name="adj" fmla="val 11105"/>
                </a:avLst>
              </a:prstGeom>
              <a:solidFill>
                <a:srgbClr val="FFC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1">
                <a:extLst>
                  <a:ext uri="{FF2B5EF4-FFF2-40B4-BE49-F238E27FC236}">
                    <a16:creationId xmlns:a16="http://schemas.microsoft.com/office/drawing/2014/main" xmlns="" id="{B981E1B9-9FFF-48F1-99A5-A16289D818C8}"/>
                  </a:ext>
                </a:extLst>
              </p:cNvPr>
              <p:cNvSpPr txBox="1"/>
              <p:nvPr/>
            </p:nvSpPr>
            <p:spPr>
              <a:xfrm>
                <a:off x="5130800" y="1951588"/>
                <a:ext cx="4084272" cy="2382259"/>
              </a:xfrm>
              <a:prstGeom prst="rect">
                <a:avLst/>
              </a:prstGeom>
              <a:noFill/>
            </p:spPr>
            <p:txBody>
              <a:bodyPr wrap="square" rtlCol="0">
                <a:spAutoFit/>
              </a:bodyPr>
              <a:lstStyle/>
              <a:p>
                <a:pPr algn="r"/>
                <a:r>
                  <a:rPr lang="ar-SY" b="1" dirty="0"/>
                  <a:t>وفي الختام:</a:t>
                </a:r>
              </a:p>
              <a:p>
                <a:pPr algn="r"/>
                <a:r>
                  <a:rPr lang="ar-SY" b="1" dirty="0"/>
                  <a:t>فيا </a:t>
                </a:r>
                <a:r>
                  <a:rPr lang="ar-SY" b="1" dirty="0" smtClean="0"/>
                  <a:t>منشئي </a:t>
                </a:r>
                <a:r>
                  <a:rPr lang="ar-SY" b="1" dirty="0"/>
                  <a:t>الأجيال، </a:t>
                </a:r>
                <a:r>
                  <a:rPr lang="ar-SY" b="1" dirty="0" smtClean="0"/>
                  <a:t>و يا </a:t>
                </a:r>
                <a:r>
                  <a:rPr lang="ar-SY" b="1" dirty="0"/>
                  <a:t>باعثي </a:t>
                </a:r>
                <a:r>
                  <a:rPr lang="ar-SY" b="1" dirty="0" smtClean="0"/>
                  <a:t>الآمال</a:t>
                </a:r>
                <a:r>
                  <a:rPr lang="ar-SY" b="1" dirty="0"/>
                  <a:t>، </a:t>
                </a:r>
                <a:r>
                  <a:rPr lang="ar-SY" b="1" dirty="0" smtClean="0"/>
                  <a:t>و يا </a:t>
                </a:r>
                <a:r>
                  <a:rPr lang="ar-SY" b="1" dirty="0"/>
                  <a:t>قادة </a:t>
                </a:r>
                <a:r>
                  <a:rPr lang="ar-SY" b="1" dirty="0" smtClean="0"/>
                  <a:t>الزمن،</a:t>
                </a:r>
                <a:r>
                  <a:rPr lang="ar-SY" b="1" dirty="0"/>
                  <a:t> الشكر لكم موصول على ما تبذلونه من أجل أبنائكم؛ </a:t>
                </a:r>
                <a:r>
                  <a:rPr lang="ar-SY" b="1" dirty="0" smtClean="0"/>
                  <a:t>لتحيا </a:t>
                </a:r>
                <a:r>
                  <a:rPr lang="ar-SY" b="1" dirty="0"/>
                  <a:t>العقول، وترقى المشاعر، ويبنى </a:t>
                </a:r>
                <a:r>
                  <a:rPr lang="ar-SY" b="1" dirty="0" smtClean="0"/>
                  <a:t>المستقبل.</a:t>
                </a:r>
                <a:r>
                  <a:rPr lang="ar-SY" b="1" dirty="0"/>
                  <a:t> والله أسأل أن يوفقكم في أداء </a:t>
                </a:r>
                <a:r>
                  <a:rPr lang="ar-SY" b="1" dirty="0" smtClean="0"/>
                  <a:t>رسالتكم ، </a:t>
                </a:r>
                <a:r>
                  <a:rPr lang="ar-SY" b="1" dirty="0"/>
                  <a:t>و أن يجزيكم </a:t>
                </a:r>
                <a:r>
                  <a:rPr lang="ar-SY" b="1" dirty="0" smtClean="0"/>
                  <a:t>خير </a:t>
                </a:r>
                <a:r>
                  <a:rPr lang="ar-SY" b="1" dirty="0"/>
                  <a:t>الجزاء، إنه سميع مجيب.</a:t>
                </a:r>
              </a:p>
              <a:p>
                <a:pPr algn="r"/>
                <a:r>
                  <a:rPr lang="ar-SY" b="1" dirty="0" smtClean="0"/>
                  <a:t>والسلام </a:t>
                </a:r>
                <a:r>
                  <a:rPr lang="ar-SY" b="1" dirty="0"/>
                  <a:t>عليكم ورحمة الله وبركاته.</a:t>
                </a:r>
              </a:p>
            </p:txBody>
          </p:sp>
        </p:grpSp>
        <p:sp>
          <p:nvSpPr>
            <p:cNvPr id="66" name="TextBox 41">
              <a:extLst>
                <a:ext uri="{FF2B5EF4-FFF2-40B4-BE49-F238E27FC236}">
                  <a16:creationId xmlns:a16="http://schemas.microsoft.com/office/drawing/2014/main" xmlns="" id="{D77AD07B-92C3-4D10-AA4E-4B9370461E59}"/>
                </a:ext>
              </a:extLst>
            </p:cNvPr>
            <p:cNvSpPr txBox="1"/>
            <p:nvPr/>
          </p:nvSpPr>
          <p:spPr>
            <a:xfrm>
              <a:off x="5729601" y="1449324"/>
              <a:ext cx="892252" cy="400110"/>
            </a:xfrm>
            <a:prstGeom prst="rect">
              <a:avLst/>
            </a:prstGeom>
            <a:solidFill>
              <a:srgbClr val="92D050"/>
            </a:solidFill>
            <a:ln>
              <a:solidFill>
                <a:schemeClr val="accent1"/>
              </a:solidFill>
            </a:ln>
          </p:spPr>
          <p:txBody>
            <a:bodyPr wrap="square" rtlCol="0">
              <a:spAutoFit/>
            </a:bodyPr>
            <a:lstStyle/>
            <a:p>
              <a:pPr algn="ctr"/>
              <a:r>
                <a:rPr lang="ar-SY" sz="2000" b="1" dirty="0" smtClean="0">
                  <a:solidFill>
                    <a:srgbClr val="CC0099"/>
                  </a:solidFill>
                  <a:latin typeface="Century Gothic" panose="020B0502020202020204" pitchFamily="34" charset="0"/>
                </a:rPr>
                <a:t>الخاتمة</a:t>
              </a:r>
              <a:endParaRPr lang="ar-SY" sz="1600" b="1" dirty="0">
                <a:solidFill>
                  <a:srgbClr val="CC0099"/>
                </a:solidFill>
                <a:latin typeface="Century Gothic" panose="020B0502020202020204" pitchFamily="34" charset="0"/>
              </a:endParaRPr>
            </a:p>
          </p:txBody>
        </p:sp>
      </p:grpSp>
      <p:grpSp>
        <p:nvGrpSpPr>
          <p:cNvPr id="43" name="Group 78">
            <a:extLst>
              <a:ext uri="{FF2B5EF4-FFF2-40B4-BE49-F238E27FC236}">
                <a16:creationId xmlns="" xmlns:a16="http://schemas.microsoft.com/office/drawing/2014/main" id="{637FF8BE-A26E-4F5D-8B48-CDEADC51BDC7}"/>
              </a:ext>
            </a:extLst>
          </p:cNvPr>
          <p:cNvGrpSpPr/>
          <p:nvPr/>
        </p:nvGrpSpPr>
        <p:grpSpPr>
          <a:xfrm>
            <a:off x="5241772" y="6054501"/>
            <a:ext cx="6310543" cy="561546"/>
            <a:chOff x="3014167" y="1364862"/>
            <a:chExt cx="6313874" cy="1693292"/>
          </a:xfrm>
        </p:grpSpPr>
        <p:grpSp>
          <p:nvGrpSpPr>
            <p:cNvPr id="44" name="Group 79">
              <a:extLst>
                <a:ext uri="{FF2B5EF4-FFF2-40B4-BE49-F238E27FC236}">
                  <a16:creationId xmlns="" xmlns:a16="http://schemas.microsoft.com/office/drawing/2014/main" id="{7602462C-0718-4C8B-AD8C-37935779043A}"/>
                </a:ext>
              </a:extLst>
            </p:cNvPr>
            <p:cNvGrpSpPr/>
            <p:nvPr/>
          </p:nvGrpSpPr>
          <p:grpSpPr>
            <a:xfrm>
              <a:off x="3016088" y="1364862"/>
              <a:ext cx="6311953" cy="1693292"/>
              <a:chOff x="721890" y="2798301"/>
              <a:chExt cx="6311953" cy="1693292"/>
            </a:xfrm>
          </p:grpSpPr>
          <p:sp>
            <p:nvSpPr>
              <p:cNvPr id="50" name="Rectangle: Top Corners Rounded 83">
                <a:extLst>
                  <a:ext uri="{FF2B5EF4-FFF2-40B4-BE49-F238E27FC236}">
                    <a16:creationId xmlns="" xmlns:a16="http://schemas.microsoft.com/office/drawing/2014/main" id="{921145F7-DD54-4B8E-B47A-C55E4EFF5D3B}"/>
                  </a:ext>
                </a:extLst>
              </p:cNvPr>
              <p:cNvSpPr/>
              <p:nvPr/>
            </p:nvSpPr>
            <p:spPr>
              <a:xfrm rot="5400000">
                <a:off x="3031220" y="488971"/>
                <a:ext cx="1693292" cy="6311952"/>
              </a:xfrm>
              <a:prstGeom prst="round2SameRect">
                <a:avLst/>
              </a:prstGeom>
              <a:solidFill>
                <a:schemeClr val="accent4">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84">
                <a:extLst>
                  <a:ext uri="{FF2B5EF4-FFF2-40B4-BE49-F238E27FC236}">
                    <a16:creationId xmlns="" xmlns:a16="http://schemas.microsoft.com/office/drawing/2014/main" id="{6B051CC9-FF3F-4128-922F-B844268E8483}"/>
                  </a:ext>
                </a:extLst>
              </p:cNvPr>
              <p:cNvSpPr/>
              <p:nvPr/>
            </p:nvSpPr>
            <p:spPr>
              <a:xfrm rot="5400000">
                <a:off x="5967684" y="3425434"/>
                <a:ext cx="1679818" cy="452500"/>
              </a:xfrm>
              <a:custGeom>
                <a:avLst/>
                <a:gdLst>
                  <a:gd name="connsiteX0" fmla="*/ 0 w 1213343"/>
                  <a:gd name="connsiteY0" fmla="*/ 452500 h 452500"/>
                  <a:gd name="connsiteX1" fmla="*/ 0 w 1213343"/>
                  <a:gd name="connsiteY1" fmla="*/ 202228 h 452500"/>
                  <a:gd name="connsiteX2" fmla="*/ 202228 w 1213343"/>
                  <a:gd name="connsiteY2" fmla="*/ 0 h 452500"/>
                  <a:gd name="connsiteX3" fmla="*/ 1011115 w 1213343"/>
                  <a:gd name="connsiteY3" fmla="*/ 0 h 452500"/>
                  <a:gd name="connsiteX4" fmla="*/ 1213343 w 1213343"/>
                  <a:gd name="connsiteY4" fmla="*/ 202228 h 452500"/>
                  <a:gd name="connsiteX5" fmla="*/ 1213343 w 1213343"/>
                  <a:gd name="connsiteY5" fmla="*/ 452500 h 45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3343" h="452500">
                    <a:moveTo>
                      <a:pt x="0" y="452500"/>
                    </a:moveTo>
                    <a:lnTo>
                      <a:pt x="0" y="202228"/>
                    </a:lnTo>
                    <a:cubicBezTo>
                      <a:pt x="0" y="90541"/>
                      <a:pt x="90541" y="0"/>
                      <a:pt x="202228" y="0"/>
                    </a:cubicBezTo>
                    <a:lnTo>
                      <a:pt x="1011115" y="0"/>
                    </a:lnTo>
                    <a:cubicBezTo>
                      <a:pt x="1122802" y="0"/>
                      <a:pt x="1213343" y="90541"/>
                      <a:pt x="1213343" y="202228"/>
                    </a:cubicBezTo>
                    <a:lnTo>
                      <a:pt x="1213343" y="452500"/>
                    </a:lnTo>
                    <a:close/>
                  </a:path>
                </a:pathLst>
              </a:cu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TextBox 80">
              <a:extLst>
                <a:ext uri="{FF2B5EF4-FFF2-40B4-BE49-F238E27FC236}">
                  <a16:creationId xmlns="" xmlns:a16="http://schemas.microsoft.com/office/drawing/2014/main" id="{46D10031-27B3-4C49-98B3-5B12E260223A}"/>
                </a:ext>
              </a:extLst>
            </p:cNvPr>
            <p:cNvSpPr txBox="1"/>
            <p:nvPr/>
          </p:nvSpPr>
          <p:spPr>
            <a:xfrm>
              <a:off x="8875868" y="1642793"/>
              <a:ext cx="382626" cy="644656"/>
            </a:xfrm>
            <a:prstGeom prst="rect">
              <a:avLst/>
            </a:prstGeom>
            <a:noFill/>
          </p:spPr>
          <p:txBody>
            <a:bodyPr wrap="none" rtlCol="0">
              <a:spAutoFit/>
            </a:bodyPr>
            <a:lstStyle/>
            <a:p>
              <a:r>
                <a:rPr lang="en-US" sz="2000" b="1" dirty="0">
                  <a:solidFill>
                    <a:schemeClr val="bg1"/>
                  </a:solidFill>
                  <a:latin typeface="Century Gothic" panose="020B0502020202020204" pitchFamily="34" charset="0"/>
                </a:rPr>
                <a:t>3</a:t>
              </a:r>
              <a:endParaRPr lang="en-US" sz="3600" b="1" dirty="0">
                <a:solidFill>
                  <a:schemeClr val="bg1"/>
                </a:solidFill>
                <a:latin typeface="Century Gothic" panose="020B0502020202020204" pitchFamily="34" charset="0"/>
              </a:endParaRPr>
            </a:p>
          </p:txBody>
        </p:sp>
        <p:sp>
          <p:nvSpPr>
            <p:cNvPr id="47" name="TextBox 81">
              <a:extLst>
                <a:ext uri="{FF2B5EF4-FFF2-40B4-BE49-F238E27FC236}">
                  <a16:creationId xmlns="" xmlns:a16="http://schemas.microsoft.com/office/drawing/2014/main" id="{BD126DD9-336E-4BE1-9D9D-62D5FE7CB40C}"/>
                </a:ext>
              </a:extLst>
            </p:cNvPr>
            <p:cNvSpPr txBox="1"/>
            <p:nvPr/>
          </p:nvSpPr>
          <p:spPr>
            <a:xfrm>
              <a:off x="3014167" y="1717602"/>
              <a:ext cx="5881093" cy="969162"/>
            </a:xfrm>
            <a:prstGeom prst="rect">
              <a:avLst/>
            </a:prstGeom>
            <a:noFill/>
          </p:spPr>
          <p:txBody>
            <a:bodyPr wrap="square" rtlCol="0">
              <a:spAutoFit/>
            </a:bodyPr>
            <a:lstStyle/>
            <a:p>
              <a:pPr algn="r"/>
              <a:r>
                <a:rPr lang="ar-SY" sz="2000" b="1" dirty="0">
                  <a:solidFill>
                    <a:srgbClr val="0070C0"/>
                  </a:solidFill>
                  <a:latin typeface="Century Gothic" panose="020B0502020202020204" pitchFamily="34" charset="0"/>
                </a:rPr>
                <a:t>التركيز على الفكرة الأكثر أهمية ، وهي دور المعلمين في بناء الأجيال </a:t>
              </a:r>
            </a:p>
          </p:txBody>
        </p:sp>
        <p:sp>
          <p:nvSpPr>
            <p:cNvPr id="49" name="TextBox 82">
              <a:extLst>
                <a:ext uri="{FF2B5EF4-FFF2-40B4-BE49-F238E27FC236}">
                  <a16:creationId xmlns="" xmlns:a16="http://schemas.microsoft.com/office/drawing/2014/main" id="{41561AE9-FE7C-4656-93CC-826AA86047A4}"/>
                </a:ext>
              </a:extLst>
            </p:cNvPr>
            <p:cNvSpPr txBox="1"/>
            <p:nvPr/>
          </p:nvSpPr>
          <p:spPr>
            <a:xfrm>
              <a:off x="5865055" y="1755899"/>
              <a:ext cx="3010487" cy="371916"/>
            </a:xfrm>
            <a:prstGeom prst="rect">
              <a:avLst/>
            </a:prstGeom>
            <a:noFill/>
          </p:spPr>
          <p:txBody>
            <a:bodyPr wrap="square" rtlCol="0">
              <a:spAutoFit/>
            </a:bodyPr>
            <a:lstStyle/>
            <a:p>
              <a:endParaRPr lang="en-US" sz="900" dirty="0">
                <a:solidFill>
                  <a:srgbClr val="23A6E8"/>
                </a:solidFill>
                <a:latin typeface="Century Gothic" panose="020B0502020202020204" pitchFamily="34" charset="0"/>
              </a:endParaRPr>
            </a:p>
          </p:txBody>
        </p:sp>
      </p:grpSp>
    </p:spTree>
    <p:extLst>
      <p:ext uri="{BB962C8B-B14F-4D97-AF65-F5344CB8AC3E}">
        <p14:creationId xmlns:p14="http://schemas.microsoft.com/office/powerpoint/2010/main" val="3369648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ppt_x</p:attrName>
                                        </p:attrNameLst>
                                      </p:cBhvr>
                                      <p:tavLst>
                                        <p:tav tm="0">
                                          <p:val>
                                            <p:strVal val="#ppt_x"/>
                                          </p:val>
                                        </p:tav>
                                        <p:tav tm="100000">
                                          <p:val>
                                            <p:strVal val="#ppt_x"/>
                                          </p:val>
                                        </p:tav>
                                      </p:tavLst>
                                    </p:anim>
                                    <p:anim calcmode="lin" valueType="num">
                                      <p:cBhvr>
                                        <p:cTn id="8" dur="500" fill="hold"/>
                                        <p:tgtEl>
                                          <p:spTgt spid="14"/>
                                        </p:tgtEl>
                                        <p:attrNameLst>
                                          <p:attrName>ppt_y</p:attrName>
                                        </p:attrNameLst>
                                      </p:cBhvr>
                                      <p:tavLst>
                                        <p:tav tm="0">
                                          <p:val>
                                            <p:strVal val="#ppt_y+#ppt_h/2"/>
                                          </p:val>
                                        </p:tav>
                                        <p:tav tm="100000">
                                          <p:val>
                                            <p:strVal val="#ppt_y"/>
                                          </p:val>
                                        </p:tav>
                                      </p:tavLst>
                                    </p:anim>
                                    <p:anim calcmode="lin" valueType="num">
                                      <p:cBhvr>
                                        <p:cTn id="9" dur="500" fill="hold"/>
                                        <p:tgtEl>
                                          <p:spTgt spid="14"/>
                                        </p:tgtEl>
                                        <p:attrNameLst>
                                          <p:attrName>ppt_w</p:attrName>
                                        </p:attrNameLst>
                                      </p:cBhvr>
                                      <p:tavLst>
                                        <p:tav tm="0">
                                          <p:val>
                                            <p:strVal val="#ppt_w"/>
                                          </p:val>
                                        </p:tav>
                                        <p:tav tm="100000">
                                          <p:val>
                                            <p:strVal val="#ppt_w"/>
                                          </p:val>
                                        </p:tav>
                                      </p:tavLst>
                                    </p:anim>
                                    <p:anim calcmode="lin" valueType="num">
                                      <p:cBhvr>
                                        <p:cTn id="10" dur="500" fill="hold"/>
                                        <p:tgtEl>
                                          <p:spTgt spid="14"/>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23" presetClass="entr" presetSubtype="16" fill="hold" nodeType="afterEffect">
                                  <p:stCondLst>
                                    <p:cond delay="0"/>
                                  </p:stCondLst>
                                  <p:childTnLst>
                                    <p:set>
                                      <p:cBhvr>
                                        <p:cTn id="13" dur="1" fill="hold">
                                          <p:stCondLst>
                                            <p:cond delay="0"/>
                                          </p:stCondLst>
                                        </p:cTn>
                                        <p:tgtEl>
                                          <p:spTgt spid="17"/>
                                        </p:tgtEl>
                                        <p:attrNameLst>
                                          <p:attrName>style.visibility</p:attrName>
                                        </p:attrNameLst>
                                      </p:cBhvr>
                                      <p:to>
                                        <p:strVal val="visible"/>
                                      </p:to>
                                    </p:set>
                                    <p:anim calcmode="lin" valueType="num">
                                      <p:cBhvr>
                                        <p:cTn id="14" dur="500" fill="hold"/>
                                        <p:tgtEl>
                                          <p:spTgt spid="17"/>
                                        </p:tgtEl>
                                        <p:attrNameLst>
                                          <p:attrName>ppt_w</p:attrName>
                                        </p:attrNameLst>
                                      </p:cBhvr>
                                      <p:tavLst>
                                        <p:tav tm="0">
                                          <p:val>
                                            <p:fltVal val="0"/>
                                          </p:val>
                                        </p:tav>
                                        <p:tav tm="100000">
                                          <p:val>
                                            <p:strVal val="#ppt_w"/>
                                          </p:val>
                                        </p:tav>
                                      </p:tavLst>
                                    </p:anim>
                                    <p:anim calcmode="lin" valueType="num">
                                      <p:cBhvr>
                                        <p:cTn id="15" dur="500" fill="hold"/>
                                        <p:tgtEl>
                                          <p:spTgt spid="17"/>
                                        </p:tgtEl>
                                        <p:attrNameLst>
                                          <p:attrName>ppt_h</p:attrName>
                                        </p:attrNameLst>
                                      </p:cBhvr>
                                      <p:tavLst>
                                        <p:tav tm="0">
                                          <p:val>
                                            <p:fltVal val="0"/>
                                          </p:val>
                                        </p:tav>
                                        <p:tav tm="100000">
                                          <p:val>
                                            <p:strVal val="#ppt_h"/>
                                          </p:val>
                                        </p:tav>
                                      </p:tavLst>
                                    </p:anim>
                                  </p:childTnLst>
                                </p:cTn>
                              </p:par>
                              <p:par>
                                <p:cTn id="16" presetID="17" presetClass="entr" presetSubtype="10" fill="hold" nodeType="with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p:cTn id="18" dur="500" fill="hold"/>
                                        <p:tgtEl>
                                          <p:spTgt spid="20"/>
                                        </p:tgtEl>
                                        <p:attrNameLst>
                                          <p:attrName>ppt_w</p:attrName>
                                        </p:attrNameLst>
                                      </p:cBhvr>
                                      <p:tavLst>
                                        <p:tav tm="0">
                                          <p:val>
                                            <p:fltVal val="0"/>
                                          </p:val>
                                        </p:tav>
                                        <p:tav tm="100000">
                                          <p:val>
                                            <p:strVal val="#ppt_w"/>
                                          </p:val>
                                        </p:tav>
                                      </p:tavLst>
                                    </p:anim>
                                    <p:anim calcmode="lin" valueType="num">
                                      <p:cBhvr>
                                        <p:cTn id="19" dur="500" fill="hold"/>
                                        <p:tgtEl>
                                          <p:spTgt spid="20"/>
                                        </p:tgtEl>
                                        <p:attrNameLst>
                                          <p:attrName>ppt_h</p:attrName>
                                        </p:attrNameLst>
                                      </p:cBhvr>
                                      <p:tavLst>
                                        <p:tav tm="0">
                                          <p:val>
                                            <p:strVal val="#ppt_h"/>
                                          </p:val>
                                        </p:tav>
                                        <p:tav tm="100000">
                                          <p:val>
                                            <p:strVal val="#ppt_h"/>
                                          </p:val>
                                        </p:tav>
                                      </p:tavLst>
                                    </p:anim>
                                  </p:childTnLst>
                                </p:cTn>
                              </p:par>
                            </p:childTnLst>
                          </p:cTn>
                        </p:par>
                        <p:par>
                          <p:cTn id="20" fill="hold">
                            <p:stCondLst>
                              <p:cond delay="1000"/>
                            </p:stCondLst>
                            <p:childTnLst>
                              <p:par>
                                <p:cTn id="21" presetID="22" presetClass="entr" presetSubtype="2"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right)">
                                      <p:cBhvr>
                                        <p:cTn id="23" dur="500"/>
                                        <p:tgtEl>
                                          <p:spTgt spid="15"/>
                                        </p:tgtEl>
                                      </p:cBhvr>
                                    </p:animEffect>
                                  </p:childTnLst>
                                </p:cTn>
                              </p:par>
                            </p:childTnLst>
                          </p:cTn>
                        </p:par>
                        <p:par>
                          <p:cTn id="24" fill="hold">
                            <p:stCondLst>
                              <p:cond delay="1500"/>
                            </p:stCondLst>
                            <p:childTnLst>
                              <p:par>
                                <p:cTn id="25" presetID="22" presetClass="entr" presetSubtype="4" fill="hold"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down)">
                                      <p:cBhvr>
                                        <p:cTn id="27" dur="500"/>
                                        <p:tgtEl>
                                          <p:spTgt spid="2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500"/>
                                        <p:tgtEl>
                                          <p:spTgt spid="16"/>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fade">
                                      <p:cBhvr>
                                        <p:cTn id="35" dur="1000"/>
                                        <p:tgtEl>
                                          <p:spTgt spid="24"/>
                                        </p:tgtEl>
                                      </p:cBhvr>
                                    </p:animEffect>
                                    <p:anim calcmode="lin" valueType="num">
                                      <p:cBhvr>
                                        <p:cTn id="36" dur="1000" fill="hold"/>
                                        <p:tgtEl>
                                          <p:spTgt spid="24"/>
                                        </p:tgtEl>
                                        <p:attrNameLst>
                                          <p:attrName>ppt_x</p:attrName>
                                        </p:attrNameLst>
                                      </p:cBhvr>
                                      <p:tavLst>
                                        <p:tav tm="0">
                                          <p:val>
                                            <p:strVal val="#ppt_x"/>
                                          </p:val>
                                        </p:tav>
                                        <p:tav tm="100000">
                                          <p:val>
                                            <p:strVal val="#ppt_x"/>
                                          </p:val>
                                        </p:tav>
                                      </p:tavLst>
                                    </p:anim>
                                    <p:anim calcmode="lin" valueType="num">
                                      <p:cBhvr>
                                        <p:cTn id="37" dur="1000" fill="hold"/>
                                        <p:tgtEl>
                                          <p:spTgt spid="24"/>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fade">
                                      <p:cBhvr>
                                        <p:cTn id="40" dur="1000"/>
                                        <p:tgtEl>
                                          <p:spTgt spid="25"/>
                                        </p:tgtEl>
                                      </p:cBhvr>
                                    </p:animEffect>
                                    <p:anim calcmode="lin" valueType="num">
                                      <p:cBhvr>
                                        <p:cTn id="41" dur="1000" fill="hold"/>
                                        <p:tgtEl>
                                          <p:spTgt spid="25"/>
                                        </p:tgtEl>
                                        <p:attrNameLst>
                                          <p:attrName>ppt_x</p:attrName>
                                        </p:attrNameLst>
                                      </p:cBhvr>
                                      <p:tavLst>
                                        <p:tav tm="0">
                                          <p:val>
                                            <p:strVal val="#ppt_x"/>
                                          </p:val>
                                        </p:tav>
                                        <p:tav tm="100000">
                                          <p:val>
                                            <p:strVal val="#ppt_x"/>
                                          </p:val>
                                        </p:tav>
                                      </p:tavLst>
                                    </p:anim>
                                    <p:anim calcmode="lin" valueType="num">
                                      <p:cBhvr>
                                        <p:cTn id="42" dur="1000" fill="hold"/>
                                        <p:tgtEl>
                                          <p:spTgt spid="25"/>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1000"/>
                                        <p:tgtEl>
                                          <p:spTgt spid="26"/>
                                        </p:tgtEl>
                                      </p:cBhvr>
                                    </p:animEffect>
                                    <p:anim calcmode="lin" valueType="num">
                                      <p:cBhvr>
                                        <p:cTn id="46" dur="1000" fill="hold"/>
                                        <p:tgtEl>
                                          <p:spTgt spid="26"/>
                                        </p:tgtEl>
                                        <p:attrNameLst>
                                          <p:attrName>ppt_x</p:attrName>
                                        </p:attrNameLst>
                                      </p:cBhvr>
                                      <p:tavLst>
                                        <p:tav tm="0">
                                          <p:val>
                                            <p:strVal val="#ppt_x"/>
                                          </p:val>
                                        </p:tav>
                                        <p:tav tm="100000">
                                          <p:val>
                                            <p:strVal val="#ppt_x"/>
                                          </p:val>
                                        </p:tav>
                                      </p:tavLst>
                                    </p:anim>
                                    <p:anim calcmode="lin" valueType="num">
                                      <p:cBhvr>
                                        <p:cTn id="47" dur="1000" fill="hold"/>
                                        <p:tgtEl>
                                          <p:spTgt spid="26"/>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27"/>
                                        </p:tgtEl>
                                        <p:attrNameLst>
                                          <p:attrName>style.visibility</p:attrName>
                                        </p:attrNameLst>
                                      </p:cBhvr>
                                      <p:to>
                                        <p:strVal val="visible"/>
                                      </p:to>
                                    </p:set>
                                    <p:animEffect transition="in" filter="fade">
                                      <p:cBhvr>
                                        <p:cTn id="50" dur="1000"/>
                                        <p:tgtEl>
                                          <p:spTgt spid="27"/>
                                        </p:tgtEl>
                                      </p:cBhvr>
                                    </p:animEffect>
                                    <p:anim calcmode="lin" valueType="num">
                                      <p:cBhvr>
                                        <p:cTn id="51" dur="1000" fill="hold"/>
                                        <p:tgtEl>
                                          <p:spTgt spid="27"/>
                                        </p:tgtEl>
                                        <p:attrNameLst>
                                          <p:attrName>ppt_x</p:attrName>
                                        </p:attrNameLst>
                                      </p:cBhvr>
                                      <p:tavLst>
                                        <p:tav tm="0">
                                          <p:val>
                                            <p:strVal val="#ppt_x"/>
                                          </p:val>
                                        </p:tav>
                                        <p:tav tm="100000">
                                          <p:val>
                                            <p:strVal val="#ppt_x"/>
                                          </p:val>
                                        </p:tav>
                                      </p:tavLst>
                                    </p:anim>
                                    <p:anim calcmode="lin" valueType="num">
                                      <p:cBhvr>
                                        <p:cTn id="52" dur="1000" fill="hold"/>
                                        <p:tgtEl>
                                          <p:spTgt spid="27"/>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fade">
                                      <p:cBhvr>
                                        <p:cTn id="55" dur="1000"/>
                                        <p:tgtEl>
                                          <p:spTgt spid="28"/>
                                        </p:tgtEl>
                                      </p:cBhvr>
                                    </p:animEffect>
                                    <p:anim calcmode="lin" valueType="num">
                                      <p:cBhvr>
                                        <p:cTn id="56" dur="1000" fill="hold"/>
                                        <p:tgtEl>
                                          <p:spTgt spid="28"/>
                                        </p:tgtEl>
                                        <p:attrNameLst>
                                          <p:attrName>ppt_x</p:attrName>
                                        </p:attrNameLst>
                                      </p:cBhvr>
                                      <p:tavLst>
                                        <p:tav tm="0">
                                          <p:val>
                                            <p:strVal val="#ppt_x"/>
                                          </p:val>
                                        </p:tav>
                                        <p:tav tm="100000">
                                          <p:val>
                                            <p:strVal val="#ppt_x"/>
                                          </p:val>
                                        </p:tav>
                                      </p:tavLst>
                                    </p:anim>
                                    <p:anim calcmode="lin" valueType="num">
                                      <p:cBhvr>
                                        <p:cTn id="57" dur="1000" fill="hold"/>
                                        <p:tgtEl>
                                          <p:spTgt spid="28"/>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29"/>
                                        </p:tgtEl>
                                        <p:attrNameLst>
                                          <p:attrName>style.visibility</p:attrName>
                                        </p:attrNameLst>
                                      </p:cBhvr>
                                      <p:to>
                                        <p:strVal val="visible"/>
                                      </p:to>
                                    </p:set>
                                    <p:animEffect transition="in" filter="fade">
                                      <p:cBhvr>
                                        <p:cTn id="60" dur="1000"/>
                                        <p:tgtEl>
                                          <p:spTgt spid="29"/>
                                        </p:tgtEl>
                                      </p:cBhvr>
                                    </p:animEffect>
                                    <p:anim calcmode="lin" valueType="num">
                                      <p:cBhvr>
                                        <p:cTn id="61" dur="1000" fill="hold"/>
                                        <p:tgtEl>
                                          <p:spTgt spid="29"/>
                                        </p:tgtEl>
                                        <p:attrNameLst>
                                          <p:attrName>ppt_x</p:attrName>
                                        </p:attrNameLst>
                                      </p:cBhvr>
                                      <p:tavLst>
                                        <p:tav tm="0">
                                          <p:val>
                                            <p:strVal val="#ppt_x"/>
                                          </p:val>
                                        </p:tav>
                                        <p:tav tm="100000">
                                          <p:val>
                                            <p:strVal val="#ppt_x"/>
                                          </p:val>
                                        </p:tav>
                                      </p:tavLst>
                                    </p:anim>
                                    <p:anim calcmode="lin" valueType="num">
                                      <p:cBhvr>
                                        <p:cTn id="62" dur="1000" fill="hold"/>
                                        <p:tgtEl>
                                          <p:spTgt spid="29"/>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30"/>
                                        </p:tgtEl>
                                        <p:attrNameLst>
                                          <p:attrName>style.visibility</p:attrName>
                                        </p:attrNameLst>
                                      </p:cBhvr>
                                      <p:to>
                                        <p:strVal val="visible"/>
                                      </p:to>
                                    </p:set>
                                    <p:animEffect transition="in" filter="fade">
                                      <p:cBhvr>
                                        <p:cTn id="65" dur="1000"/>
                                        <p:tgtEl>
                                          <p:spTgt spid="30"/>
                                        </p:tgtEl>
                                      </p:cBhvr>
                                    </p:animEffect>
                                    <p:anim calcmode="lin" valueType="num">
                                      <p:cBhvr>
                                        <p:cTn id="66" dur="1000" fill="hold"/>
                                        <p:tgtEl>
                                          <p:spTgt spid="30"/>
                                        </p:tgtEl>
                                        <p:attrNameLst>
                                          <p:attrName>ppt_x</p:attrName>
                                        </p:attrNameLst>
                                      </p:cBhvr>
                                      <p:tavLst>
                                        <p:tav tm="0">
                                          <p:val>
                                            <p:strVal val="#ppt_x"/>
                                          </p:val>
                                        </p:tav>
                                        <p:tav tm="100000">
                                          <p:val>
                                            <p:strVal val="#ppt_x"/>
                                          </p:val>
                                        </p:tav>
                                      </p:tavLst>
                                    </p:anim>
                                    <p:anim calcmode="lin" valueType="num">
                                      <p:cBhvr>
                                        <p:cTn id="67" dur="1000" fill="hold"/>
                                        <p:tgtEl>
                                          <p:spTgt spid="30"/>
                                        </p:tgtEl>
                                        <p:attrNameLst>
                                          <p:attrName>ppt_y</p:attrName>
                                        </p:attrNameLst>
                                      </p:cBhvr>
                                      <p:tavLst>
                                        <p:tav tm="0">
                                          <p:val>
                                            <p:strVal val="#ppt_y+.1"/>
                                          </p:val>
                                        </p:tav>
                                        <p:tav tm="100000">
                                          <p:val>
                                            <p:strVal val="#ppt_y"/>
                                          </p:val>
                                        </p:tav>
                                      </p:tavLst>
                                    </p:anim>
                                  </p:childTnLst>
                                </p:cTn>
                              </p:par>
                            </p:childTnLst>
                          </p:cTn>
                        </p:par>
                        <p:par>
                          <p:cTn id="68" fill="hold">
                            <p:stCondLst>
                              <p:cond delay="1000"/>
                            </p:stCondLst>
                            <p:childTnLst>
                              <p:par>
                                <p:cTn id="69" presetID="17" presetClass="entr" presetSubtype="2" fill="hold" grpId="0" nodeType="afterEffect">
                                  <p:stCondLst>
                                    <p:cond delay="0"/>
                                  </p:stCondLst>
                                  <p:childTnLst>
                                    <p:set>
                                      <p:cBhvr>
                                        <p:cTn id="70" dur="1" fill="hold">
                                          <p:stCondLst>
                                            <p:cond delay="0"/>
                                          </p:stCondLst>
                                        </p:cTn>
                                        <p:tgtEl>
                                          <p:spTgt spid="112"/>
                                        </p:tgtEl>
                                        <p:attrNameLst>
                                          <p:attrName>style.visibility</p:attrName>
                                        </p:attrNameLst>
                                      </p:cBhvr>
                                      <p:to>
                                        <p:strVal val="visible"/>
                                      </p:to>
                                    </p:set>
                                    <p:anim calcmode="lin" valueType="num">
                                      <p:cBhvr>
                                        <p:cTn id="71" dur="500" fill="hold"/>
                                        <p:tgtEl>
                                          <p:spTgt spid="112"/>
                                        </p:tgtEl>
                                        <p:attrNameLst>
                                          <p:attrName>ppt_x</p:attrName>
                                        </p:attrNameLst>
                                      </p:cBhvr>
                                      <p:tavLst>
                                        <p:tav tm="0">
                                          <p:val>
                                            <p:strVal val="#ppt_x+#ppt_w/2"/>
                                          </p:val>
                                        </p:tav>
                                        <p:tav tm="100000">
                                          <p:val>
                                            <p:strVal val="#ppt_x"/>
                                          </p:val>
                                        </p:tav>
                                      </p:tavLst>
                                    </p:anim>
                                    <p:anim calcmode="lin" valueType="num">
                                      <p:cBhvr>
                                        <p:cTn id="72" dur="500" fill="hold"/>
                                        <p:tgtEl>
                                          <p:spTgt spid="112"/>
                                        </p:tgtEl>
                                        <p:attrNameLst>
                                          <p:attrName>ppt_y</p:attrName>
                                        </p:attrNameLst>
                                      </p:cBhvr>
                                      <p:tavLst>
                                        <p:tav tm="0">
                                          <p:val>
                                            <p:strVal val="#ppt_y"/>
                                          </p:val>
                                        </p:tav>
                                        <p:tav tm="100000">
                                          <p:val>
                                            <p:strVal val="#ppt_y"/>
                                          </p:val>
                                        </p:tav>
                                      </p:tavLst>
                                    </p:anim>
                                    <p:anim calcmode="lin" valueType="num">
                                      <p:cBhvr>
                                        <p:cTn id="73" dur="500" fill="hold"/>
                                        <p:tgtEl>
                                          <p:spTgt spid="112"/>
                                        </p:tgtEl>
                                        <p:attrNameLst>
                                          <p:attrName>ppt_w</p:attrName>
                                        </p:attrNameLst>
                                      </p:cBhvr>
                                      <p:tavLst>
                                        <p:tav tm="0">
                                          <p:val>
                                            <p:fltVal val="0"/>
                                          </p:val>
                                        </p:tav>
                                        <p:tav tm="100000">
                                          <p:val>
                                            <p:strVal val="#ppt_w"/>
                                          </p:val>
                                        </p:tav>
                                      </p:tavLst>
                                    </p:anim>
                                    <p:anim calcmode="lin" valueType="num">
                                      <p:cBhvr>
                                        <p:cTn id="74" dur="500" fill="hold"/>
                                        <p:tgtEl>
                                          <p:spTgt spid="112"/>
                                        </p:tgtEl>
                                        <p:attrNameLst>
                                          <p:attrName>ppt_h</p:attrName>
                                        </p:attrNameLst>
                                      </p:cBhvr>
                                      <p:tavLst>
                                        <p:tav tm="0">
                                          <p:val>
                                            <p:strVal val="#ppt_h"/>
                                          </p:val>
                                        </p:tav>
                                        <p:tav tm="100000">
                                          <p:val>
                                            <p:strVal val="#ppt_h"/>
                                          </p:val>
                                        </p:tav>
                                      </p:tavLst>
                                    </p:anim>
                                  </p:childTnLst>
                                </p:cTn>
                              </p:par>
                            </p:childTnLst>
                          </p:cTn>
                        </p:par>
                      </p:childTnLst>
                    </p:cTn>
                  </p:par>
                  <p:par>
                    <p:cTn id="75" fill="hold">
                      <p:stCondLst>
                        <p:cond delay="indefinite"/>
                      </p:stCondLst>
                      <p:childTnLst>
                        <p:par>
                          <p:cTn id="76" fill="hold">
                            <p:stCondLst>
                              <p:cond delay="0"/>
                            </p:stCondLst>
                            <p:childTnLst>
                              <p:par>
                                <p:cTn id="77" presetID="17" presetClass="entr" presetSubtype="2" fill="hold" nodeType="clickEffect">
                                  <p:stCondLst>
                                    <p:cond delay="0"/>
                                  </p:stCondLst>
                                  <p:childTnLst>
                                    <p:set>
                                      <p:cBhvr>
                                        <p:cTn id="78" dur="1" fill="hold">
                                          <p:stCondLst>
                                            <p:cond delay="0"/>
                                          </p:stCondLst>
                                        </p:cTn>
                                        <p:tgtEl>
                                          <p:spTgt spid="108"/>
                                        </p:tgtEl>
                                        <p:attrNameLst>
                                          <p:attrName>style.visibility</p:attrName>
                                        </p:attrNameLst>
                                      </p:cBhvr>
                                      <p:to>
                                        <p:strVal val="visible"/>
                                      </p:to>
                                    </p:set>
                                    <p:anim calcmode="lin" valueType="num">
                                      <p:cBhvr>
                                        <p:cTn id="79" dur="500" fill="hold"/>
                                        <p:tgtEl>
                                          <p:spTgt spid="108"/>
                                        </p:tgtEl>
                                        <p:attrNameLst>
                                          <p:attrName>ppt_x</p:attrName>
                                        </p:attrNameLst>
                                      </p:cBhvr>
                                      <p:tavLst>
                                        <p:tav tm="0">
                                          <p:val>
                                            <p:strVal val="#ppt_x+#ppt_w/2"/>
                                          </p:val>
                                        </p:tav>
                                        <p:tav tm="100000">
                                          <p:val>
                                            <p:strVal val="#ppt_x"/>
                                          </p:val>
                                        </p:tav>
                                      </p:tavLst>
                                    </p:anim>
                                    <p:anim calcmode="lin" valueType="num">
                                      <p:cBhvr>
                                        <p:cTn id="80" dur="500" fill="hold"/>
                                        <p:tgtEl>
                                          <p:spTgt spid="108"/>
                                        </p:tgtEl>
                                        <p:attrNameLst>
                                          <p:attrName>ppt_y</p:attrName>
                                        </p:attrNameLst>
                                      </p:cBhvr>
                                      <p:tavLst>
                                        <p:tav tm="0">
                                          <p:val>
                                            <p:strVal val="#ppt_y"/>
                                          </p:val>
                                        </p:tav>
                                        <p:tav tm="100000">
                                          <p:val>
                                            <p:strVal val="#ppt_y"/>
                                          </p:val>
                                        </p:tav>
                                      </p:tavLst>
                                    </p:anim>
                                    <p:anim calcmode="lin" valueType="num">
                                      <p:cBhvr>
                                        <p:cTn id="81" dur="500" fill="hold"/>
                                        <p:tgtEl>
                                          <p:spTgt spid="108"/>
                                        </p:tgtEl>
                                        <p:attrNameLst>
                                          <p:attrName>ppt_w</p:attrName>
                                        </p:attrNameLst>
                                      </p:cBhvr>
                                      <p:tavLst>
                                        <p:tav tm="0">
                                          <p:val>
                                            <p:fltVal val="0"/>
                                          </p:val>
                                        </p:tav>
                                        <p:tav tm="100000">
                                          <p:val>
                                            <p:strVal val="#ppt_w"/>
                                          </p:val>
                                        </p:tav>
                                      </p:tavLst>
                                    </p:anim>
                                    <p:anim calcmode="lin" valueType="num">
                                      <p:cBhvr>
                                        <p:cTn id="82" dur="500" fill="hold"/>
                                        <p:tgtEl>
                                          <p:spTgt spid="108"/>
                                        </p:tgtEl>
                                        <p:attrNameLst>
                                          <p:attrName>ppt_h</p:attrName>
                                        </p:attrNameLst>
                                      </p:cBhvr>
                                      <p:tavLst>
                                        <p:tav tm="0">
                                          <p:val>
                                            <p:strVal val="#ppt_h"/>
                                          </p:val>
                                        </p:tav>
                                        <p:tav tm="100000">
                                          <p:val>
                                            <p:strVal val="#ppt_h"/>
                                          </p:val>
                                        </p:tav>
                                      </p:tavLst>
                                    </p:anim>
                                  </p:childTnLst>
                                </p:cTn>
                              </p:par>
                            </p:childTnLst>
                          </p:cTn>
                        </p:par>
                        <p:par>
                          <p:cTn id="83" fill="hold">
                            <p:stCondLst>
                              <p:cond delay="500"/>
                            </p:stCondLst>
                            <p:childTnLst>
                              <p:par>
                                <p:cTn id="84" presetID="23" presetClass="entr" presetSubtype="16" fill="hold" nodeType="afterEffect">
                                  <p:stCondLst>
                                    <p:cond delay="0"/>
                                  </p:stCondLst>
                                  <p:childTnLst>
                                    <p:set>
                                      <p:cBhvr>
                                        <p:cTn id="85" dur="1" fill="hold">
                                          <p:stCondLst>
                                            <p:cond delay="0"/>
                                          </p:stCondLst>
                                        </p:cTn>
                                        <p:tgtEl>
                                          <p:spTgt spid="111"/>
                                        </p:tgtEl>
                                        <p:attrNameLst>
                                          <p:attrName>style.visibility</p:attrName>
                                        </p:attrNameLst>
                                      </p:cBhvr>
                                      <p:to>
                                        <p:strVal val="visible"/>
                                      </p:to>
                                    </p:set>
                                    <p:anim calcmode="lin" valueType="num">
                                      <p:cBhvr>
                                        <p:cTn id="86" dur="500" fill="hold"/>
                                        <p:tgtEl>
                                          <p:spTgt spid="111"/>
                                        </p:tgtEl>
                                        <p:attrNameLst>
                                          <p:attrName>ppt_w</p:attrName>
                                        </p:attrNameLst>
                                      </p:cBhvr>
                                      <p:tavLst>
                                        <p:tav tm="0">
                                          <p:val>
                                            <p:fltVal val="0"/>
                                          </p:val>
                                        </p:tav>
                                        <p:tav tm="100000">
                                          <p:val>
                                            <p:strVal val="#ppt_w"/>
                                          </p:val>
                                        </p:tav>
                                      </p:tavLst>
                                    </p:anim>
                                    <p:anim calcmode="lin" valueType="num">
                                      <p:cBhvr>
                                        <p:cTn id="87" dur="500" fill="hold"/>
                                        <p:tgtEl>
                                          <p:spTgt spid="111"/>
                                        </p:tgtEl>
                                        <p:attrNameLst>
                                          <p:attrName>ppt_h</p:attrName>
                                        </p:attrNameLst>
                                      </p:cBhvr>
                                      <p:tavLst>
                                        <p:tav tm="0">
                                          <p:val>
                                            <p:fltVal val="0"/>
                                          </p:val>
                                        </p:tav>
                                        <p:tav tm="100000">
                                          <p:val>
                                            <p:strVal val="#ppt_h"/>
                                          </p:val>
                                        </p:tav>
                                      </p:tavLst>
                                    </p:anim>
                                  </p:childTnLst>
                                </p:cTn>
                              </p:par>
                            </p:childTnLst>
                          </p:cTn>
                        </p:par>
                      </p:childTnLst>
                    </p:cTn>
                  </p:par>
                  <p:par>
                    <p:cTn id="88" fill="hold">
                      <p:stCondLst>
                        <p:cond delay="indefinite"/>
                      </p:stCondLst>
                      <p:childTnLst>
                        <p:par>
                          <p:cTn id="89" fill="hold">
                            <p:stCondLst>
                              <p:cond delay="0"/>
                            </p:stCondLst>
                            <p:childTnLst>
                              <p:par>
                                <p:cTn id="90" presetID="23" presetClass="entr" presetSubtype="16" fill="hold" grpId="0" nodeType="clickEffect">
                                  <p:stCondLst>
                                    <p:cond delay="0"/>
                                  </p:stCondLst>
                                  <p:childTnLst>
                                    <p:set>
                                      <p:cBhvr>
                                        <p:cTn id="91" dur="1" fill="hold">
                                          <p:stCondLst>
                                            <p:cond delay="0"/>
                                          </p:stCondLst>
                                        </p:cTn>
                                        <p:tgtEl>
                                          <p:spTgt spid="38"/>
                                        </p:tgtEl>
                                        <p:attrNameLst>
                                          <p:attrName>style.visibility</p:attrName>
                                        </p:attrNameLst>
                                      </p:cBhvr>
                                      <p:to>
                                        <p:strVal val="visible"/>
                                      </p:to>
                                    </p:set>
                                    <p:anim calcmode="lin" valueType="num">
                                      <p:cBhvr>
                                        <p:cTn id="92" dur="500" fill="hold"/>
                                        <p:tgtEl>
                                          <p:spTgt spid="38"/>
                                        </p:tgtEl>
                                        <p:attrNameLst>
                                          <p:attrName>ppt_w</p:attrName>
                                        </p:attrNameLst>
                                      </p:cBhvr>
                                      <p:tavLst>
                                        <p:tav tm="0">
                                          <p:val>
                                            <p:fltVal val="0"/>
                                          </p:val>
                                        </p:tav>
                                        <p:tav tm="100000">
                                          <p:val>
                                            <p:strVal val="#ppt_w"/>
                                          </p:val>
                                        </p:tav>
                                      </p:tavLst>
                                    </p:anim>
                                    <p:anim calcmode="lin" valueType="num">
                                      <p:cBhvr>
                                        <p:cTn id="93" dur="500" fill="hold"/>
                                        <p:tgtEl>
                                          <p:spTgt spid="38"/>
                                        </p:tgtEl>
                                        <p:attrNameLst>
                                          <p:attrName>ppt_h</p:attrName>
                                        </p:attrNameLst>
                                      </p:cBhvr>
                                      <p:tavLst>
                                        <p:tav tm="0">
                                          <p:val>
                                            <p:fltVal val="0"/>
                                          </p:val>
                                        </p:tav>
                                        <p:tav tm="100000">
                                          <p:val>
                                            <p:strVal val="#ppt_h"/>
                                          </p:val>
                                        </p:tav>
                                      </p:tavLst>
                                    </p:anim>
                                  </p:childTnLst>
                                </p:cTn>
                              </p:par>
                              <p:par>
                                <p:cTn id="94" presetID="6" presetClass="emph" presetSubtype="0" autoRev="1" fill="hold" grpId="1" nodeType="withEffect">
                                  <p:stCondLst>
                                    <p:cond delay="150"/>
                                  </p:stCondLst>
                                  <p:childTnLst>
                                    <p:animScale>
                                      <p:cBhvr>
                                        <p:cTn id="95" dur="200" fill="hold"/>
                                        <p:tgtEl>
                                          <p:spTgt spid="38"/>
                                        </p:tgtEl>
                                      </p:cBhvr>
                                      <p:by x="200000" y="200000"/>
                                    </p:animScale>
                                  </p:childTnLst>
                                </p:cTn>
                              </p:par>
                              <p:par>
                                <p:cTn id="96" presetID="22" presetClass="entr" presetSubtype="8" fill="hold" grpId="0" nodeType="withEffect">
                                  <p:stCondLst>
                                    <p:cond delay="150"/>
                                  </p:stCondLst>
                                  <p:childTnLst>
                                    <p:set>
                                      <p:cBhvr>
                                        <p:cTn id="97" dur="1" fill="hold">
                                          <p:stCondLst>
                                            <p:cond delay="0"/>
                                          </p:stCondLst>
                                        </p:cTn>
                                        <p:tgtEl>
                                          <p:spTgt spid="37"/>
                                        </p:tgtEl>
                                        <p:attrNameLst>
                                          <p:attrName>style.visibility</p:attrName>
                                        </p:attrNameLst>
                                      </p:cBhvr>
                                      <p:to>
                                        <p:strVal val="visible"/>
                                      </p:to>
                                    </p:set>
                                    <p:animEffect transition="in" filter="wipe(left)">
                                      <p:cBhvr>
                                        <p:cTn id="98" dur="500"/>
                                        <p:tgtEl>
                                          <p:spTgt spid="37"/>
                                        </p:tgtEl>
                                      </p:cBhvr>
                                    </p:animEffect>
                                  </p:childTnLst>
                                </p:cTn>
                              </p:par>
                            </p:childTnLst>
                          </p:cTn>
                        </p:par>
                        <p:par>
                          <p:cTn id="99" fill="hold">
                            <p:stCondLst>
                              <p:cond delay="650"/>
                            </p:stCondLst>
                            <p:childTnLst>
                              <p:par>
                                <p:cTn id="100" presetID="17" presetClass="entr" presetSubtype="2" fill="hold" grpId="0" nodeType="afterEffect">
                                  <p:stCondLst>
                                    <p:cond delay="0"/>
                                  </p:stCondLst>
                                  <p:childTnLst>
                                    <p:set>
                                      <p:cBhvr>
                                        <p:cTn id="101" dur="1" fill="hold">
                                          <p:stCondLst>
                                            <p:cond delay="0"/>
                                          </p:stCondLst>
                                        </p:cTn>
                                        <p:tgtEl>
                                          <p:spTgt spid="32"/>
                                        </p:tgtEl>
                                        <p:attrNameLst>
                                          <p:attrName>style.visibility</p:attrName>
                                        </p:attrNameLst>
                                      </p:cBhvr>
                                      <p:to>
                                        <p:strVal val="visible"/>
                                      </p:to>
                                    </p:set>
                                    <p:anim calcmode="lin" valueType="num">
                                      <p:cBhvr>
                                        <p:cTn id="102" dur="500" fill="hold"/>
                                        <p:tgtEl>
                                          <p:spTgt spid="32"/>
                                        </p:tgtEl>
                                        <p:attrNameLst>
                                          <p:attrName>ppt_x</p:attrName>
                                        </p:attrNameLst>
                                      </p:cBhvr>
                                      <p:tavLst>
                                        <p:tav tm="0">
                                          <p:val>
                                            <p:strVal val="#ppt_x+#ppt_w/2"/>
                                          </p:val>
                                        </p:tav>
                                        <p:tav tm="100000">
                                          <p:val>
                                            <p:strVal val="#ppt_x"/>
                                          </p:val>
                                        </p:tav>
                                      </p:tavLst>
                                    </p:anim>
                                    <p:anim calcmode="lin" valueType="num">
                                      <p:cBhvr>
                                        <p:cTn id="103" dur="500" fill="hold"/>
                                        <p:tgtEl>
                                          <p:spTgt spid="32"/>
                                        </p:tgtEl>
                                        <p:attrNameLst>
                                          <p:attrName>ppt_y</p:attrName>
                                        </p:attrNameLst>
                                      </p:cBhvr>
                                      <p:tavLst>
                                        <p:tav tm="0">
                                          <p:val>
                                            <p:strVal val="#ppt_y"/>
                                          </p:val>
                                        </p:tav>
                                        <p:tav tm="100000">
                                          <p:val>
                                            <p:strVal val="#ppt_y"/>
                                          </p:val>
                                        </p:tav>
                                      </p:tavLst>
                                    </p:anim>
                                    <p:anim calcmode="lin" valueType="num">
                                      <p:cBhvr>
                                        <p:cTn id="104" dur="500" fill="hold"/>
                                        <p:tgtEl>
                                          <p:spTgt spid="32"/>
                                        </p:tgtEl>
                                        <p:attrNameLst>
                                          <p:attrName>ppt_w</p:attrName>
                                        </p:attrNameLst>
                                      </p:cBhvr>
                                      <p:tavLst>
                                        <p:tav tm="0">
                                          <p:val>
                                            <p:fltVal val="0"/>
                                          </p:val>
                                        </p:tav>
                                        <p:tav tm="100000">
                                          <p:val>
                                            <p:strVal val="#ppt_w"/>
                                          </p:val>
                                        </p:tav>
                                      </p:tavLst>
                                    </p:anim>
                                    <p:anim calcmode="lin" valueType="num">
                                      <p:cBhvr>
                                        <p:cTn id="105" dur="500" fill="hold"/>
                                        <p:tgtEl>
                                          <p:spTgt spid="32"/>
                                        </p:tgtEl>
                                        <p:attrNameLst>
                                          <p:attrName>ppt_h</p:attrName>
                                        </p:attrNameLst>
                                      </p:cBhvr>
                                      <p:tavLst>
                                        <p:tav tm="0">
                                          <p:val>
                                            <p:strVal val="#ppt_h"/>
                                          </p:val>
                                        </p:tav>
                                        <p:tav tm="100000">
                                          <p:val>
                                            <p:strVal val="#ppt_h"/>
                                          </p:val>
                                        </p:tav>
                                      </p:tavLst>
                                    </p:anim>
                                  </p:childTnLst>
                                </p:cTn>
                              </p:par>
                            </p:childTnLst>
                          </p:cTn>
                        </p:par>
                      </p:childTnLst>
                    </p:cTn>
                  </p:par>
                  <p:par>
                    <p:cTn id="106" fill="hold">
                      <p:stCondLst>
                        <p:cond delay="indefinite"/>
                      </p:stCondLst>
                      <p:childTnLst>
                        <p:par>
                          <p:cTn id="107" fill="hold">
                            <p:stCondLst>
                              <p:cond delay="0"/>
                            </p:stCondLst>
                            <p:childTnLst>
                              <p:par>
                                <p:cTn id="108" presetID="23" presetClass="entr" presetSubtype="16" fill="hold" grpId="0" nodeType="clickEffect">
                                  <p:stCondLst>
                                    <p:cond delay="0"/>
                                  </p:stCondLst>
                                  <p:childTnLst>
                                    <p:set>
                                      <p:cBhvr>
                                        <p:cTn id="109" dur="1" fill="hold">
                                          <p:stCondLst>
                                            <p:cond delay="0"/>
                                          </p:stCondLst>
                                        </p:cTn>
                                        <p:tgtEl>
                                          <p:spTgt spid="40"/>
                                        </p:tgtEl>
                                        <p:attrNameLst>
                                          <p:attrName>style.visibility</p:attrName>
                                        </p:attrNameLst>
                                      </p:cBhvr>
                                      <p:to>
                                        <p:strVal val="visible"/>
                                      </p:to>
                                    </p:set>
                                    <p:anim calcmode="lin" valueType="num">
                                      <p:cBhvr>
                                        <p:cTn id="110" dur="500" fill="hold"/>
                                        <p:tgtEl>
                                          <p:spTgt spid="40"/>
                                        </p:tgtEl>
                                        <p:attrNameLst>
                                          <p:attrName>ppt_w</p:attrName>
                                        </p:attrNameLst>
                                      </p:cBhvr>
                                      <p:tavLst>
                                        <p:tav tm="0">
                                          <p:val>
                                            <p:fltVal val="0"/>
                                          </p:val>
                                        </p:tav>
                                        <p:tav tm="100000">
                                          <p:val>
                                            <p:strVal val="#ppt_w"/>
                                          </p:val>
                                        </p:tav>
                                      </p:tavLst>
                                    </p:anim>
                                    <p:anim calcmode="lin" valueType="num">
                                      <p:cBhvr>
                                        <p:cTn id="111" dur="500" fill="hold"/>
                                        <p:tgtEl>
                                          <p:spTgt spid="40"/>
                                        </p:tgtEl>
                                        <p:attrNameLst>
                                          <p:attrName>ppt_h</p:attrName>
                                        </p:attrNameLst>
                                      </p:cBhvr>
                                      <p:tavLst>
                                        <p:tav tm="0">
                                          <p:val>
                                            <p:fltVal val="0"/>
                                          </p:val>
                                        </p:tav>
                                        <p:tav tm="100000">
                                          <p:val>
                                            <p:strVal val="#ppt_h"/>
                                          </p:val>
                                        </p:tav>
                                      </p:tavLst>
                                    </p:anim>
                                  </p:childTnLst>
                                </p:cTn>
                              </p:par>
                              <p:par>
                                <p:cTn id="112" presetID="6" presetClass="emph" presetSubtype="0" autoRev="1" fill="hold" grpId="1" nodeType="withEffect">
                                  <p:stCondLst>
                                    <p:cond delay="150"/>
                                  </p:stCondLst>
                                  <p:childTnLst>
                                    <p:animScale>
                                      <p:cBhvr>
                                        <p:cTn id="113" dur="200" fill="hold"/>
                                        <p:tgtEl>
                                          <p:spTgt spid="40"/>
                                        </p:tgtEl>
                                      </p:cBhvr>
                                      <p:by x="200000" y="200000"/>
                                    </p:animScale>
                                  </p:childTnLst>
                                </p:cTn>
                              </p:par>
                              <p:par>
                                <p:cTn id="114" presetID="22" presetClass="entr" presetSubtype="8" fill="hold" grpId="0" nodeType="withEffect">
                                  <p:stCondLst>
                                    <p:cond delay="150"/>
                                  </p:stCondLst>
                                  <p:childTnLst>
                                    <p:set>
                                      <p:cBhvr>
                                        <p:cTn id="115" dur="1" fill="hold">
                                          <p:stCondLst>
                                            <p:cond delay="0"/>
                                          </p:stCondLst>
                                        </p:cTn>
                                        <p:tgtEl>
                                          <p:spTgt spid="39"/>
                                        </p:tgtEl>
                                        <p:attrNameLst>
                                          <p:attrName>style.visibility</p:attrName>
                                        </p:attrNameLst>
                                      </p:cBhvr>
                                      <p:to>
                                        <p:strVal val="visible"/>
                                      </p:to>
                                    </p:set>
                                    <p:animEffect transition="in" filter="wipe(left)">
                                      <p:cBhvr>
                                        <p:cTn id="116" dur="500"/>
                                        <p:tgtEl>
                                          <p:spTgt spid="39"/>
                                        </p:tgtEl>
                                      </p:cBhvr>
                                    </p:animEffect>
                                  </p:childTnLst>
                                </p:cTn>
                              </p:par>
                            </p:childTnLst>
                          </p:cTn>
                        </p:par>
                        <p:par>
                          <p:cTn id="117" fill="hold">
                            <p:stCondLst>
                              <p:cond delay="650"/>
                            </p:stCondLst>
                            <p:childTnLst>
                              <p:par>
                                <p:cTn id="118" presetID="17" presetClass="entr" presetSubtype="2" fill="hold" grpId="0" nodeType="afterEffect">
                                  <p:stCondLst>
                                    <p:cond delay="0"/>
                                  </p:stCondLst>
                                  <p:childTnLst>
                                    <p:set>
                                      <p:cBhvr>
                                        <p:cTn id="119" dur="1" fill="hold">
                                          <p:stCondLst>
                                            <p:cond delay="0"/>
                                          </p:stCondLst>
                                        </p:cTn>
                                        <p:tgtEl>
                                          <p:spTgt spid="36"/>
                                        </p:tgtEl>
                                        <p:attrNameLst>
                                          <p:attrName>style.visibility</p:attrName>
                                        </p:attrNameLst>
                                      </p:cBhvr>
                                      <p:to>
                                        <p:strVal val="visible"/>
                                      </p:to>
                                    </p:set>
                                    <p:anim calcmode="lin" valueType="num">
                                      <p:cBhvr>
                                        <p:cTn id="120" dur="500" fill="hold"/>
                                        <p:tgtEl>
                                          <p:spTgt spid="36"/>
                                        </p:tgtEl>
                                        <p:attrNameLst>
                                          <p:attrName>ppt_x</p:attrName>
                                        </p:attrNameLst>
                                      </p:cBhvr>
                                      <p:tavLst>
                                        <p:tav tm="0">
                                          <p:val>
                                            <p:strVal val="#ppt_x+#ppt_w/2"/>
                                          </p:val>
                                        </p:tav>
                                        <p:tav tm="100000">
                                          <p:val>
                                            <p:strVal val="#ppt_x"/>
                                          </p:val>
                                        </p:tav>
                                      </p:tavLst>
                                    </p:anim>
                                    <p:anim calcmode="lin" valueType="num">
                                      <p:cBhvr>
                                        <p:cTn id="121" dur="500" fill="hold"/>
                                        <p:tgtEl>
                                          <p:spTgt spid="36"/>
                                        </p:tgtEl>
                                        <p:attrNameLst>
                                          <p:attrName>ppt_y</p:attrName>
                                        </p:attrNameLst>
                                      </p:cBhvr>
                                      <p:tavLst>
                                        <p:tav tm="0">
                                          <p:val>
                                            <p:strVal val="#ppt_y"/>
                                          </p:val>
                                        </p:tav>
                                        <p:tav tm="100000">
                                          <p:val>
                                            <p:strVal val="#ppt_y"/>
                                          </p:val>
                                        </p:tav>
                                      </p:tavLst>
                                    </p:anim>
                                    <p:anim calcmode="lin" valueType="num">
                                      <p:cBhvr>
                                        <p:cTn id="122" dur="500" fill="hold"/>
                                        <p:tgtEl>
                                          <p:spTgt spid="36"/>
                                        </p:tgtEl>
                                        <p:attrNameLst>
                                          <p:attrName>ppt_w</p:attrName>
                                        </p:attrNameLst>
                                      </p:cBhvr>
                                      <p:tavLst>
                                        <p:tav tm="0">
                                          <p:val>
                                            <p:fltVal val="0"/>
                                          </p:val>
                                        </p:tav>
                                        <p:tav tm="100000">
                                          <p:val>
                                            <p:strVal val="#ppt_w"/>
                                          </p:val>
                                        </p:tav>
                                      </p:tavLst>
                                    </p:anim>
                                    <p:anim calcmode="lin" valueType="num">
                                      <p:cBhvr>
                                        <p:cTn id="123" dur="500" fill="hold"/>
                                        <p:tgtEl>
                                          <p:spTgt spid="36"/>
                                        </p:tgtEl>
                                        <p:attrNameLst>
                                          <p:attrName>ppt_h</p:attrName>
                                        </p:attrNameLst>
                                      </p:cBhvr>
                                      <p:tavLst>
                                        <p:tav tm="0">
                                          <p:val>
                                            <p:strVal val="#ppt_h"/>
                                          </p:val>
                                        </p:tav>
                                        <p:tav tm="100000">
                                          <p:val>
                                            <p:strVal val="#ppt_h"/>
                                          </p:val>
                                        </p:tav>
                                      </p:tavLst>
                                    </p:anim>
                                  </p:childTnLst>
                                </p:cTn>
                              </p:par>
                            </p:childTnLst>
                          </p:cTn>
                        </p:par>
                      </p:childTnLst>
                    </p:cTn>
                  </p:par>
                  <p:par>
                    <p:cTn id="124" fill="hold">
                      <p:stCondLst>
                        <p:cond delay="indefinite"/>
                      </p:stCondLst>
                      <p:childTnLst>
                        <p:par>
                          <p:cTn id="125" fill="hold">
                            <p:stCondLst>
                              <p:cond delay="0"/>
                            </p:stCondLst>
                            <p:childTnLst>
                              <p:par>
                                <p:cTn id="126" presetID="42" presetClass="entr" presetSubtype="0" fill="hold" nodeType="clickEffect">
                                  <p:stCondLst>
                                    <p:cond delay="0"/>
                                  </p:stCondLst>
                                  <p:childTnLst>
                                    <p:set>
                                      <p:cBhvr>
                                        <p:cTn id="127" dur="1" fill="hold">
                                          <p:stCondLst>
                                            <p:cond delay="0"/>
                                          </p:stCondLst>
                                        </p:cTn>
                                        <p:tgtEl>
                                          <p:spTgt spid="3"/>
                                        </p:tgtEl>
                                        <p:attrNameLst>
                                          <p:attrName>style.visibility</p:attrName>
                                        </p:attrNameLst>
                                      </p:cBhvr>
                                      <p:to>
                                        <p:strVal val="visible"/>
                                      </p:to>
                                    </p:set>
                                    <p:animEffect transition="in" filter="fade">
                                      <p:cBhvr>
                                        <p:cTn id="128" dur="1000"/>
                                        <p:tgtEl>
                                          <p:spTgt spid="3"/>
                                        </p:tgtEl>
                                      </p:cBhvr>
                                    </p:animEffect>
                                    <p:anim calcmode="lin" valueType="num">
                                      <p:cBhvr>
                                        <p:cTn id="129" dur="1000" fill="hold"/>
                                        <p:tgtEl>
                                          <p:spTgt spid="3"/>
                                        </p:tgtEl>
                                        <p:attrNameLst>
                                          <p:attrName>ppt_x</p:attrName>
                                        </p:attrNameLst>
                                      </p:cBhvr>
                                      <p:tavLst>
                                        <p:tav tm="0">
                                          <p:val>
                                            <p:strVal val="#ppt_x"/>
                                          </p:val>
                                        </p:tav>
                                        <p:tav tm="100000">
                                          <p:val>
                                            <p:strVal val="#ppt_x"/>
                                          </p:val>
                                        </p:tav>
                                      </p:tavLst>
                                    </p:anim>
                                    <p:anim calcmode="lin" valueType="num">
                                      <p:cBhvr>
                                        <p:cTn id="130" dur="1000" fill="hold"/>
                                        <p:tgtEl>
                                          <p:spTgt spid="3"/>
                                        </p:tgtEl>
                                        <p:attrNameLst>
                                          <p:attrName>ppt_y</p:attrName>
                                        </p:attrNameLst>
                                      </p:cBhvr>
                                      <p:tavLst>
                                        <p:tav tm="0">
                                          <p:val>
                                            <p:strVal val="#ppt_y+.1"/>
                                          </p:val>
                                        </p:tav>
                                        <p:tav tm="100000">
                                          <p:val>
                                            <p:strVal val="#ppt_y"/>
                                          </p:val>
                                        </p:tav>
                                      </p:tavLst>
                                    </p:anim>
                                  </p:childTnLst>
                                </p:cTn>
                              </p:par>
                            </p:childTnLst>
                          </p:cTn>
                        </p:par>
                        <p:par>
                          <p:cTn id="131" fill="hold">
                            <p:stCondLst>
                              <p:cond delay="1000"/>
                            </p:stCondLst>
                            <p:childTnLst>
                              <p:par>
                                <p:cTn id="132" presetID="42" presetClass="entr" presetSubtype="0" fill="hold" nodeType="afterEffect">
                                  <p:stCondLst>
                                    <p:cond delay="0"/>
                                  </p:stCondLst>
                                  <p:childTnLst>
                                    <p:set>
                                      <p:cBhvr>
                                        <p:cTn id="133" dur="1" fill="hold">
                                          <p:stCondLst>
                                            <p:cond delay="0"/>
                                          </p:stCondLst>
                                        </p:cTn>
                                        <p:tgtEl>
                                          <p:spTgt spid="60"/>
                                        </p:tgtEl>
                                        <p:attrNameLst>
                                          <p:attrName>style.visibility</p:attrName>
                                        </p:attrNameLst>
                                      </p:cBhvr>
                                      <p:to>
                                        <p:strVal val="visible"/>
                                      </p:to>
                                    </p:set>
                                    <p:animEffect transition="in" filter="fade">
                                      <p:cBhvr>
                                        <p:cTn id="134" dur="1000"/>
                                        <p:tgtEl>
                                          <p:spTgt spid="60"/>
                                        </p:tgtEl>
                                      </p:cBhvr>
                                    </p:animEffect>
                                    <p:anim calcmode="lin" valueType="num">
                                      <p:cBhvr>
                                        <p:cTn id="135" dur="1000" fill="hold"/>
                                        <p:tgtEl>
                                          <p:spTgt spid="60"/>
                                        </p:tgtEl>
                                        <p:attrNameLst>
                                          <p:attrName>ppt_x</p:attrName>
                                        </p:attrNameLst>
                                      </p:cBhvr>
                                      <p:tavLst>
                                        <p:tav tm="0">
                                          <p:val>
                                            <p:strVal val="#ppt_x"/>
                                          </p:val>
                                        </p:tav>
                                        <p:tav tm="100000">
                                          <p:val>
                                            <p:strVal val="#ppt_x"/>
                                          </p:val>
                                        </p:tav>
                                      </p:tavLst>
                                    </p:anim>
                                    <p:anim calcmode="lin" valueType="num">
                                      <p:cBhvr>
                                        <p:cTn id="136" dur="1000" fill="hold"/>
                                        <p:tgtEl>
                                          <p:spTgt spid="60"/>
                                        </p:tgtEl>
                                        <p:attrNameLst>
                                          <p:attrName>ppt_y</p:attrName>
                                        </p:attrNameLst>
                                      </p:cBhvr>
                                      <p:tavLst>
                                        <p:tav tm="0">
                                          <p:val>
                                            <p:strVal val="#ppt_y+.1"/>
                                          </p:val>
                                        </p:tav>
                                        <p:tav tm="100000">
                                          <p:val>
                                            <p:strVal val="#ppt_y"/>
                                          </p:val>
                                        </p:tav>
                                      </p:tavLst>
                                    </p:anim>
                                  </p:childTnLst>
                                </p:cTn>
                              </p:par>
                              <p:par>
                                <p:cTn id="137" presetID="42" presetClass="entr" presetSubtype="0" fill="hold" nodeType="withEffect">
                                  <p:stCondLst>
                                    <p:cond delay="0"/>
                                  </p:stCondLst>
                                  <p:childTnLst>
                                    <p:set>
                                      <p:cBhvr>
                                        <p:cTn id="138" dur="1" fill="hold">
                                          <p:stCondLst>
                                            <p:cond delay="0"/>
                                          </p:stCondLst>
                                        </p:cTn>
                                        <p:tgtEl>
                                          <p:spTgt spid="61"/>
                                        </p:tgtEl>
                                        <p:attrNameLst>
                                          <p:attrName>style.visibility</p:attrName>
                                        </p:attrNameLst>
                                      </p:cBhvr>
                                      <p:to>
                                        <p:strVal val="visible"/>
                                      </p:to>
                                    </p:set>
                                    <p:animEffect transition="in" filter="fade">
                                      <p:cBhvr>
                                        <p:cTn id="139" dur="1000"/>
                                        <p:tgtEl>
                                          <p:spTgt spid="61"/>
                                        </p:tgtEl>
                                      </p:cBhvr>
                                    </p:animEffect>
                                    <p:anim calcmode="lin" valueType="num">
                                      <p:cBhvr>
                                        <p:cTn id="140" dur="1000" fill="hold"/>
                                        <p:tgtEl>
                                          <p:spTgt spid="61"/>
                                        </p:tgtEl>
                                        <p:attrNameLst>
                                          <p:attrName>ppt_x</p:attrName>
                                        </p:attrNameLst>
                                      </p:cBhvr>
                                      <p:tavLst>
                                        <p:tav tm="0">
                                          <p:val>
                                            <p:strVal val="#ppt_x"/>
                                          </p:val>
                                        </p:tav>
                                        <p:tav tm="100000">
                                          <p:val>
                                            <p:strVal val="#ppt_x"/>
                                          </p:val>
                                        </p:tav>
                                      </p:tavLst>
                                    </p:anim>
                                    <p:anim calcmode="lin" valueType="num">
                                      <p:cBhvr>
                                        <p:cTn id="141" dur="1000" fill="hold"/>
                                        <p:tgtEl>
                                          <p:spTgt spid="61"/>
                                        </p:tgtEl>
                                        <p:attrNameLst>
                                          <p:attrName>ppt_y</p:attrName>
                                        </p:attrNameLst>
                                      </p:cBhvr>
                                      <p:tavLst>
                                        <p:tav tm="0">
                                          <p:val>
                                            <p:strVal val="#ppt_y+.1"/>
                                          </p:val>
                                        </p:tav>
                                        <p:tav tm="100000">
                                          <p:val>
                                            <p:strVal val="#ppt_y"/>
                                          </p:val>
                                        </p:tav>
                                      </p:tavLst>
                                    </p:anim>
                                  </p:childTnLst>
                                </p:cTn>
                              </p:par>
                            </p:childTnLst>
                          </p:cTn>
                        </p:par>
                        <p:par>
                          <p:cTn id="142" fill="hold">
                            <p:stCondLst>
                              <p:cond delay="2000"/>
                            </p:stCondLst>
                            <p:childTnLst>
                              <p:par>
                                <p:cTn id="143" presetID="17" presetClass="entr" presetSubtype="2" fill="hold" grpId="0" nodeType="afterEffect">
                                  <p:stCondLst>
                                    <p:cond delay="0"/>
                                  </p:stCondLst>
                                  <p:childTnLst>
                                    <p:set>
                                      <p:cBhvr>
                                        <p:cTn id="144" dur="1" fill="hold">
                                          <p:stCondLst>
                                            <p:cond delay="0"/>
                                          </p:stCondLst>
                                        </p:cTn>
                                        <p:tgtEl>
                                          <p:spTgt spid="62"/>
                                        </p:tgtEl>
                                        <p:attrNameLst>
                                          <p:attrName>style.visibility</p:attrName>
                                        </p:attrNameLst>
                                      </p:cBhvr>
                                      <p:to>
                                        <p:strVal val="visible"/>
                                      </p:to>
                                    </p:set>
                                    <p:anim calcmode="lin" valueType="num">
                                      <p:cBhvr>
                                        <p:cTn id="145" dur="500" fill="hold"/>
                                        <p:tgtEl>
                                          <p:spTgt spid="62"/>
                                        </p:tgtEl>
                                        <p:attrNameLst>
                                          <p:attrName>ppt_x</p:attrName>
                                        </p:attrNameLst>
                                      </p:cBhvr>
                                      <p:tavLst>
                                        <p:tav tm="0">
                                          <p:val>
                                            <p:strVal val="#ppt_x+#ppt_w/2"/>
                                          </p:val>
                                        </p:tav>
                                        <p:tav tm="100000">
                                          <p:val>
                                            <p:strVal val="#ppt_x"/>
                                          </p:val>
                                        </p:tav>
                                      </p:tavLst>
                                    </p:anim>
                                    <p:anim calcmode="lin" valueType="num">
                                      <p:cBhvr>
                                        <p:cTn id="146" dur="500" fill="hold"/>
                                        <p:tgtEl>
                                          <p:spTgt spid="62"/>
                                        </p:tgtEl>
                                        <p:attrNameLst>
                                          <p:attrName>ppt_y</p:attrName>
                                        </p:attrNameLst>
                                      </p:cBhvr>
                                      <p:tavLst>
                                        <p:tav tm="0">
                                          <p:val>
                                            <p:strVal val="#ppt_y"/>
                                          </p:val>
                                        </p:tav>
                                        <p:tav tm="100000">
                                          <p:val>
                                            <p:strVal val="#ppt_y"/>
                                          </p:val>
                                        </p:tav>
                                      </p:tavLst>
                                    </p:anim>
                                    <p:anim calcmode="lin" valueType="num">
                                      <p:cBhvr>
                                        <p:cTn id="147" dur="500" fill="hold"/>
                                        <p:tgtEl>
                                          <p:spTgt spid="62"/>
                                        </p:tgtEl>
                                        <p:attrNameLst>
                                          <p:attrName>ppt_w</p:attrName>
                                        </p:attrNameLst>
                                      </p:cBhvr>
                                      <p:tavLst>
                                        <p:tav tm="0">
                                          <p:val>
                                            <p:fltVal val="0"/>
                                          </p:val>
                                        </p:tav>
                                        <p:tav tm="100000">
                                          <p:val>
                                            <p:strVal val="#ppt_w"/>
                                          </p:val>
                                        </p:tav>
                                      </p:tavLst>
                                    </p:anim>
                                    <p:anim calcmode="lin" valueType="num">
                                      <p:cBhvr>
                                        <p:cTn id="148" dur="500" fill="hold"/>
                                        <p:tgtEl>
                                          <p:spTgt spid="62"/>
                                        </p:tgtEl>
                                        <p:attrNameLst>
                                          <p:attrName>ppt_h</p:attrName>
                                        </p:attrNameLst>
                                      </p:cBhvr>
                                      <p:tavLst>
                                        <p:tav tm="0">
                                          <p:val>
                                            <p:strVal val="#ppt_h"/>
                                          </p:val>
                                        </p:tav>
                                        <p:tav tm="100000">
                                          <p:val>
                                            <p:strVal val="#ppt_h"/>
                                          </p:val>
                                        </p:tav>
                                      </p:tavLst>
                                    </p:anim>
                                  </p:childTnLst>
                                </p:cTn>
                              </p:par>
                            </p:childTnLst>
                          </p:cTn>
                        </p:par>
                        <p:par>
                          <p:cTn id="149" fill="hold">
                            <p:stCondLst>
                              <p:cond delay="2500"/>
                            </p:stCondLst>
                            <p:childTnLst>
                              <p:par>
                                <p:cTn id="150" presetID="17" presetClass="entr" presetSubtype="2" fill="hold" grpId="0" nodeType="afterEffect">
                                  <p:stCondLst>
                                    <p:cond delay="0"/>
                                  </p:stCondLst>
                                  <p:childTnLst>
                                    <p:set>
                                      <p:cBhvr>
                                        <p:cTn id="151" dur="1" fill="hold">
                                          <p:stCondLst>
                                            <p:cond delay="0"/>
                                          </p:stCondLst>
                                        </p:cTn>
                                        <p:tgtEl>
                                          <p:spTgt spid="63"/>
                                        </p:tgtEl>
                                        <p:attrNameLst>
                                          <p:attrName>style.visibility</p:attrName>
                                        </p:attrNameLst>
                                      </p:cBhvr>
                                      <p:to>
                                        <p:strVal val="visible"/>
                                      </p:to>
                                    </p:set>
                                    <p:anim calcmode="lin" valueType="num">
                                      <p:cBhvr>
                                        <p:cTn id="152" dur="500" fill="hold"/>
                                        <p:tgtEl>
                                          <p:spTgt spid="63"/>
                                        </p:tgtEl>
                                        <p:attrNameLst>
                                          <p:attrName>ppt_x</p:attrName>
                                        </p:attrNameLst>
                                      </p:cBhvr>
                                      <p:tavLst>
                                        <p:tav tm="0">
                                          <p:val>
                                            <p:strVal val="#ppt_x+#ppt_w/2"/>
                                          </p:val>
                                        </p:tav>
                                        <p:tav tm="100000">
                                          <p:val>
                                            <p:strVal val="#ppt_x"/>
                                          </p:val>
                                        </p:tav>
                                      </p:tavLst>
                                    </p:anim>
                                    <p:anim calcmode="lin" valueType="num">
                                      <p:cBhvr>
                                        <p:cTn id="153" dur="500" fill="hold"/>
                                        <p:tgtEl>
                                          <p:spTgt spid="63"/>
                                        </p:tgtEl>
                                        <p:attrNameLst>
                                          <p:attrName>ppt_y</p:attrName>
                                        </p:attrNameLst>
                                      </p:cBhvr>
                                      <p:tavLst>
                                        <p:tav tm="0">
                                          <p:val>
                                            <p:strVal val="#ppt_y"/>
                                          </p:val>
                                        </p:tav>
                                        <p:tav tm="100000">
                                          <p:val>
                                            <p:strVal val="#ppt_y"/>
                                          </p:val>
                                        </p:tav>
                                      </p:tavLst>
                                    </p:anim>
                                    <p:anim calcmode="lin" valueType="num">
                                      <p:cBhvr>
                                        <p:cTn id="154" dur="500" fill="hold"/>
                                        <p:tgtEl>
                                          <p:spTgt spid="63"/>
                                        </p:tgtEl>
                                        <p:attrNameLst>
                                          <p:attrName>ppt_w</p:attrName>
                                        </p:attrNameLst>
                                      </p:cBhvr>
                                      <p:tavLst>
                                        <p:tav tm="0">
                                          <p:val>
                                            <p:fltVal val="0"/>
                                          </p:val>
                                        </p:tav>
                                        <p:tav tm="100000">
                                          <p:val>
                                            <p:strVal val="#ppt_w"/>
                                          </p:val>
                                        </p:tav>
                                      </p:tavLst>
                                    </p:anim>
                                    <p:anim calcmode="lin" valueType="num">
                                      <p:cBhvr>
                                        <p:cTn id="155" dur="500" fill="hold"/>
                                        <p:tgtEl>
                                          <p:spTgt spid="63"/>
                                        </p:tgtEl>
                                        <p:attrNameLst>
                                          <p:attrName>ppt_h</p:attrName>
                                        </p:attrNameLst>
                                      </p:cBhvr>
                                      <p:tavLst>
                                        <p:tav tm="0">
                                          <p:val>
                                            <p:strVal val="#ppt_h"/>
                                          </p:val>
                                        </p:tav>
                                        <p:tav tm="100000">
                                          <p:val>
                                            <p:strVal val="#ppt_h"/>
                                          </p:val>
                                        </p:tav>
                                      </p:tavLst>
                                    </p:anim>
                                  </p:childTnLst>
                                </p:cTn>
                              </p:par>
                            </p:childTnLst>
                          </p:cTn>
                        </p:par>
                        <p:par>
                          <p:cTn id="156" fill="hold">
                            <p:stCondLst>
                              <p:cond delay="3000"/>
                            </p:stCondLst>
                            <p:childTnLst>
                              <p:par>
                                <p:cTn id="157" presetID="17" presetClass="entr" presetSubtype="2" fill="hold" grpId="0" nodeType="afterEffect">
                                  <p:stCondLst>
                                    <p:cond delay="0"/>
                                  </p:stCondLst>
                                  <p:childTnLst>
                                    <p:set>
                                      <p:cBhvr>
                                        <p:cTn id="158" dur="1" fill="hold">
                                          <p:stCondLst>
                                            <p:cond delay="0"/>
                                          </p:stCondLst>
                                        </p:cTn>
                                        <p:tgtEl>
                                          <p:spTgt spid="64"/>
                                        </p:tgtEl>
                                        <p:attrNameLst>
                                          <p:attrName>style.visibility</p:attrName>
                                        </p:attrNameLst>
                                      </p:cBhvr>
                                      <p:to>
                                        <p:strVal val="visible"/>
                                      </p:to>
                                    </p:set>
                                    <p:anim calcmode="lin" valueType="num">
                                      <p:cBhvr>
                                        <p:cTn id="159" dur="500" fill="hold"/>
                                        <p:tgtEl>
                                          <p:spTgt spid="64"/>
                                        </p:tgtEl>
                                        <p:attrNameLst>
                                          <p:attrName>ppt_x</p:attrName>
                                        </p:attrNameLst>
                                      </p:cBhvr>
                                      <p:tavLst>
                                        <p:tav tm="0">
                                          <p:val>
                                            <p:strVal val="#ppt_x+#ppt_w/2"/>
                                          </p:val>
                                        </p:tav>
                                        <p:tav tm="100000">
                                          <p:val>
                                            <p:strVal val="#ppt_x"/>
                                          </p:val>
                                        </p:tav>
                                      </p:tavLst>
                                    </p:anim>
                                    <p:anim calcmode="lin" valueType="num">
                                      <p:cBhvr>
                                        <p:cTn id="160" dur="500" fill="hold"/>
                                        <p:tgtEl>
                                          <p:spTgt spid="64"/>
                                        </p:tgtEl>
                                        <p:attrNameLst>
                                          <p:attrName>ppt_y</p:attrName>
                                        </p:attrNameLst>
                                      </p:cBhvr>
                                      <p:tavLst>
                                        <p:tav tm="0">
                                          <p:val>
                                            <p:strVal val="#ppt_y"/>
                                          </p:val>
                                        </p:tav>
                                        <p:tav tm="100000">
                                          <p:val>
                                            <p:strVal val="#ppt_y"/>
                                          </p:val>
                                        </p:tav>
                                      </p:tavLst>
                                    </p:anim>
                                    <p:anim calcmode="lin" valueType="num">
                                      <p:cBhvr>
                                        <p:cTn id="161" dur="500" fill="hold"/>
                                        <p:tgtEl>
                                          <p:spTgt spid="64"/>
                                        </p:tgtEl>
                                        <p:attrNameLst>
                                          <p:attrName>ppt_w</p:attrName>
                                        </p:attrNameLst>
                                      </p:cBhvr>
                                      <p:tavLst>
                                        <p:tav tm="0">
                                          <p:val>
                                            <p:fltVal val="0"/>
                                          </p:val>
                                        </p:tav>
                                        <p:tav tm="100000">
                                          <p:val>
                                            <p:strVal val="#ppt_w"/>
                                          </p:val>
                                        </p:tav>
                                      </p:tavLst>
                                    </p:anim>
                                    <p:anim calcmode="lin" valueType="num">
                                      <p:cBhvr>
                                        <p:cTn id="162" dur="500" fill="hold"/>
                                        <p:tgtEl>
                                          <p:spTgt spid="64"/>
                                        </p:tgtEl>
                                        <p:attrNameLst>
                                          <p:attrName>ppt_h</p:attrName>
                                        </p:attrNameLst>
                                      </p:cBhvr>
                                      <p:tavLst>
                                        <p:tav tm="0">
                                          <p:val>
                                            <p:strVal val="#ppt_h"/>
                                          </p:val>
                                        </p:tav>
                                        <p:tav tm="100000">
                                          <p:val>
                                            <p:strVal val="#ppt_h"/>
                                          </p:val>
                                        </p:tav>
                                      </p:tavLst>
                                    </p:anim>
                                  </p:childTnLst>
                                </p:cTn>
                              </p:par>
                            </p:childTnLst>
                          </p:cTn>
                        </p:par>
                        <p:par>
                          <p:cTn id="163" fill="hold">
                            <p:stCondLst>
                              <p:cond delay="3500"/>
                            </p:stCondLst>
                            <p:childTnLst>
                              <p:par>
                                <p:cTn id="164" presetID="17" presetClass="entr" presetSubtype="2" fill="hold" grpId="0" nodeType="afterEffect">
                                  <p:stCondLst>
                                    <p:cond delay="0"/>
                                  </p:stCondLst>
                                  <p:childTnLst>
                                    <p:set>
                                      <p:cBhvr>
                                        <p:cTn id="165" dur="1" fill="hold">
                                          <p:stCondLst>
                                            <p:cond delay="0"/>
                                          </p:stCondLst>
                                        </p:cTn>
                                        <p:tgtEl>
                                          <p:spTgt spid="65"/>
                                        </p:tgtEl>
                                        <p:attrNameLst>
                                          <p:attrName>style.visibility</p:attrName>
                                        </p:attrNameLst>
                                      </p:cBhvr>
                                      <p:to>
                                        <p:strVal val="visible"/>
                                      </p:to>
                                    </p:set>
                                    <p:anim calcmode="lin" valueType="num">
                                      <p:cBhvr>
                                        <p:cTn id="166" dur="500" fill="hold"/>
                                        <p:tgtEl>
                                          <p:spTgt spid="65"/>
                                        </p:tgtEl>
                                        <p:attrNameLst>
                                          <p:attrName>ppt_x</p:attrName>
                                        </p:attrNameLst>
                                      </p:cBhvr>
                                      <p:tavLst>
                                        <p:tav tm="0">
                                          <p:val>
                                            <p:strVal val="#ppt_x+#ppt_w/2"/>
                                          </p:val>
                                        </p:tav>
                                        <p:tav tm="100000">
                                          <p:val>
                                            <p:strVal val="#ppt_x"/>
                                          </p:val>
                                        </p:tav>
                                      </p:tavLst>
                                    </p:anim>
                                    <p:anim calcmode="lin" valueType="num">
                                      <p:cBhvr>
                                        <p:cTn id="167" dur="500" fill="hold"/>
                                        <p:tgtEl>
                                          <p:spTgt spid="65"/>
                                        </p:tgtEl>
                                        <p:attrNameLst>
                                          <p:attrName>ppt_y</p:attrName>
                                        </p:attrNameLst>
                                      </p:cBhvr>
                                      <p:tavLst>
                                        <p:tav tm="0">
                                          <p:val>
                                            <p:strVal val="#ppt_y"/>
                                          </p:val>
                                        </p:tav>
                                        <p:tav tm="100000">
                                          <p:val>
                                            <p:strVal val="#ppt_y"/>
                                          </p:val>
                                        </p:tav>
                                      </p:tavLst>
                                    </p:anim>
                                    <p:anim calcmode="lin" valueType="num">
                                      <p:cBhvr>
                                        <p:cTn id="168" dur="500" fill="hold"/>
                                        <p:tgtEl>
                                          <p:spTgt spid="65"/>
                                        </p:tgtEl>
                                        <p:attrNameLst>
                                          <p:attrName>ppt_w</p:attrName>
                                        </p:attrNameLst>
                                      </p:cBhvr>
                                      <p:tavLst>
                                        <p:tav tm="0">
                                          <p:val>
                                            <p:fltVal val="0"/>
                                          </p:val>
                                        </p:tav>
                                        <p:tav tm="100000">
                                          <p:val>
                                            <p:strVal val="#ppt_w"/>
                                          </p:val>
                                        </p:tav>
                                      </p:tavLst>
                                    </p:anim>
                                    <p:anim calcmode="lin" valueType="num">
                                      <p:cBhvr>
                                        <p:cTn id="169" dur="500" fill="hold"/>
                                        <p:tgtEl>
                                          <p:spTgt spid="65"/>
                                        </p:tgtEl>
                                        <p:attrNameLst>
                                          <p:attrName>ppt_h</p:attrName>
                                        </p:attrNameLst>
                                      </p:cBhvr>
                                      <p:tavLst>
                                        <p:tav tm="0">
                                          <p:val>
                                            <p:strVal val="#ppt_h"/>
                                          </p:val>
                                        </p:tav>
                                        <p:tav tm="100000">
                                          <p:val>
                                            <p:strVal val="#ppt_h"/>
                                          </p:val>
                                        </p:tav>
                                      </p:tavLst>
                                    </p:anim>
                                  </p:childTnLst>
                                </p:cTn>
                              </p:par>
                            </p:childTnLst>
                          </p:cTn>
                        </p:par>
                        <p:par>
                          <p:cTn id="170" fill="hold">
                            <p:stCondLst>
                              <p:cond delay="4000"/>
                            </p:stCondLst>
                            <p:childTnLst>
                              <p:par>
                                <p:cTn id="171" presetID="17" presetClass="entr" presetSubtype="2" fill="hold" nodeType="afterEffect">
                                  <p:stCondLst>
                                    <p:cond delay="0"/>
                                  </p:stCondLst>
                                  <p:childTnLst>
                                    <p:set>
                                      <p:cBhvr>
                                        <p:cTn id="172" dur="1" fill="hold">
                                          <p:stCondLst>
                                            <p:cond delay="0"/>
                                          </p:stCondLst>
                                        </p:cTn>
                                        <p:tgtEl>
                                          <p:spTgt spid="43"/>
                                        </p:tgtEl>
                                        <p:attrNameLst>
                                          <p:attrName>style.visibility</p:attrName>
                                        </p:attrNameLst>
                                      </p:cBhvr>
                                      <p:to>
                                        <p:strVal val="visible"/>
                                      </p:to>
                                    </p:set>
                                    <p:anim calcmode="lin" valueType="num">
                                      <p:cBhvr>
                                        <p:cTn id="173" dur="500" fill="hold"/>
                                        <p:tgtEl>
                                          <p:spTgt spid="43"/>
                                        </p:tgtEl>
                                        <p:attrNameLst>
                                          <p:attrName>ppt_x</p:attrName>
                                        </p:attrNameLst>
                                      </p:cBhvr>
                                      <p:tavLst>
                                        <p:tav tm="0">
                                          <p:val>
                                            <p:strVal val="#ppt_x+#ppt_w/2"/>
                                          </p:val>
                                        </p:tav>
                                        <p:tav tm="100000">
                                          <p:val>
                                            <p:strVal val="#ppt_x"/>
                                          </p:val>
                                        </p:tav>
                                      </p:tavLst>
                                    </p:anim>
                                    <p:anim calcmode="lin" valueType="num">
                                      <p:cBhvr>
                                        <p:cTn id="174" dur="500" fill="hold"/>
                                        <p:tgtEl>
                                          <p:spTgt spid="43"/>
                                        </p:tgtEl>
                                        <p:attrNameLst>
                                          <p:attrName>ppt_y</p:attrName>
                                        </p:attrNameLst>
                                      </p:cBhvr>
                                      <p:tavLst>
                                        <p:tav tm="0">
                                          <p:val>
                                            <p:strVal val="#ppt_y"/>
                                          </p:val>
                                        </p:tav>
                                        <p:tav tm="100000">
                                          <p:val>
                                            <p:strVal val="#ppt_y"/>
                                          </p:val>
                                        </p:tav>
                                      </p:tavLst>
                                    </p:anim>
                                    <p:anim calcmode="lin" valueType="num">
                                      <p:cBhvr>
                                        <p:cTn id="175" dur="500" fill="hold"/>
                                        <p:tgtEl>
                                          <p:spTgt spid="43"/>
                                        </p:tgtEl>
                                        <p:attrNameLst>
                                          <p:attrName>ppt_w</p:attrName>
                                        </p:attrNameLst>
                                      </p:cBhvr>
                                      <p:tavLst>
                                        <p:tav tm="0">
                                          <p:val>
                                            <p:fltVal val="0"/>
                                          </p:val>
                                        </p:tav>
                                        <p:tav tm="100000">
                                          <p:val>
                                            <p:strVal val="#ppt_w"/>
                                          </p:val>
                                        </p:tav>
                                      </p:tavLst>
                                    </p:anim>
                                    <p:anim calcmode="lin" valueType="num">
                                      <p:cBhvr>
                                        <p:cTn id="176" dur="500" fill="hold"/>
                                        <p:tgtEl>
                                          <p:spTgt spid="4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24" grpId="0" animBg="1"/>
      <p:bldP spid="25" grpId="0" animBg="1"/>
      <p:bldP spid="26" grpId="0" animBg="1"/>
      <p:bldP spid="27" grpId="0" animBg="1"/>
      <p:bldP spid="28" grpId="0"/>
      <p:bldP spid="30" grpId="0"/>
      <p:bldP spid="112" grpId="0"/>
      <p:bldP spid="32" grpId="0"/>
      <p:bldP spid="37" grpId="0" animBg="1"/>
      <p:bldP spid="38" grpId="0" animBg="1"/>
      <p:bldP spid="38" grpId="1" animBg="1"/>
      <p:bldP spid="36" grpId="0"/>
      <p:bldP spid="39" grpId="0" animBg="1"/>
      <p:bldP spid="40" grpId="0" animBg="1"/>
      <p:bldP spid="40" grpId="1" animBg="1"/>
      <p:bldP spid="62" grpId="0"/>
      <p:bldP spid="63" grpId="0"/>
      <p:bldP spid="64" grpId="0"/>
      <p:bldP spid="6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8">
            <a:extLst>
              <a:ext uri="{FF2B5EF4-FFF2-40B4-BE49-F238E27FC236}">
                <a16:creationId xmlns="" xmlns:a16="http://schemas.microsoft.com/office/drawing/2014/main" id="{E4118AEC-26BC-4DCF-B290-9395F9C896EF}"/>
              </a:ext>
            </a:extLst>
          </p:cNvPr>
          <p:cNvSpPr/>
          <p:nvPr/>
        </p:nvSpPr>
        <p:spPr>
          <a:xfrm>
            <a:off x="554949" y="1638634"/>
            <a:ext cx="1303383" cy="179251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ight Triangle 10">
            <a:extLst>
              <a:ext uri="{FF2B5EF4-FFF2-40B4-BE49-F238E27FC236}">
                <a16:creationId xmlns="" xmlns:a16="http://schemas.microsoft.com/office/drawing/2014/main" id="{C66FAF7E-8CDD-4926-A0A3-38BBE055ABF3}"/>
              </a:ext>
            </a:extLst>
          </p:cNvPr>
          <p:cNvSpPr/>
          <p:nvPr/>
        </p:nvSpPr>
        <p:spPr>
          <a:xfrm flipH="1">
            <a:off x="87817" y="1638634"/>
            <a:ext cx="467132" cy="1792512"/>
          </a:xfrm>
          <a:prstGeom prst="r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24">
            <a:extLst>
              <a:ext uri="{FF2B5EF4-FFF2-40B4-BE49-F238E27FC236}">
                <a16:creationId xmlns="" xmlns:a16="http://schemas.microsoft.com/office/drawing/2014/main" id="{2031FD8F-C762-45B7-9144-CFCF75B7A842}"/>
              </a:ext>
            </a:extLst>
          </p:cNvPr>
          <p:cNvSpPr/>
          <p:nvPr/>
        </p:nvSpPr>
        <p:spPr>
          <a:xfrm rot="16200000" flipH="1">
            <a:off x="839096" y="-351791"/>
            <a:ext cx="785521" cy="2842979"/>
          </a:xfrm>
          <a:prstGeom prst="ellipse">
            <a:avLst/>
          </a:prstGeom>
          <a:gradFill flip="none" rotWithShape="1">
            <a:gsLst>
              <a:gs pos="71000">
                <a:schemeClr val="bg1"/>
              </a:gs>
              <a:gs pos="77000">
                <a:schemeClr val="tx1">
                  <a:lumMod val="65000"/>
                  <a:lumOff val="35000"/>
                </a:schemeClr>
              </a:gs>
            </a:gsLst>
            <a:lin ang="0" scaled="1"/>
            <a:tileRect/>
          </a:gradFill>
          <a:ln>
            <a:noFill/>
          </a:ln>
          <a:effectLst>
            <a:softEdge rad="177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 xmlns:a16="http://schemas.microsoft.com/office/drawing/2014/main" id="{A557BA40-394C-4DEB-B07B-6482F26A4E82}"/>
              </a:ext>
            </a:extLst>
          </p:cNvPr>
          <p:cNvGrpSpPr/>
          <p:nvPr/>
        </p:nvGrpSpPr>
        <p:grpSpPr>
          <a:xfrm>
            <a:off x="726428" y="1764186"/>
            <a:ext cx="1001486" cy="1186810"/>
            <a:chOff x="3009022" y="4211323"/>
            <a:chExt cx="1001486" cy="1186810"/>
          </a:xfrm>
        </p:grpSpPr>
        <p:sp>
          <p:nvSpPr>
            <p:cNvPr id="18" name="TextBox 1">
              <a:extLst>
                <a:ext uri="{FF2B5EF4-FFF2-40B4-BE49-F238E27FC236}">
                  <a16:creationId xmlns="" xmlns:a16="http://schemas.microsoft.com/office/drawing/2014/main" id="{AA2499F0-511C-43F7-A264-303F54DEFF44}"/>
                </a:ext>
              </a:extLst>
            </p:cNvPr>
            <p:cNvSpPr txBox="1"/>
            <p:nvPr/>
          </p:nvSpPr>
          <p:spPr>
            <a:xfrm>
              <a:off x="3009022" y="4211323"/>
              <a:ext cx="1001486" cy="646331"/>
            </a:xfrm>
            <a:prstGeom prst="rect">
              <a:avLst/>
            </a:prstGeom>
            <a:noFill/>
          </p:spPr>
          <p:txBody>
            <a:bodyPr wrap="square" rtlCol="0">
              <a:spAutoFit/>
            </a:bodyPr>
            <a:lstStyle/>
            <a:p>
              <a:pPr algn="ctr"/>
              <a:r>
                <a:rPr lang="ar-SY" b="1" dirty="0" smtClean="0">
                  <a:solidFill>
                    <a:schemeClr val="bg1"/>
                  </a:solidFill>
                  <a:latin typeface="Oswald" panose="02000503000000000000" pitchFamily="2" charset="0"/>
                </a:rPr>
                <a:t>الوحدة الأولى</a:t>
              </a:r>
              <a:endParaRPr lang="en-US" b="1" dirty="0">
                <a:solidFill>
                  <a:schemeClr val="bg1"/>
                </a:solidFill>
                <a:latin typeface="Oswald" panose="02000503000000000000" pitchFamily="2" charset="0"/>
              </a:endParaRPr>
            </a:p>
          </p:txBody>
        </p:sp>
        <p:sp>
          <p:nvSpPr>
            <p:cNvPr id="19" name="TextBox 2">
              <a:extLst>
                <a:ext uri="{FF2B5EF4-FFF2-40B4-BE49-F238E27FC236}">
                  <a16:creationId xmlns="" xmlns:a16="http://schemas.microsoft.com/office/drawing/2014/main" id="{FEF93B47-867D-41A4-BEEF-0B2046E16230}"/>
                </a:ext>
              </a:extLst>
            </p:cNvPr>
            <p:cNvSpPr txBox="1"/>
            <p:nvPr/>
          </p:nvSpPr>
          <p:spPr>
            <a:xfrm>
              <a:off x="3096473" y="4751802"/>
              <a:ext cx="785521" cy="646331"/>
            </a:xfrm>
            <a:prstGeom prst="rect">
              <a:avLst/>
            </a:prstGeom>
            <a:noFill/>
          </p:spPr>
          <p:txBody>
            <a:bodyPr wrap="square" rtlCol="0">
              <a:spAutoFit/>
            </a:bodyPr>
            <a:lstStyle/>
            <a:p>
              <a:pPr algn="ctr"/>
              <a:r>
                <a:rPr lang="en-US" sz="3600" b="1" dirty="0" smtClean="0">
                  <a:solidFill>
                    <a:schemeClr val="bg1"/>
                  </a:solidFill>
                  <a:effectLst>
                    <a:outerShdw blurRad="38100" dist="38100" dir="2700000" algn="tl">
                      <a:srgbClr val="000000">
                        <a:alpha val="43137"/>
                      </a:srgbClr>
                    </a:outerShdw>
                  </a:effectLst>
                  <a:latin typeface="Oswald" panose="02000503000000000000" pitchFamily="2" charset="0"/>
                </a:rPr>
                <a:t>1</a:t>
              </a:r>
              <a:endParaRPr lang="en-US" sz="3600" b="1" dirty="0">
                <a:solidFill>
                  <a:schemeClr val="bg1"/>
                </a:solidFill>
                <a:effectLst>
                  <a:outerShdw blurRad="38100" dist="38100" dir="2700000" algn="tl">
                    <a:srgbClr val="000000">
                      <a:alpha val="43137"/>
                    </a:srgbClr>
                  </a:outerShdw>
                </a:effectLst>
                <a:latin typeface="Oswald" panose="02000503000000000000" pitchFamily="2" charset="0"/>
              </a:endParaRPr>
            </a:p>
          </p:txBody>
        </p:sp>
      </p:grpSp>
      <p:pic>
        <p:nvPicPr>
          <p:cNvPr id="20" name="Graphic 44">
            <a:extLst>
              <a:ext uri="{FF2B5EF4-FFF2-40B4-BE49-F238E27FC236}">
                <a16:creationId xmlns="" xmlns:a16="http://schemas.microsoft.com/office/drawing/2014/main" id="{3811AB20-2F0F-4BBB-AEEE-982409F9526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9812526">
            <a:off x="1028716" y="2876277"/>
            <a:ext cx="595902" cy="351207"/>
          </a:xfrm>
          <a:prstGeom prst="rect">
            <a:avLst/>
          </a:prstGeom>
          <a:effectLst>
            <a:outerShdw blurRad="50800" dist="38100" dir="2700000" algn="tl" rotWithShape="0">
              <a:prstClr val="black">
                <a:alpha val="40000"/>
              </a:prstClr>
            </a:outerShdw>
          </a:effectLst>
        </p:spPr>
      </p:pic>
      <p:grpSp>
        <p:nvGrpSpPr>
          <p:cNvPr id="21" name="Group 53">
            <a:extLst>
              <a:ext uri="{FF2B5EF4-FFF2-40B4-BE49-F238E27FC236}">
                <a16:creationId xmlns="" xmlns:a16="http://schemas.microsoft.com/office/drawing/2014/main" id="{6A460868-B9FD-412C-A768-ECBAB7A7A540}"/>
              </a:ext>
            </a:extLst>
          </p:cNvPr>
          <p:cNvGrpSpPr/>
          <p:nvPr/>
        </p:nvGrpSpPr>
        <p:grpSpPr>
          <a:xfrm rot="5400000">
            <a:off x="888315" y="-359519"/>
            <a:ext cx="855042" cy="2365989"/>
            <a:chOff x="1248229" y="335569"/>
            <a:chExt cx="855042" cy="2365989"/>
          </a:xfrm>
        </p:grpSpPr>
        <p:sp>
          <p:nvSpPr>
            <p:cNvPr id="22" name="TextBox 51">
              <a:extLst>
                <a:ext uri="{FF2B5EF4-FFF2-40B4-BE49-F238E27FC236}">
                  <a16:creationId xmlns="" xmlns:a16="http://schemas.microsoft.com/office/drawing/2014/main" id="{4E19FC31-64B6-492B-A85A-416820957BD0}"/>
                </a:ext>
              </a:extLst>
            </p:cNvPr>
            <p:cNvSpPr txBox="1"/>
            <p:nvPr/>
          </p:nvSpPr>
          <p:spPr>
            <a:xfrm>
              <a:off x="1248229" y="575526"/>
              <a:ext cx="461665" cy="1886073"/>
            </a:xfrm>
            <a:prstGeom prst="rect">
              <a:avLst/>
            </a:prstGeom>
            <a:noFill/>
          </p:spPr>
          <p:txBody>
            <a:bodyPr vert="vert270" wrap="square" rtlCol="0">
              <a:spAutoFit/>
            </a:bodyPr>
            <a:lstStyle/>
            <a:p>
              <a:pPr algn="ctr"/>
              <a:r>
                <a:rPr lang="ar-SY" b="1" dirty="0">
                  <a:solidFill>
                    <a:srgbClr val="00B0F0"/>
                  </a:solidFill>
                  <a:latin typeface="Oswald" panose="02000503000000000000" pitchFamily="2" charset="0"/>
                </a:rPr>
                <a:t>حقوق و واجبات</a:t>
              </a:r>
            </a:p>
          </p:txBody>
        </p:sp>
        <p:sp>
          <p:nvSpPr>
            <p:cNvPr id="23" name="TextBox 52">
              <a:extLst>
                <a:ext uri="{FF2B5EF4-FFF2-40B4-BE49-F238E27FC236}">
                  <a16:creationId xmlns="" xmlns:a16="http://schemas.microsoft.com/office/drawing/2014/main" id="{626BC3BB-DB17-4728-9BD9-860DBDFEF42C}"/>
                </a:ext>
              </a:extLst>
            </p:cNvPr>
            <p:cNvSpPr txBox="1"/>
            <p:nvPr/>
          </p:nvSpPr>
          <p:spPr>
            <a:xfrm>
              <a:off x="1610828" y="335569"/>
              <a:ext cx="492443" cy="2365989"/>
            </a:xfrm>
            <a:prstGeom prst="rect">
              <a:avLst/>
            </a:prstGeom>
            <a:noFill/>
          </p:spPr>
          <p:txBody>
            <a:bodyPr vert="vert270" wrap="square" rtlCol="0">
              <a:spAutoFit/>
            </a:bodyPr>
            <a:lstStyle/>
            <a:p>
              <a:pPr algn="ctr"/>
              <a:r>
                <a:rPr lang="ar-SY" sz="2000" b="1" dirty="0">
                  <a:latin typeface="Open Sans" panose="020B0606030504020204" pitchFamily="34" charset="0"/>
                  <a:ea typeface="Open Sans" panose="020B0606030504020204" pitchFamily="34" charset="0"/>
                  <a:cs typeface="Open Sans" panose="020B0606030504020204" pitchFamily="34" charset="0"/>
                </a:rPr>
                <a:t>كتابة خطبة </a:t>
              </a:r>
              <a:r>
                <a:rPr lang="ar-SY" sz="2000" b="1" dirty="0" smtClean="0">
                  <a:latin typeface="Open Sans" panose="020B0606030504020204" pitchFamily="34" charset="0"/>
                  <a:ea typeface="Open Sans" panose="020B0606030504020204" pitchFamily="34" charset="0"/>
                  <a:cs typeface="Open Sans" panose="020B0606030504020204" pitchFamily="34" charset="0"/>
                </a:rPr>
                <a:t>محفليّة</a:t>
              </a:r>
              <a:endParaRPr lang="ar-SY" sz="2000" b="1" dirty="0">
                <a:latin typeface="Open Sans" panose="020B0606030504020204" pitchFamily="34" charset="0"/>
                <a:ea typeface="Open Sans" panose="020B0606030504020204" pitchFamily="34" charset="0"/>
                <a:cs typeface="Open Sans" panose="020B0606030504020204" pitchFamily="34" charset="0"/>
              </a:endParaRPr>
            </a:p>
          </p:txBody>
        </p:sp>
      </p:grpSp>
      <p:sp>
        <p:nvSpPr>
          <p:cNvPr id="24" name="Oval 39">
            <a:extLst>
              <a:ext uri="{FF2B5EF4-FFF2-40B4-BE49-F238E27FC236}">
                <a16:creationId xmlns="" xmlns:a16="http://schemas.microsoft.com/office/drawing/2014/main" id="{05335CBB-05C3-40B6-8758-E5BD10E2530B}"/>
              </a:ext>
            </a:extLst>
          </p:cNvPr>
          <p:cNvSpPr/>
          <p:nvPr/>
        </p:nvSpPr>
        <p:spPr>
          <a:xfrm>
            <a:off x="-44488" y="5770784"/>
            <a:ext cx="2543318" cy="445595"/>
          </a:xfrm>
          <a:prstGeom prst="ellipse">
            <a:avLst/>
          </a:prstGeom>
          <a:gradFill flip="none" rotWithShape="1">
            <a:gsLst>
              <a:gs pos="0">
                <a:schemeClr val="tx1">
                  <a:alpha val="69000"/>
                </a:schemeClr>
              </a:gs>
              <a:gs pos="100000">
                <a:srgbClr val="BFBFBF">
                  <a:alpha val="0"/>
                </a:srgbClr>
              </a:gs>
            </a:gsLst>
            <a:path path="circle">
              <a:fillToRect l="50000" t="50000" r="50000" b="50000"/>
            </a:path>
            <a:tileRect/>
          </a:gradFill>
          <a:ln>
            <a:noFill/>
          </a:ln>
          <a:effectLst>
            <a:reflection blurRad="6350" stA="50000" endA="275" endPos="40000" dist="101600" dir="5400000" sy="-100000" algn="bl" rotWithShape="0"/>
            <a:softEdge rad="1143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3">
            <a:extLst>
              <a:ext uri="{FF2B5EF4-FFF2-40B4-BE49-F238E27FC236}">
                <a16:creationId xmlns="" xmlns:a16="http://schemas.microsoft.com/office/drawing/2014/main" id="{7F8FD261-C06C-414F-9E84-B77B161A92D0}"/>
              </a:ext>
            </a:extLst>
          </p:cNvPr>
          <p:cNvSpPr/>
          <p:nvPr/>
        </p:nvSpPr>
        <p:spPr>
          <a:xfrm>
            <a:off x="59218" y="3617007"/>
            <a:ext cx="2335906" cy="2335906"/>
          </a:xfrm>
          <a:prstGeom prst="ellipse">
            <a:avLst/>
          </a:prstGeom>
          <a:solidFill>
            <a:schemeClr val="bg1"/>
          </a:solidFill>
          <a:ln>
            <a:noFill/>
          </a:ln>
          <a:effectLst>
            <a:reflection blurRad="6350" stA="50000" endA="300" endPos="55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47">
            <a:extLst>
              <a:ext uri="{FF2B5EF4-FFF2-40B4-BE49-F238E27FC236}">
                <a16:creationId xmlns="" xmlns:a16="http://schemas.microsoft.com/office/drawing/2014/main" id="{6F6C6184-EE9F-45FC-8A01-E0AD551BADAF}"/>
              </a:ext>
            </a:extLst>
          </p:cNvPr>
          <p:cNvSpPr/>
          <p:nvPr/>
        </p:nvSpPr>
        <p:spPr>
          <a:xfrm>
            <a:off x="1080602" y="3611162"/>
            <a:ext cx="1232067" cy="1475935"/>
          </a:xfrm>
          <a:custGeom>
            <a:avLst/>
            <a:gdLst>
              <a:gd name="connsiteX0" fmla="*/ 103982 w 1232067"/>
              <a:gd name="connsiteY0" fmla="*/ 0 h 1475935"/>
              <a:gd name="connsiteX1" fmla="*/ 1070087 w 1232067"/>
              <a:gd name="connsiteY1" fmla="*/ 880941 h 1475935"/>
              <a:gd name="connsiteX2" fmla="*/ 1073165 w 1232067"/>
              <a:gd name="connsiteY2" fmla="*/ 942535 h 1475935"/>
              <a:gd name="connsiteX3" fmla="*/ 1232067 w 1232067"/>
              <a:gd name="connsiteY3" fmla="*/ 942535 h 1475935"/>
              <a:gd name="connsiteX4" fmla="*/ 790206 w 1232067"/>
              <a:gd name="connsiteY4" fmla="*/ 1475935 h 1475935"/>
              <a:gd name="connsiteX5" fmla="*/ 348344 w 1232067"/>
              <a:gd name="connsiteY5" fmla="*/ 942535 h 1475935"/>
              <a:gd name="connsiteX6" fmla="*/ 566521 w 1232067"/>
              <a:gd name="connsiteY6" fmla="*/ 942535 h 1475935"/>
              <a:gd name="connsiteX7" fmla="*/ 585669 w 1232067"/>
              <a:gd name="connsiteY7" fmla="*/ 876516 h 1475935"/>
              <a:gd name="connsiteX8" fmla="*/ 599516 w 1232067"/>
              <a:gd name="connsiteY8" fmla="*/ 729497 h 1475935"/>
              <a:gd name="connsiteX9" fmla="*/ 55289 w 1232067"/>
              <a:gd name="connsiteY9" fmla="*/ 14821 h 1475935"/>
              <a:gd name="connsiteX10" fmla="*/ 0 w 1232067"/>
              <a:gd name="connsiteY10" fmla="*/ 5790 h 1475935"/>
              <a:gd name="connsiteX11" fmla="*/ 4691 w 1232067"/>
              <a:gd name="connsiteY11" fmla="*/ 5066 h 1475935"/>
              <a:gd name="connsiteX12" fmla="*/ 103982 w 1232067"/>
              <a:gd name="connsiteY12" fmla="*/ 0 h 14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2067" h="1475935">
                <a:moveTo>
                  <a:pt x="103982" y="0"/>
                </a:moveTo>
                <a:cubicBezTo>
                  <a:pt x="606796" y="0"/>
                  <a:pt x="1020356" y="386130"/>
                  <a:pt x="1070087" y="880941"/>
                </a:cubicBezTo>
                <a:lnTo>
                  <a:pt x="1073165" y="942535"/>
                </a:lnTo>
                <a:lnTo>
                  <a:pt x="1232067" y="942535"/>
                </a:lnTo>
                <a:lnTo>
                  <a:pt x="790206" y="1475935"/>
                </a:lnTo>
                <a:lnTo>
                  <a:pt x="348344" y="942535"/>
                </a:lnTo>
                <a:lnTo>
                  <a:pt x="566521" y="942535"/>
                </a:lnTo>
                <a:lnTo>
                  <a:pt x="585669" y="876516"/>
                </a:lnTo>
                <a:cubicBezTo>
                  <a:pt x="594748" y="829028"/>
                  <a:pt x="599516" y="779858"/>
                  <a:pt x="599516" y="729497"/>
                </a:cubicBezTo>
                <a:cubicBezTo>
                  <a:pt x="599516" y="376968"/>
                  <a:pt x="365879" y="82844"/>
                  <a:pt x="55289" y="14821"/>
                </a:cubicBezTo>
                <a:lnTo>
                  <a:pt x="0" y="5790"/>
                </a:lnTo>
                <a:lnTo>
                  <a:pt x="4691" y="5066"/>
                </a:lnTo>
                <a:cubicBezTo>
                  <a:pt x="37337" y="1716"/>
                  <a:pt x="70461" y="0"/>
                  <a:pt x="103982" y="0"/>
                </a:cubicBezTo>
                <a:close/>
              </a:path>
            </a:pathLst>
          </a:custGeom>
          <a:solidFill>
            <a:schemeClr val="tx1">
              <a:alpha val="2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4">
            <a:extLst>
              <a:ext uri="{FF2B5EF4-FFF2-40B4-BE49-F238E27FC236}">
                <a16:creationId xmlns="" xmlns:a16="http://schemas.microsoft.com/office/drawing/2014/main" id="{78328E0F-5909-4689-BCE4-D1C7E00E5E4C}"/>
              </a:ext>
            </a:extLst>
          </p:cNvPr>
          <p:cNvSpPr/>
          <p:nvPr/>
        </p:nvSpPr>
        <p:spPr>
          <a:xfrm>
            <a:off x="1163057" y="3617007"/>
            <a:ext cx="1232067" cy="1475935"/>
          </a:xfrm>
          <a:custGeom>
            <a:avLst/>
            <a:gdLst>
              <a:gd name="connsiteX0" fmla="*/ 103982 w 1232067"/>
              <a:gd name="connsiteY0" fmla="*/ 0 h 1475935"/>
              <a:gd name="connsiteX1" fmla="*/ 1070087 w 1232067"/>
              <a:gd name="connsiteY1" fmla="*/ 880941 h 1475935"/>
              <a:gd name="connsiteX2" fmla="*/ 1073165 w 1232067"/>
              <a:gd name="connsiteY2" fmla="*/ 942535 h 1475935"/>
              <a:gd name="connsiteX3" fmla="*/ 1232067 w 1232067"/>
              <a:gd name="connsiteY3" fmla="*/ 942535 h 1475935"/>
              <a:gd name="connsiteX4" fmla="*/ 790206 w 1232067"/>
              <a:gd name="connsiteY4" fmla="*/ 1475935 h 1475935"/>
              <a:gd name="connsiteX5" fmla="*/ 348344 w 1232067"/>
              <a:gd name="connsiteY5" fmla="*/ 942535 h 1475935"/>
              <a:gd name="connsiteX6" fmla="*/ 566521 w 1232067"/>
              <a:gd name="connsiteY6" fmla="*/ 942535 h 1475935"/>
              <a:gd name="connsiteX7" fmla="*/ 585669 w 1232067"/>
              <a:gd name="connsiteY7" fmla="*/ 876516 h 1475935"/>
              <a:gd name="connsiteX8" fmla="*/ 599516 w 1232067"/>
              <a:gd name="connsiteY8" fmla="*/ 729497 h 1475935"/>
              <a:gd name="connsiteX9" fmla="*/ 55289 w 1232067"/>
              <a:gd name="connsiteY9" fmla="*/ 14821 h 1475935"/>
              <a:gd name="connsiteX10" fmla="*/ 0 w 1232067"/>
              <a:gd name="connsiteY10" fmla="*/ 5790 h 1475935"/>
              <a:gd name="connsiteX11" fmla="*/ 4691 w 1232067"/>
              <a:gd name="connsiteY11" fmla="*/ 5066 h 1475935"/>
              <a:gd name="connsiteX12" fmla="*/ 103982 w 1232067"/>
              <a:gd name="connsiteY12" fmla="*/ 0 h 14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2067" h="1475935">
                <a:moveTo>
                  <a:pt x="103982" y="0"/>
                </a:moveTo>
                <a:cubicBezTo>
                  <a:pt x="606796" y="0"/>
                  <a:pt x="1020356" y="386130"/>
                  <a:pt x="1070087" y="880941"/>
                </a:cubicBezTo>
                <a:lnTo>
                  <a:pt x="1073165" y="942535"/>
                </a:lnTo>
                <a:lnTo>
                  <a:pt x="1232067" y="942535"/>
                </a:lnTo>
                <a:lnTo>
                  <a:pt x="790206" y="1475935"/>
                </a:lnTo>
                <a:lnTo>
                  <a:pt x="348344" y="942535"/>
                </a:lnTo>
                <a:lnTo>
                  <a:pt x="566521" y="942535"/>
                </a:lnTo>
                <a:lnTo>
                  <a:pt x="585669" y="876516"/>
                </a:lnTo>
                <a:cubicBezTo>
                  <a:pt x="594748" y="829028"/>
                  <a:pt x="599516" y="779858"/>
                  <a:pt x="599516" y="729497"/>
                </a:cubicBezTo>
                <a:cubicBezTo>
                  <a:pt x="599516" y="376968"/>
                  <a:pt x="365879" y="82844"/>
                  <a:pt x="55289" y="14821"/>
                </a:cubicBezTo>
                <a:lnTo>
                  <a:pt x="0" y="5790"/>
                </a:lnTo>
                <a:lnTo>
                  <a:pt x="4691" y="5066"/>
                </a:lnTo>
                <a:cubicBezTo>
                  <a:pt x="37337" y="1716"/>
                  <a:pt x="70461" y="0"/>
                  <a:pt x="103982" y="0"/>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5">
            <a:extLst>
              <a:ext uri="{FF2B5EF4-FFF2-40B4-BE49-F238E27FC236}">
                <a16:creationId xmlns="" xmlns:a16="http://schemas.microsoft.com/office/drawing/2014/main" id="{3880956F-289D-44FF-8BE0-B59D43DB10FF}"/>
              </a:ext>
            </a:extLst>
          </p:cNvPr>
          <p:cNvSpPr txBox="1"/>
          <p:nvPr/>
        </p:nvSpPr>
        <p:spPr>
          <a:xfrm>
            <a:off x="1645127" y="4431493"/>
            <a:ext cx="651495" cy="400110"/>
          </a:xfrm>
          <a:prstGeom prst="rect">
            <a:avLst/>
          </a:prstGeom>
          <a:noFill/>
        </p:spPr>
        <p:txBody>
          <a:bodyPr wrap="square" rtlCol="0">
            <a:spAutoFit/>
          </a:bodyPr>
          <a:lstStyle/>
          <a:p>
            <a:pPr algn="ctr"/>
            <a:r>
              <a:rPr lang="en-US" sz="2000" b="1" dirty="0" smtClean="0">
                <a:solidFill>
                  <a:schemeClr val="bg1"/>
                </a:solidFill>
                <a:latin typeface="Century Gothic" panose="020B0502020202020204" pitchFamily="34" charset="0"/>
              </a:rPr>
              <a:t>11</a:t>
            </a:r>
            <a:endParaRPr lang="en-US" sz="2000" b="1" dirty="0">
              <a:solidFill>
                <a:schemeClr val="bg1"/>
              </a:solidFill>
              <a:latin typeface="Century Gothic" panose="020B0502020202020204" pitchFamily="34" charset="0"/>
            </a:endParaRPr>
          </a:p>
        </p:txBody>
      </p:sp>
      <p:pic>
        <p:nvPicPr>
          <p:cNvPr id="29" name="Graphic 26" descr="Lightbulb">
            <a:extLst>
              <a:ext uri="{FF2B5EF4-FFF2-40B4-BE49-F238E27FC236}">
                <a16:creationId xmlns="" xmlns:a16="http://schemas.microsoft.com/office/drawing/2014/main" id="{CB8C1ED7-F581-415F-B310-913BECE7228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rcRect/>
          <a:stretch/>
        </p:blipFill>
        <p:spPr>
          <a:xfrm>
            <a:off x="762463" y="3918934"/>
            <a:ext cx="640080" cy="640080"/>
          </a:xfrm>
          <a:prstGeom prst="rect">
            <a:avLst/>
          </a:prstGeom>
        </p:spPr>
      </p:pic>
      <p:sp>
        <p:nvSpPr>
          <p:cNvPr id="30" name="TextBox 27">
            <a:extLst>
              <a:ext uri="{FF2B5EF4-FFF2-40B4-BE49-F238E27FC236}">
                <a16:creationId xmlns="" xmlns:a16="http://schemas.microsoft.com/office/drawing/2014/main" id="{B607D86F-8A6D-4EAE-8CE6-59024662943A}"/>
              </a:ext>
            </a:extLst>
          </p:cNvPr>
          <p:cNvSpPr txBox="1"/>
          <p:nvPr/>
        </p:nvSpPr>
        <p:spPr>
          <a:xfrm>
            <a:off x="132843" y="4868334"/>
            <a:ext cx="1763186" cy="400110"/>
          </a:xfrm>
          <a:prstGeom prst="rect">
            <a:avLst/>
          </a:prstGeom>
          <a:noFill/>
        </p:spPr>
        <p:txBody>
          <a:bodyPr wrap="square" rtlCol="0">
            <a:spAutoFit/>
          </a:bodyPr>
          <a:lstStyle/>
          <a:p>
            <a:pPr algn="ctr"/>
            <a:r>
              <a:rPr lang="ar-SY" sz="2000" b="1" dirty="0">
                <a:latin typeface="Century Gothic" panose="020B0502020202020204" pitchFamily="34" charset="0"/>
              </a:rPr>
              <a:t>استراتيجية الكتابة</a:t>
            </a:r>
          </a:p>
        </p:txBody>
      </p:sp>
      <p:grpSp>
        <p:nvGrpSpPr>
          <p:cNvPr id="108" name="Group 116">
            <a:extLst>
              <a:ext uri="{FF2B5EF4-FFF2-40B4-BE49-F238E27FC236}">
                <a16:creationId xmlns="" xmlns:a16="http://schemas.microsoft.com/office/drawing/2014/main" id="{0C25064A-B9B1-434A-B342-1FA287A427AB}"/>
              </a:ext>
            </a:extLst>
          </p:cNvPr>
          <p:cNvGrpSpPr/>
          <p:nvPr/>
        </p:nvGrpSpPr>
        <p:grpSpPr>
          <a:xfrm>
            <a:off x="11131897" y="1266316"/>
            <a:ext cx="828739" cy="523220"/>
            <a:chOff x="2093494" y="1198097"/>
            <a:chExt cx="2173623" cy="1372306"/>
          </a:xfrm>
        </p:grpSpPr>
        <p:sp>
          <p:nvSpPr>
            <p:cNvPr id="109" name="Arrow: Left 12">
              <a:extLst>
                <a:ext uri="{FF2B5EF4-FFF2-40B4-BE49-F238E27FC236}">
                  <a16:creationId xmlns="" xmlns:a16="http://schemas.microsoft.com/office/drawing/2014/main" id="{71994C90-5293-4732-B465-9DBAADC79081}"/>
                </a:ext>
              </a:extLst>
            </p:cNvPr>
            <p:cNvSpPr/>
            <p:nvPr/>
          </p:nvSpPr>
          <p:spPr>
            <a:xfrm>
              <a:off x="2093494" y="1237956"/>
              <a:ext cx="2173623" cy="1168144"/>
            </a:xfrm>
            <a:prstGeom prst="leftArrow">
              <a:avLst>
                <a:gd name="adj1" fmla="val 78903"/>
                <a:gd name="adj2" fmla="val 50000"/>
              </a:avLst>
            </a:prstGeom>
            <a:gradFill flip="none" rotWithShape="1">
              <a:gsLst>
                <a:gs pos="0">
                  <a:srgbClr val="6FC7CB"/>
                </a:gs>
                <a:gs pos="100000">
                  <a:srgbClr val="258C95"/>
                </a:gs>
              </a:gsLst>
              <a:lin ang="2700000" scaled="1"/>
              <a:tileRect/>
            </a:gra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TextBox 28">
              <a:extLst>
                <a:ext uri="{FF2B5EF4-FFF2-40B4-BE49-F238E27FC236}">
                  <a16:creationId xmlns="" xmlns:a16="http://schemas.microsoft.com/office/drawing/2014/main" id="{DD6E3A1A-9F5A-484E-9960-6F41BC399723}"/>
                </a:ext>
              </a:extLst>
            </p:cNvPr>
            <p:cNvSpPr txBox="1"/>
            <p:nvPr/>
          </p:nvSpPr>
          <p:spPr>
            <a:xfrm>
              <a:off x="3180304" y="1198097"/>
              <a:ext cx="647115" cy="1372306"/>
            </a:xfrm>
            <a:prstGeom prst="rect">
              <a:avLst/>
            </a:prstGeom>
            <a:noFill/>
          </p:spPr>
          <p:txBody>
            <a:bodyPr wrap="square" rtlCol="0">
              <a:spAutoFit/>
            </a:bodyPr>
            <a:lstStyle/>
            <a:p>
              <a:r>
                <a:rPr lang="en-US" sz="2800" b="1" dirty="0" smtClean="0">
                  <a:solidFill>
                    <a:schemeClr val="bg1"/>
                  </a:solidFill>
                  <a:latin typeface="Century Gothic" panose="020B0502020202020204" pitchFamily="34" charset="0"/>
                </a:rPr>
                <a:t>2</a:t>
              </a:r>
              <a:endParaRPr lang="en-US" sz="2800" b="1" dirty="0">
                <a:solidFill>
                  <a:schemeClr val="bg1"/>
                </a:solidFill>
                <a:latin typeface="Century Gothic" panose="020B0502020202020204" pitchFamily="34" charset="0"/>
              </a:endParaRPr>
            </a:p>
          </p:txBody>
        </p:sp>
      </p:grpSp>
      <p:pic>
        <p:nvPicPr>
          <p:cNvPr id="111" name="Graphic 37" descr="Research">
            <a:extLst>
              <a:ext uri="{FF2B5EF4-FFF2-40B4-BE49-F238E27FC236}">
                <a16:creationId xmlns="" xmlns:a16="http://schemas.microsoft.com/office/drawing/2014/main" id="{1232CECC-4249-4D5B-AC96-7BD197E51652}"/>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10831927" y="1361132"/>
            <a:ext cx="365760" cy="365760"/>
          </a:xfrm>
          <a:prstGeom prst="rect">
            <a:avLst/>
          </a:prstGeom>
        </p:spPr>
      </p:pic>
      <p:sp>
        <p:nvSpPr>
          <p:cNvPr id="112" name="TextBox 40">
            <a:extLst>
              <a:ext uri="{FF2B5EF4-FFF2-40B4-BE49-F238E27FC236}">
                <a16:creationId xmlns="" xmlns:a16="http://schemas.microsoft.com/office/drawing/2014/main" id="{86D070C6-70F9-4883-B132-92C51609905B}"/>
              </a:ext>
            </a:extLst>
          </p:cNvPr>
          <p:cNvSpPr txBox="1"/>
          <p:nvPr/>
        </p:nvSpPr>
        <p:spPr>
          <a:xfrm>
            <a:off x="10383153" y="395954"/>
            <a:ext cx="835915" cy="461665"/>
          </a:xfrm>
          <a:prstGeom prst="rect">
            <a:avLst/>
          </a:prstGeom>
          <a:noFill/>
        </p:spPr>
        <p:txBody>
          <a:bodyPr wrap="square" rtlCol="0">
            <a:spAutoFit/>
          </a:bodyPr>
          <a:lstStyle/>
          <a:p>
            <a:pPr algn="r"/>
            <a:r>
              <a:rPr lang="ar-SY" sz="2400" b="1" dirty="0" smtClean="0">
                <a:solidFill>
                  <a:schemeClr val="bg1"/>
                </a:solidFill>
                <a:latin typeface="Century Gothic" panose="020B0502020202020204" pitchFamily="34" charset="0"/>
              </a:rPr>
              <a:t>ثانياً-</a:t>
            </a:r>
            <a:endParaRPr lang="ar-SY" sz="2400" b="1" dirty="0">
              <a:solidFill>
                <a:schemeClr val="bg1"/>
              </a:solidFill>
              <a:latin typeface="Century Gothic" panose="020B0502020202020204" pitchFamily="34" charset="0"/>
            </a:endParaRPr>
          </a:p>
        </p:txBody>
      </p:sp>
      <p:sp>
        <p:nvSpPr>
          <p:cNvPr id="32" name="TextBox 40">
            <a:extLst>
              <a:ext uri="{FF2B5EF4-FFF2-40B4-BE49-F238E27FC236}">
                <a16:creationId xmlns="" xmlns:a16="http://schemas.microsoft.com/office/drawing/2014/main" id="{86D070C6-70F9-4883-B132-92C51609905B}"/>
              </a:ext>
            </a:extLst>
          </p:cNvPr>
          <p:cNvSpPr txBox="1"/>
          <p:nvPr/>
        </p:nvSpPr>
        <p:spPr>
          <a:xfrm>
            <a:off x="2498831" y="804720"/>
            <a:ext cx="7701933" cy="400110"/>
          </a:xfrm>
          <a:prstGeom prst="rect">
            <a:avLst/>
          </a:prstGeom>
          <a:noFill/>
        </p:spPr>
        <p:txBody>
          <a:bodyPr wrap="square" rtlCol="0">
            <a:spAutoFit/>
          </a:bodyPr>
          <a:lstStyle/>
          <a:p>
            <a:pPr algn="r"/>
            <a:r>
              <a:rPr lang="ar-SY" sz="2000" b="1" dirty="0" smtClean="0">
                <a:solidFill>
                  <a:schemeClr val="bg1"/>
                </a:solidFill>
                <a:latin typeface="Century Gothic" panose="020B0502020202020204" pitchFamily="34" charset="0"/>
              </a:rPr>
              <a:t>أعودُ إلى نص </a:t>
            </a:r>
            <a:r>
              <a:rPr lang="ar-SY" sz="2000" b="1" dirty="0">
                <a:solidFill>
                  <a:schemeClr val="bg1"/>
                </a:solidFill>
                <a:latin typeface="Century Gothic" panose="020B0502020202020204" pitchFamily="34" charset="0"/>
              </a:rPr>
              <a:t>«</a:t>
            </a:r>
            <a:r>
              <a:rPr lang="ar-SY" sz="2000" b="1" dirty="0" smtClean="0">
                <a:solidFill>
                  <a:schemeClr val="bg1"/>
                </a:solidFill>
                <a:latin typeface="Century Gothic" panose="020B0502020202020204" pitchFamily="34" charset="0"/>
              </a:rPr>
              <a:t>واجب الشباب المسلم </a:t>
            </a:r>
            <a:r>
              <a:rPr lang="ar-SY" sz="2000" b="1" dirty="0">
                <a:solidFill>
                  <a:schemeClr val="bg1"/>
                </a:solidFill>
                <a:latin typeface="Century Gothic" panose="020B0502020202020204" pitchFamily="34" charset="0"/>
              </a:rPr>
              <a:t>» و </a:t>
            </a:r>
            <a:r>
              <a:rPr lang="ar-SY" sz="2000" b="1" dirty="0" smtClean="0">
                <a:solidFill>
                  <a:schemeClr val="bg1"/>
                </a:solidFill>
                <a:latin typeface="Century Gothic" panose="020B0502020202020204" pitchFamily="34" charset="0"/>
              </a:rPr>
              <a:t>أستفيدُ </a:t>
            </a:r>
            <a:r>
              <a:rPr lang="ar-SY" sz="2000" b="1" dirty="0">
                <a:solidFill>
                  <a:schemeClr val="bg1"/>
                </a:solidFill>
                <a:latin typeface="Century Gothic" panose="020B0502020202020204" pitchFamily="34" charset="0"/>
              </a:rPr>
              <a:t>منه في كتابة </a:t>
            </a:r>
            <a:r>
              <a:rPr lang="ar-SY" sz="2000" b="1" dirty="0" smtClean="0">
                <a:solidFill>
                  <a:schemeClr val="bg1"/>
                </a:solidFill>
                <a:latin typeface="Century Gothic" panose="020B0502020202020204" pitchFamily="34" charset="0"/>
              </a:rPr>
              <a:t>خُطْبة </a:t>
            </a:r>
            <a:r>
              <a:rPr lang="ar-SY" sz="2000" b="1" dirty="0">
                <a:solidFill>
                  <a:schemeClr val="bg1"/>
                </a:solidFill>
                <a:latin typeface="Century Gothic" panose="020B0502020202020204" pitchFamily="34" charset="0"/>
              </a:rPr>
              <a:t>محفلية مع </a:t>
            </a:r>
            <a:r>
              <a:rPr lang="ar-SY" sz="2000" b="1" dirty="0" smtClean="0">
                <a:solidFill>
                  <a:schemeClr val="bg1"/>
                </a:solidFill>
                <a:latin typeface="Century Gothic" panose="020B0502020202020204" pitchFamily="34" charset="0"/>
              </a:rPr>
              <a:t>مجموعتي</a:t>
            </a:r>
            <a:endParaRPr lang="ar-SY" sz="2000" b="1" dirty="0">
              <a:solidFill>
                <a:schemeClr val="bg1"/>
              </a:solidFill>
              <a:latin typeface="Century Gothic" panose="020B0502020202020204" pitchFamily="34" charset="0"/>
            </a:endParaRPr>
          </a:p>
        </p:txBody>
      </p:sp>
      <p:sp>
        <p:nvSpPr>
          <p:cNvPr id="37" name="Rectangle 35">
            <a:extLst>
              <a:ext uri="{FF2B5EF4-FFF2-40B4-BE49-F238E27FC236}">
                <a16:creationId xmlns:a16="http://schemas.microsoft.com/office/drawing/2014/main" xmlns="" id="{AD7C484D-C035-4794-83E0-869DCDA48AB6}"/>
              </a:ext>
            </a:extLst>
          </p:cNvPr>
          <p:cNvSpPr/>
          <p:nvPr/>
        </p:nvSpPr>
        <p:spPr>
          <a:xfrm>
            <a:off x="10335859" y="845776"/>
            <a:ext cx="369278" cy="381241"/>
          </a:xfrm>
          <a:prstGeom prst="rect">
            <a:avLst/>
          </a:prstGeom>
          <a:gradFill flip="none" rotWithShape="1">
            <a:gsLst>
              <a:gs pos="0">
                <a:schemeClr val="accent1">
                  <a:lumMod val="5000"/>
                  <a:lumOff val="95000"/>
                  <a:alpha val="0"/>
                </a:schemeClr>
              </a:gs>
              <a:gs pos="67000">
                <a:schemeClr val="tx1">
                  <a:lumMod val="50000"/>
                  <a:lumOff val="50000"/>
                  <a:alpha val="42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Diamond 36">
            <a:extLst>
              <a:ext uri="{FF2B5EF4-FFF2-40B4-BE49-F238E27FC236}">
                <a16:creationId xmlns:a16="http://schemas.microsoft.com/office/drawing/2014/main" xmlns="" id="{6C964224-EF99-412C-BD7E-2DB5DA7078C9}"/>
              </a:ext>
            </a:extLst>
          </p:cNvPr>
          <p:cNvSpPr/>
          <p:nvPr/>
        </p:nvSpPr>
        <p:spPr>
          <a:xfrm>
            <a:off x="10162689" y="856534"/>
            <a:ext cx="357809" cy="357809"/>
          </a:xfrm>
          <a:prstGeom prst="diamond">
            <a:avLst/>
          </a:prstGeom>
          <a:solidFill>
            <a:srgbClr val="FF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 name="مجموعة 1"/>
          <p:cNvGrpSpPr/>
          <p:nvPr/>
        </p:nvGrpSpPr>
        <p:grpSpPr>
          <a:xfrm>
            <a:off x="4229100" y="1216365"/>
            <a:ext cx="6236869" cy="5641635"/>
            <a:chOff x="4229100" y="1216365"/>
            <a:chExt cx="6236869" cy="5641635"/>
          </a:xfrm>
        </p:grpSpPr>
        <p:sp>
          <p:nvSpPr>
            <p:cNvPr id="41" name="Google Shape;85;p1"/>
            <p:cNvSpPr/>
            <p:nvPr/>
          </p:nvSpPr>
          <p:spPr>
            <a:xfrm rot="-5400000">
              <a:off x="4173338" y="1338309"/>
              <a:ext cx="5628367" cy="5384481"/>
            </a:xfrm>
            <a:prstGeom prst="round2SameRect">
              <a:avLst>
                <a:gd name="adj1" fmla="val 5053"/>
                <a:gd name="adj2" fmla="val 0"/>
              </a:avLst>
            </a:prstGeom>
            <a:solidFill>
              <a:srgbClr val="D8D8D8">
                <a:alpha val="75686"/>
              </a:srgbClr>
            </a:solidFill>
            <a:ln>
              <a:noFill/>
            </a:ln>
            <a:effectLst>
              <a:outerShdw blurRad="101600" dist="76200" dir="10800000" algn="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nvGrpSpPr>
            <p:cNvPr id="42" name="Google Shape;101;p1"/>
            <p:cNvGrpSpPr/>
            <p:nvPr/>
          </p:nvGrpSpPr>
          <p:grpSpPr>
            <a:xfrm>
              <a:off x="4432300" y="1253046"/>
              <a:ext cx="5408625" cy="5604954"/>
              <a:chOff x="1734414" y="495298"/>
              <a:chExt cx="4361585" cy="5853549"/>
            </a:xfrm>
          </p:grpSpPr>
          <p:sp>
            <p:nvSpPr>
              <p:cNvPr id="43" name="Google Shape;102;p1"/>
              <p:cNvSpPr/>
              <p:nvPr/>
            </p:nvSpPr>
            <p:spPr>
              <a:xfrm rot="16200000">
                <a:off x="995360" y="1234352"/>
                <a:ext cx="5839694" cy="4361585"/>
              </a:xfrm>
              <a:prstGeom prst="round2SameRect">
                <a:avLst>
                  <a:gd name="adj1" fmla="val 4054"/>
                  <a:gd name="adj2" fmla="val 0"/>
                </a:avLst>
              </a:prstGeom>
              <a:solidFill>
                <a:srgbClr val="F1F1F1"/>
              </a:solidFill>
              <a:ln>
                <a:noFill/>
              </a:ln>
              <a:effectLst>
                <a:outerShdw blurRad="203200" dist="50800" dir="10800000" algn="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cxnSp>
            <p:nvCxnSpPr>
              <p:cNvPr id="44" name="Google Shape;103;p1"/>
              <p:cNvCxnSpPr/>
              <p:nvPr/>
            </p:nvCxnSpPr>
            <p:spPr>
              <a:xfrm>
                <a:off x="1734414" y="1440870"/>
                <a:ext cx="3862822" cy="0"/>
              </a:xfrm>
              <a:prstGeom prst="straightConnector1">
                <a:avLst/>
              </a:prstGeom>
              <a:noFill/>
              <a:ln w="9525" cap="flat" cmpd="sng">
                <a:solidFill>
                  <a:srgbClr val="0EE0D6">
                    <a:alpha val="49803"/>
                  </a:srgbClr>
                </a:solidFill>
                <a:prstDash val="solid"/>
                <a:miter lim="800000"/>
                <a:headEnd type="none" w="sm" len="sm"/>
                <a:tailEnd type="none" w="sm" len="sm"/>
              </a:ln>
            </p:spPr>
          </p:cxnSp>
          <p:cxnSp>
            <p:nvCxnSpPr>
              <p:cNvPr id="46" name="Google Shape;104;p1"/>
              <p:cNvCxnSpPr/>
              <p:nvPr/>
            </p:nvCxnSpPr>
            <p:spPr>
              <a:xfrm>
                <a:off x="5597236" y="509152"/>
                <a:ext cx="0" cy="5839695"/>
              </a:xfrm>
              <a:prstGeom prst="straightConnector1">
                <a:avLst/>
              </a:prstGeom>
              <a:noFill/>
              <a:ln w="9525" cap="flat" cmpd="sng">
                <a:solidFill>
                  <a:srgbClr val="FF5050">
                    <a:alpha val="49803"/>
                  </a:srgbClr>
                </a:solidFill>
                <a:prstDash val="solid"/>
                <a:miter lim="800000"/>
                <a:headEnd type="none" w="sm" len="sm"/>
                <a:tailEnd type="none" w="sm" len="sm"/>
              </a:ln>
            </p:spPr>
          </p:cxnSp>
          <p:cxnSp>
            <p:nvCxnSpPr>
              <p:cNvPr id="47" name="Google Shape;105;p1"/>
              <p:cNvCxnSpPr/>
              <p:nvPr/>
            </p:nvCxnSpPr>
            <p:spPr>
              <a:xfrm>
                <a:off x="1734414" y="1801088"/>
                <a:ext cx="3862822" cy="0"/>
              </a:xfrm>
              <a:prstGeom prst="straightConnector1">
                <a:avLst/>
              </a:prstGeom>
              <a:noFill/>
              <a:ln w="9525" cap="flat" cmpd="sng">
                <a:solidFill>
                  <a:srgbClr val="0EE0D6">
                    <a:alpha val="49803"/>
                  </a:srgbClr>
                </a:solidFill>
                <a:prstDash val="solid"/>
                <a:miter lim="800000"/>
                <a:headEnd type="none" w="sm" len="sm"/>
                <a:tailEnd type="none" w="sm" len="sm"/>
              </a:ln>
            </p:spPr>
          </p:cxnSp>
          <p:cxnSp>
            <p:nvCxnSpPr>
              <p:cNvPr id="49" name="Google Shape;106;p1"/>
              <p:cNvCxnSpPr/>
              <p:nvPr/>
            </p:nvCxnSpPr>
            <p:spPr>
              <a:xfrm>
                <a:off x="1734414" y="2161306"/>
                <a:ext cx="3862822" cy="0"/>
              </a:xfrm>
              <a:prstGeom prst="straightConnector1">
                <a:avLst/>
              </a:prstGeom>
              <a:noFill/>
              <a:ln w="9525" cap="flat" cmpd="sng">
                <a:solidFill>
                  <a:srgbClr val="0EE0D6">
                    <a:alpha val="49803"/>
                  </a:srgbClr>
                </a:solidFill>
                <a:prstDash val="solid"/>
                <a:miter lim="800000"/>
                <a:headEnd type="none" w="sm" len="sm"/>
                <a:tailEnd type="none" w="sm" len="sm"/>
              </a:ln>
            </p:spPr>
          </p:cxnSp>
          <p:cxnSp>
            <p:nvCxnSpPr>
              <p:cNvPr id="50" name="Google Shape;107;p1"/>
              <p:cNvCxnSpPr/>
              <p:nvPr/>
            </p:nvCxnSpPr>
            <p:spPr>
              <a:xfrm>
                <a:off x="1734414" y="2521524"/>
                <a:ext cx="3862822" cy="0"/>
              </a:xfrm>
              <a:prstGeom prst="straightConnector1">
                <a:avLst/>
              </a:prstGeom>
              <a:noFill/>
              <a:ln w="9525" cap="flat" cmpd="sng">
                <a:solidFill>
                  <a:srgbClr val="0EE0D6">
                    <a:alpha val="49803"/>
                  </a:srgbClr>
                </a:solidFill>
                <a:prstDash val="solid"/>
                <a:miter lim="800000"/>
                <a:headEnd type="none" w="sm" len="sm"/>
                <a:tailEnd type="none" w="sm" len="sm"/>
              </a:ln>
            </p:spPr>
          </p:cxnSp>
          <p:cxnSp>
            <p:nvCxnSpPr>
              <p:cNvPr id="51" name="Google Shape;108;p1"/>
              <p:cNvCxnSpPr/>
              <p:nvPr/>
            </p:nvCxnSpPr>
            <p:spPr>
              <a:xfrm>
                <a:off x="1734414" y="2881742"/>
                <a:ext cx="3862822" cy="0"/>
              </a:xfrm>
              <a:prstGeom prst="straightConnector1">
                <a:avLst/>
              </a:prstGeom>
              <a:noFill/>
              <a:ln w="9525" cap="flat" cmpd="sng">
                <a:solidFill>
                  <a:srgbClr val="0EE0D6">
                    <a:alpha val="49803"/>
                  </a:srgbClr>
                </a:solidFill>
                <a:prstDash val="solid"/>
                <a:miter lim="800000"/>
                <a:headEnd type="none" w="sm" len="sm"/>
                <a:tailEnd type="none" w="sm" len="sm"/>
              </a:ln>
            </p:spPr>
          </p:cxnSp>
          <p:cxnSp>
            <p:nvCxnSpPr>
              <p:cNvPr id="52" name="Google Shape;109;p1"/>
              <p:cNvCxnSpPr/>
              <p:nvPr/>
            </p:nvCxnSpPr>
            <p:spPr>
              <a:xfrm>
                <a:off x="1734414" y="3241960"/>
                <a:ext cx="3862822" cy="0"/>
              </a:xfrm>
              <a:prstGeom prst="straightConnector1">
                <a:avLst/>
              </a:prstGeom>
              <a:noFill/>
              <a:ln w="9525" cap="flat" cmpd="sng">
                <a:solidFill>
                  <a:srgbClr val="0EE0D6">
                    <a:alpha val="49803"/>
                  </a:srgbClr>
                </a:solidFill>
                <a:prstDash val="solid"/>
                <a:miter lim="800000"/>
                <a:headEnd type="none" w="sm" len="sm"/>
                <a:tailEnd type="none" w="sm" len="sm"/>
              </a:ln>
            </p:spPr>
          </p:cxnSp>
          <p:cxnSp>
            <p:nvCxnSpPr>
              <p:cNvPr id="53" name="Google Shape;110;p1"/>
              <p:cNvCxnSpPr/>
              <p:nvPr/>
            </p:nvCxnSpPr>
            <p:spPr>
              <a:xfrm>
                <a:off x="1734414" y="3602178"/>
                <a:ext cx="3862822" cy="0"/>
              </a:xfrm>
              <a:prstGeom prst="straightConnector1">
                <a:avLst/>
              </a:prstGeom>
              <a:noFill/>
              <a:ln w="9525" cap="flat" cmpd="sng">
                <a:solidFill>
                  <a:srgbClr val="0EE0D6">
                    <a:alpha val="49803"/>
                  </a:srgbClr>
                </a:solidFill>
                <a:prstDash val="solid"/>
                <a:miter lim="800000"/>
                <a:headEnd type="none" w="sm" len="sm"/>
                <a:tailEnd type="none" w="sm" len="sm"/>
              </a:ln>
            </p:spPr>
          </p:cxnSp>
          <p:cxnSp>
            <p:nvCxnSpPr>
              <p:cNvPr id="55" name="Google Shape;111;p1"/>
              <p:cNvCxnSpPr/>
              <p:nvPr/>
            </p:nvCxnSpPr>
            <p:spPr>
              <a:xfrm>
                <a:off x="1734414" y="3962396"/>
                <a:ext cx="3862822" cy="0"/>
              </a:xfrm>
              <a:prstGeom prst="straightConnector1">
                <a:avLst/>
              </a:prstGeom>
              <a:noFill/>
              <a:ln w="9525" cap="flat" cmpd="sng">
                <a:solidFill>
                  <a:srgbClr val="0EE0D6">
                    <a:alpha val="49803"/>
                  </a:srgbClr>
                </a:solidFill>
                <a:prstDash val="solid"/>
                <a:miter lim="800000"/>
                <a:headEnd type="none" w="sm" len="sm"/>
                <a:tailEnd type="none" w="sm" len="sm"/>
              </a:ln>
            </p:spPr>
          </p:cxnSp>
          <p:cxnSp>
            <p:nvCxnSpPr>
              <p:cNvPr id="56" name="Google Shape;112;p1"/>
              <p:cNvCxnSpPr/>
              <p:nvPr/>
            </p:nvCxnSpPr>
            <p:spPr>
              <a:xfrm>
                <a:off x="1734414" y="4322614"/>
                <a:ext cx="3862822" cy="0"/>
              </a:xfrm>
              <a:prstGeom prst="straightConnector1">
                <a:avLst/>
              </a:prstGeom>
              <a:noFill/>
              <a:ln w="9525" cap="flat" cmpd="sng">
                <a:solidFill>
                  <a:srgbClr val="0EE0D6">
                    <a:alpha val="49803"/>
                  </a:srgbClr>
                </a:solidFill>
                <a:prstDash val="solid"/>
                <a:miter lim="800000"/>
                <a:headEnd type="none" w="sm" len="sm"/>
                <a:tailEnd type="none" w="sm" len="sm"/>
              </a:ln>
            </p:spPr>
          </p:cxnSp>
          <p:cxnSp>
            <p:nvCxnSpPr>
              <p:cNvPr id="58" name="Google Shape;113;p1"/>
              <p:cNvCxnSpPr/>
              <p:nvPr/>
            </p:nvCxnSpPr>
            <p:spPr>
              <a:xfrm>
                <a:off x="1734414" y="4682832"/>
                <a:ext cx="3862822" cy="0"/>
              </a:xfrm>
              <a:prstGeom prst="straightConnector1">
                <a:avLst/>
              </a:prstGeom>
              <a:noFill/>
              <a:ln w="9525" cap="flat" cmpd="sng">
                <a:solidFill>
                  <a:srgbClr val="0EE0D6">
                    <a:alpha val="49803"/>
                  </a:srgbClr>
                </a:solidFill>
                <a:prstDash val="solid"/>
                <a:miter lim="800000"/>
                <a:headEnd type="none" w="sm" len="sm"/>
                <a:tailEnd type="none" w="sm" len="sm"/>
              </a:ln>
            </p:spPr>
          </p:cxnSp>
          <p:cxnSp>
            <p:nvCxnSpPr>
              <p:cNvPr id="59" name="Google Shape;114;p1"/>
              <p:cNvCxnSpPr/>
              <p:nvPr/>
            </p:nvCxnSpPr>
            <p:spPr>
              <a:xfrm>
                <a:off x="1734414" y="5043050"/>
                <a:ext cx="3862822" cy="0"/>
              </a:xfrm>
              <a:prstGeom prst="straightConnector1">
                <a:avLst/>
              </a:prstGeom>
              <a:noFill/>
              <a:ln w="9525" cap="flat" cmpd="sng">
                <a:solidFill>
                  <a:srgbClr val="0EE0D6">
                    <a:alpha val="49803"/>
                  </a:srgbClr>
                </a:solidFill>
                <a:prstDash val="solid"/>
                <a:miter lim="800000"/>
                <a:headEnd type="none" w="sm" len="sm"/>
                <a:tailEnd type="none" w="sm" len="sm"/>
              </a:ln>
            </p:spPr>
          </p:cxnSp>
          <p:cxnSp>
            <p:nvCxnSpPr>
              <p:cNvPr id="66" name="Google Shape;115;p1"/>
              <p:cNvCxnSpPr/>
              <p:nvPr/>
            </p:nvCxnSpPr>
            <p:spPr>
              <a:xfrm>
                <a:off x="1734414" y="5403268"/>
                <a:ext cx="3862822" cy="0"/>
              </a:xfrm>
              <a:prstGeom prst="straightConnector1">
                <a:avLst/>
              </a:prstGeom>
              <a:noFill/>
              <a:ln w="9525" cap="flat" cmpd="sng">
                <a:solidFill>
                  <a:srgbClr val="0EE0D6">
                    <a:alpha val="49803"/>
                  </a:srgbClr>
                </a:solidFill>
                <a:prstDash val="solid"/>
                <a:miter lim="800000"/>
                <a:headEnd type="none" w="sm" len="sm"/>
                <a:tailEnd type="none" w="sm" len="sm"/>
              </a:ln>
            </p:spPr>
          </p:cxnSp>
          <p:cxnSp>
            <p:nvCxnSpPr>
              <p:cNvPr id="67" name="Google Shape;116;p1"/>
              <p:cNvCxnSpPr/>
              <p:nvPr/>
            </p:nvCxnSpPr>
            <p:spPr>
              <a:xfrm>
                <a:off x="1734414" y="5763486"/>
                <a:ext cx="3862822" cy="0"/>
              </a:xfrm>
              <a:prstGeom prst="straightConnector1">
                <a:avLst/>
              </a:prstGeom>
              <a:noFill/>
              <a:ln w="9525" cap="flat" cmpd="sng">
                <a:solidFill>
                  <a:srgbClr val="0EE0D6">
                    <a:alpha val="49803"/>
                  </a:srgbClr>
                </a:solidFill>
                <a:prstDash val="solid"/>
                <a:miter lim="800000"/>
                <a:headEnd type="none" w="sm" len="sm"/>
                <a:tailEnd type="none" w="sm" len="sm"/>
              </a:ln>
            </p:spPr>
          </p:cxnSp>
        </p:grpSp>
        <p:grpSp>
          <p:nvGrpSpPr>
            <p:cNvPr id="68" name="Google Shape;149;p1"/>
            <p:cNvGrpSpPr/>
            <p:nvPr/>
          </p:nvGrpSpPr>
          <p:grpSpPr>
            <a:xfrm>
              <a:off x="9343293" y="1216365"/>
              <a:ext cx="1122676" cy="5641635"/>
              <a:chOff x="5597236" y="488368"/>
              <a:chExt cx="1122676" cy="5839694"/>
            </a:xfrm>
          </p:grpSpPr>
          <p:sp>
            <p:nvSpPr>
              <p:cNvPr id="69" name="Google Shape;150;p1"/>
              <p:cNvSpPr/>
              <p:nvPr/>
            </p:nvSpPr>
            <p:spPr>
              <a:xfrm>
                <a:off x="5597236" y="488368"/>
                <a:ext cx="1122676" cy="5839694"/>
              </a:xfrm>
              <a:prstGeom prst="rect">
                <a:avLst/>
              </a:prstGeom>
              <a:gradFill>
                <a:gsLst>
                  <a:gs pos="0">
                    <a:srgbClr val="FFFFFF">
                      <a:alpha val="0"/>
                    </a:srgbClr>
                  </a:gs>
                  <a:gs pos="49600">
                    <a:srgbClr val="7F7F7F">
                      <a:alpha val="72941"/>
                    </a:srgbClr>
                  </a:gs>
                  <a:gs pos="100000">
                    <a:srgbClr val="FFFFFF">
                      <a:alpha val="0"/>
                    </a:srgbClr>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70" name="Google Shape;151;p1"/>
              <p:cNvGrpSpPr/>
              <p:nvPr/>
            </p:nvGrpSpPr>
            <p:grpSpPr>
              <a:xfrm>
                <a:off x="5847936" y="991929"/>
                <a:ext cx="568696" cy="201168"/>
                <a:chOff x="5868383" y="858579"/>
                <a:chExt cx="568696" cy="201168"/>
              </a:xfrm>
            </p:grpSpPr>
            <p:sp>
              <p:nvSpPr>
                <p:cNvPr id="121" name="Google Shape;152;p1"/>
                <p:cNvSpPr/>
                <p:nvPr/>
              </p:nvSpPr>
              <p:spPr>
                <a:xfrm>
                  <a:off x="6237851" y="858579"/>
                  <a:ext cx="199228" cy="201168"/>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2" name="Google Shape;153;p1"/>
                <p:cNvSpPr/>
                <p:nvPr/>
              </p:nvSpPr>
              <p:spPr>
                <a:xfrm>
                  <a:off x="5868383" y="858579"/>
                  <a:ext cx="199228" cy="201168"/>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3" name="Google Shape;154;p1"/>
                <p:cNvSpPr/>
                <p:nvPr/>
              </p:nvSpPr>
              <p:spPr>
                <a:xfrm>
                  <a:off x="5918911" y="903272"/>
                  <a:ext cx="441889" cy="52004"/>
                </a:xfrm>
                <a:prstGeom prst="flowChartTerminator">
                  <a:avLst/>
                </a:prstGeom>
                <a:gradFill>
                  <a:gsLst>
                    <a:gs pos="0">
                      <a:srgbClr val="595959"/>
                    </a:gs>
                    <a:gs pos="24000">
                      <a:srgbClr val="3F3F3F"/>
                    </a:gs>
                    <a:gs pos="47000">
                      <a:schemeClr val="lt1"/>
                    </a:gs>
                    <a:gs pos="79668">
                      <a:schemeClr val="lt1"/>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4" name="Google Shape;155;p1"/>
                <p:cNvSpPr/>
                <p:nvPr/>
              </p:nvSpPr>
              <p:spPr>
                <a:xfrm>
                  <a:off x="5926176" y="974941"/>
                  <a:ext cx="441889" cy="52004"/>
                </a:xfrm>
                <a:prstGeom prst="flowChartTerminator">
                  <a:avLst/>
                </a:prstGeom>
                <a:gradFill>
                  <a:gsLst>
                    <a:gs pos="0">
                      <a:srgbClr val="595959"/>
                    </a:gs>
                    <a:gs pos="24000">
                      <a:srgbClr val="3F3F3F"/>
                    </a:gs>
                    <a:gs pos="47000">
                      <a:schemeClr val="lt1"/>
                    </a:gs>
                    <a:gs pos="79668">
                      <a:schemeClr val="lt1"/>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grpSp>
            <p:nvGrpSpPr>
              <p:cNvPr id="71" name="Google Shape;156;p1"/>
              <p:cNvGrpSpPr/>
              <p:nvPr/>
            </p:nvGrpSpPr>
            <p:grpSpPr>
              <a:xfrm>
                <a:off x="5847936" y="1507207"/>
                <a:ext cx="568696" cy="201168"/>
                <a:chOff x="5868383" y="858579"/>
                <a:chExt cx="568696" cy="201168"/>
              </a:xfrm>
            </p:grpSpPr>
            <p:sp>
              <p:nvSpPr>
                <p:cNvPr id="117" name="Google Shape;157;p1"/>
                <p:cNvSpPr/>
                <p:nvPr/>
              </p:nvSpPr>
              <p:spPr>
                <a:xfrm>
                  <a:off x="6237851" y="858579"/>
                  <a:ext cx="199228" cy="201168"/>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8" name="Google Shape;158;p1"/>
                <p:cNvSpPr/>
                <p:nvPr/>
              </p:nvSpPr>
              <p:spPr>
                <a:xfrm>
                  <a:off x="5868383" y="858579"/>
                  <a:ext cx="199228" cy="201168"/>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9" name="Google Shape;159;p1"/>
                <p:cNvSpPr/>
                <p:nvPr/>
              </p:nvSpPr>
              <p:spPr>
                <a:xfrm>
                  <a:off x="5918911" y="903272"/>
                  <a:ext cx="441889" cy="52004"/>
                </a:xfrm>
                <a:prstGeom prst="flowChartTerminator">
                  <a:avLst/>
                </a:prstGeom>
                <a:gradFill>
                  <a:gsLst>
                    <a:gs pos="0">
                      <a:srgbClr val="595959"/>
                    </a:gs>
                    <a:gs pos="24000">
                      <a:srgbClr val="3F3F3F"/>
                    </a:gs>
                    <a:gs pos="47000">
                      <a:schemeClr val="lt1"/>
                    </a:gs>
                    <a:gs pos="79668">
                      <a:schemeClr val="lt1"/>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0" name="Google Shape;160;p1"/>
                <p:cNvSpPr/>
                <p:nvPr/>
              </p:nvSpPr>
              <p:spPr>
                <a:xfrm>
                  <a:off x="5926176" y="974941"/>
                  <a:ext cx="441889" cy="52004"/>
                </a:xfrm>
                <a:prstGeom prst="flowChartTerminator">
                  <a:avLst/>
                </a:prstGeom>
                <a:gradFill>
                  <a:gsLst>
                    <a:gs pos="0">
                      <a:srgbClr val="595959"/>
                    </a:gs>
                    <a:gs pos="24000">
                      <a:srgbClr val="3F3F3F"/>
                    </a:gs>
                    <a:gs pos="47000">
                      <a:schemeClr val="lt1"/>
                    </a:gs>
                    <a:gs pos="79668">
                      <a:schemeClr val="lt1"/>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grpSp>
            <p:nvGrpSpPr>
              <p:cNvPr id="72" name="Google Shape;161;p1"/>
              <p:cNvGrpSpPr/>
              <p:nvPr/>
            </p:nvGrpSpPr>
            <p:grpSpPr>
              <a:xfrm>
                <a:off x="5847936" y="2537763"/>
                <a:ext cx="568696" cy="201168"/>
                <a:chOff x="5868383" y="858579"/>
                <a:chExt cx="568696" cy="201168"/>
              </a:xfrm>
            </p:grpSpPr>
            <p:sp>
              <p:nvSpPr>
                <p:cNvPr id="113" name="Google Shape;162;p1"/>
                <p:cNvSpPr/>
                <p:nvPr/>
              </p:nvSpPr>
              <p:spPr>
                <a:xfrm>
                  <a:off x="6237851" y="858579"/>
                  <a:ext cx="199228" cy="201168"/>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4" name="Google Shape;163;p1"/>
                <p:cNvSpPr/>
                <p:nvPr/>
              </p:nvSpPr>
              <p:spPr>
                <a:xfrm>
                  <a:off x="5868383" y="858579"/>
                  <a:ext cx="199228" cy="201168"/>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5" name="Google Shape;164;p1"/>
                <p:cNvSpPr/>
                <p:nvPr/>
              </p:nvSpPr>
              <p:spPr>
                <a:xfrm>
                  <a:off x="5918911" y="903272"/>
                  <a:ext cx="441889" cy="52004"/>
                </a:xfrm>
                <a:prstGeom prst="flowChartTerminator">
                  <a:avLst/>
                </a:prstGeom>
                <a:gradFill>
                  <a:gsLst>
                    <a:gs pos="0">
                      <a:srgbClr val="595959"/>
                    </a:gs>
                    <a:gs pos="24000">
                      <a:srgbClr val="3F3F3F"/>
                    </a:gs>
                    <a:gs pos="47000">
                      <a:schemeClr val="lt1"/>
                    </a:gs>
                    <a:gs pos="79668">
                      <a:schemeClr val="lt1"/>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6" name="Google Shape;165;p1"/>
                <p:cNvSpPr/>
                <p:nvPr/>
              </p:nvSpPr>
              <p:spPr>
                <a:xfrm>
                  <a:off x="5926176" y="974941"/>
                  <a:ext cx="441889" cy="52004"/>
                </a:xfrm>
                <a:prstGeom prst="flowChartTerminator">
                  <a:avLst/>
                </a:prstGeom>
                <a:gradFill>
                  <a:gsLst>
                    <a:gs pos="0">
                      <a:srgbClr val="595959"/>
                    </a:gs>
                    <a:gs pos="24000">
                      <a:srgbClr val="3F3F3F"/>
                    </a:gs>
                    <a:gs pos="47000">
                      <a:schemeClr val="lt1"/>
                    </a:gs>
                    <a:gs pos="79668">
                      <a:schemeClr val="lt1"/>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grpSp>
            <p:nvGrpSpPr>
              <p:cNvPr id="73" name="Google Shape;166;p1"/>
              <p:cNvGrpSpPr/>
              <p:nvPr/>
            </p:nvGrpSpPr>
            <p:grpSpPr>
              <a:xfrm>
                <a:off x="5847936" y="3568319"/>
                <a:ext cx="568696" cy="201168"/>
                <a:chOff x="5868383" y="858579"/>
                <a:chExt cx="568696" cy="201168"/>
              </a:xfrm>
            </p:grpSpPr>
            <p:sp>
              <p:nvSpPr>
                <p:cNvPr id="104" name="Google Shape;167;p1"/>
                <p:cNvSpPr/>
                <p:nvPr/>
              </p:nvSpPr>
              <p:spPr>
                <a:xfrm>
                  <a:off x="6237851" y="858579"/>
                  <a:ext cx="199228" cy="201168"/>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5" name="Google Shape;168;p1"/>
                <p:cNvSpPr/>
                <p:nvPr/>
              </p:nvSpPr>
              <p:spPr>
                <a:xfrm>
                  <a:off x="5868383" y="858579"/>
                  <a:ext cx="199228" cy="201168"/>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6" name="Google Shape;169;p1"/>
                <p:cNvSpPr/>
                <p:nvPr/>
              </p:nvSpPr>
              <p:spPr>
                <a:xfrm>
                  <a:off x="5918911" y="903272"/>
                  <a:ext cx="441889" cy="52004"/>
                </a:xfrm>
                <a:prstGeom prst="flowChartTerminator">
                  <a:avLst/>
                </a:prstGeom>
                <a:gradFill>
                  <a:gsLst>
                    <a:gs pos="0">
                      <a:srgbClr val="595959"/>
                    </a:gs>
                    <a:gs pos="24000">
                      <a:srgbClr val="3F3F3F"/>
                    </a:gs>
                    <a:gs pos="47000">
                      <a:schemeClr val="lt1"/>
                    </a:gs>
                    <a:gs pos="79668">
                      <a:schemeClr val="lt1"/>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7" name="Google Shape;170;p1"/>
                <p:cNvSpPr/>
                <p:nvPr/>
              </p:nvSpPr>
              <p:spPr>
                <a:xfrm>
                  <a:off x="5926176" y="974941"/>
                  <a:ext cx="441889" cy="52004"/>
                </a:xfrm>
                <a:prstGeom prst="flowChartTerminator">
                  <a:avLst/>
                </a:prstGeom>
                <a:gradFill>
                  <a:gsLst>
                    <a:gs pos="0">
                      <a:srgbClr val="595959"/>
                    </a:gs>
                    <a:gs pos="24000">
                      <a:srgbClr val="3F3F3F"/>
                    </a:gs>
                    <a:gs pos="47000">
                      <a:schemeClr val="lt1"/>
                    </a:gs>
                    <a:gs pos="79668">
                      <a:schemeClr val="lt1"/>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grpSp>
            <p:nvGrpSpPr>
              <p:cNvPr id="74" name="Google Shape;171;p1"/>
              <p:cNvGrpSpPr/>
              <p:nvPr/>
            </p:nvGrpSpPr>
            <p:grpSpPr>
              <a:xfrm>
                <a:off x="5847936" y="4083597"/>
                <a:ext cx="568696" cy="201168"/>
                <a:chOff x="5868383" y="858579"/>
                <a:chExt cx="568696" cy="201168"/>
              </a:xfrm>
            </p:grpSpPr>
            <p:sp>
              <p:nvSpPr>
                <p:cNvPr id="100" name="Google Shape;172;p1"/>
                <p:cNvSpPr/>
                <p:nvPr/>
              </p:nvSpPr>
              <p:spPr>
                <a:xfrm>
                  <a:off x="6237851" y="858579"/>
                  <a:ext cx="199228" cy="201168"/>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1" name="Google Shape;173;p1"/>
                <p:cNvSpPr/>
                <p:nvPr/>
              </p:nvSpPr>
              <p:spPr>
                <a:xfrm>
                  <a:off x="5868383" y="858579"/>
                  <a:ext cx="199228" cy="201168"/>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2" name="Google Shape;174;p1"/>
                <p:cNvSpPr/>
                <p:nvPr/>
              </p:nvSpPr>
              <p:spPr>
                <a:xfrm>
                  <a:off x="5918911" y="903272"/>
                  <a:ext cx="441889" cy="52004"/>
                </a:xfrm>
                <a:prstGeom prst="flowChartTerminator">
                  <a:avLst/>
                </a:prstGeom>
                <a:gradFill>
                  <a:gsLst>
                    <a:gs pos="0">
                      <a:srgbClr val="595959"/>
                    </a:gs>
                    <a:gs pos="24000">
                      <a:srgbClr val="3F3F3F"/>
                    </a:gs>
                    <a:gs pos="47000">
                      <a:schemeClr val="lt1"/>
                    </a:gs>
                    <a:gs pos="79668">
                      <a:schemeClr val="lt1"/>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3" name="Google Shape;175;p1"/>
                <p:cNvSpPr/>
                <p:nvPr/>
              </p:nvSpPr>
              <p:spPr>
                <a:xfrm>
                  <a:off x="5926176" y="974941"/>
                  <a:ext cx="441889" cy="52004"/>
                </a:xfrm>
                <a:prstGeom prst="flowChartTerminator">
                  <a:avLst/>
                </a:prstGeom>
                <a:gradFill>
                  <a:gsLst>
                    <a:gs pos="0">
                      <a:srgbClr val="595959"/>
                    </a:gs>
                    <a:gs pos="24000">
                      <a:srgbClr val="3F3F3F"/>
                    </a:gs>
                    <a:gs pos="47000">
                      <a:schemeClr val="lt1"/>
                    </a:gs>
                    <a:gs pos="79668">
                      <a:schemeClr val="lt1"/>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grpSp>
            <p:nvGrpSpPr>
              <p:cNvPr id="75" name="Google Shape;176;p1"/>
              <p:cNvGrpSpPr/>
              <p:nvPr/>
            </p:nvGrpSpPr>
            <p:grpSpPr>
              <a:xfrm>
                <a:off x="5847936" y="5114153"/>
                <a:ext cx="568696" cy="201168"/>
                <a:chOff x="5868383" y="858579"/>
                <a:chExt cx="568696" cy="201168"/>
              </a:xfrm>
            </p:grpSpPr>
            <p:sp>
              <p:nvSpPr>
                <p:cNvPr id="96" name="Google Shape;177;p1"/>
                <p:cNvSpPr/>
                <p:nvPr/>
              </p:nvSpPr>
              <p:spPr>
                <a:xfrm>
                  <a:off x="6237851" y="858579"/>
                  <a:ext cx="199228" cy="201168"/>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7" name="Google Shape;178;p1"/>
                <p:cNvSpPr/>
                <p:nvPr/>
              </p:nvSpPr>
              <p:spPr>
                <a:xfrm>
                  <a:off x="5868383" y="858579"/>
                  <a:ext cx="199228" cy="201168"/>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8" name="Google Shape;179;p1"/>
                <p:cNvSpPr/>
                <p:nvPr/>
              </p:nvSpPr>
              <p:spPr>
                <a:xfrm>
                  <a:off x="5918911" y="903272"/>
                  <a:ext cx="441889" cy="52004"/>
                </a:xfrm>
                <a:prstGeom prst="flowChartTerminator">
                  <a:avLst/>
                </a:prstGeom>
                <a:gradFill>
                  <a:gsLst>
                    <a:gs pos="0">
                      <a:srgbClr val="595959"/>
                    </a:gs>
                    <a:gs pos="24000">
                      <a:srgbClr val="3F3F3F"/>
                    </a:gs>
                    <a:gs pos="47000">
                      <a:schemeClr val="lt1"/>
                    </a:gs>
                    <a:gs pos="79668">
                      <a:schemeClr val="lt1"/>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9" name="Google Shape;180;p1"/>
                <p:cNvSpPr/>
                <p:nvPr/>
              </p:nvSpPr>
              <p:spPr>
                <a:xfrm>
                  <a:off x="5926176" y="974941"/>
                  <a:ext cx="441889" cy="52004"/>
                </a:xfrm>
                <a:prstGeom prst="flowChartTerminator">
                  <a:avLst/>
                </a:prstGeom>
                <a:gradFill>
                  <a:gsLst>
                    <a:gs pos="0">
                      <a:srgbClr val="595959"/>
                    </a:gs>
                    <a:gs pos="24000">
                      <a:srgbClr val="3F3F3F"/>
                    </a:gs>
                    <a:gs pos="47000">
                      <a:schemeClr val="lt1"/>
                    </a:gs>
                    <a:gs pos="79668">
                      <a:schemeClr val="lt1"/>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grpSp>
            <p:nvGrpSpPr>
              <p:cNvPr id="76" name="Google Shape;181;p1"/>
              <p:cNvGrpSpPr/>
              <p:nvPr/>
            </p:nvGrpSpPr>
            <p:grpSpPr>
              <a:xfrm>
                <a:off x="5847936" y="5629431"/>
                <a:ext cx="568696" cy="201168"/>
                <a:chOff x="5868383" y="858579"/>
                <a:chExt cx="568696" cy="201168"/>
              </a:xfrm>
            </p:grpSpPr>
            <p:sp>
              <p:nvSpPr>
                <p:cNvPr id="92" name="Google Shape;182;p1"/>
                <p:cNvSpPr/>
                <p:nvPr/>
              </p:nvSpPr>
              <p:spPr>
                <a:xfrm>
                  <a:off x="6237851" y="858579"/>
                  <a:ext cx="199228" cy="201168"/>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3" name="Google Shape;183;p1"/>
                <p:cNvSpPr/>
                <p:nvPr/>
              </p:nvSpPr>
              <p:spPr>
                <a:xfrm>
                  <a:off x="5868383" y="858579"/>
                  <a:ext cx="199228" cy="201168"/>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4" name="Google Shape;184;p1"/>
                <p:cNvSpPr/>
                <p:nvPr/>
              </p:nvSpPr>
              <p:spPr>
                <a:xfrm>
                  <a:off x="5918911" y="903272"/>
                  <a:ext cx="441889" cy="52004"/>
                </a:xfrm>
                <a:prstGeom prst="flowChartTerminator">
                  <a:avLst/>
                </a:prstGeom>
                <a:gradFill>
                  <a:gsLst>
                    <a:gs pos="0">
                      <a:srgbClr val="595959"/>
                    </a:gs>
                    <a:gs pos="24000">
                      <a:srgbClr val="3F3F3F"/>
                    </a:gs>
                    <a:gs pos="47000">
                      <a:schemeClr val="lt1"/>
                    </a:gs>
                    <a:gs pos="79668">
                      <a:schemeClr val="lt1"/>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5" name="Google Shape;185;p1"/>
                <p:cNvSpPr/>
                <p:nvPr/>
              </p:nvSpPr>
              <p:spPr>
                <a:xfrm>
                  <a:off x="5926176" y="974941"/>
                  <a:ext cx="441889" cy="52004"/>
                </a:xfrm>
                <a:prstGeom prst="flowChartTerminator">
                  <a:avLst/>
                </a:prstGeom>
                <a:gradFill>
                  <a:gsLst>
                    <a:gs pos="0">
                      <a:srgbClr val="595959"/>
                    </a:gs>
                    <a:gs pos="24000">
                      <a:srgbClr val="3F3F3F"/>
                    </a:gs>
                    <a:gs pos="47000">
                      <a:schemeClr val="lt1"/>
                    </a:gs>
                    <a:gs pos="79668">
                      <a:schemeClr val="lt1"/>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grpSp>
            <p:nvGrpSpPr>
              <p:cNvPr id="77" name="Google Shape;186;p1"/>
              <p:cNvGrpSpPr/>
              <p:nvPr/>
            </p:nvGrpSpPr>
            <p:grpSpPr>
              <a:xfrm>
                <a:off x="5847936" y="2022485"/>
                <a:ext cx="568696" cy="201168"/>
                <a:chOff x="5868383" y="858579"/>
                <a:chExt cx="568696" cy="201168"/>
              </a:xfrm>
            </p:grpSpPr>
            <p:sp>
              <p:nvSpPr>
                <p:cNvPr id="88" name="Google Shape;187;p1"/>
                <p:cNvSpPr/>
                <p:nvPr/>
              </p:nvSpPr>
              <p:spPr>
                <a:xfrm>
                  <a:off x="6237851" y="858579"/>
                  <a:ext cx="199228" cy="201168"/>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9" name="Google Shape;188;p1"/>
                <p:cNvSpPr/>
                <p:nvPr/>
              </p:nvSpPr>
              <p:spPr>
                <a:xfrm>
                  <a:off x="5868383" y="858579"/>
                  <a:ext cx="199228" cy="201168"/>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0" name="Google Shape;189;p1"/>
                <p:cNvSpPr/>
                <p:nvPr/>
              </p:nvSpPr>
              <p:spPr>
                <a:xfrm>
                  <a:off x="5918911" y="903272"/>
                  <a:ext cx="441889" cy="52004"/>
                </a:xfrm>
                <a:prstGeom prst="flowChartTerminator">
                  <a:avLst/>
                </a:prstGeom>
                <a:gradFill>
                  <a:gsLst>
                    <a:gs pos="0">
                      <a:srgbClr val="595959"/>
                    </a:gs>
                    <a:gs pos="24000">
                      <a:srgbClr val="3F3F3F"/>
                    </a:gs>
                    <a:gs pos="47000">
                      <a:schemeClr val="lt1"/>
                    </a:gs>
                    <a:gs pos="79668">
                      <a:schemeClr val="lt1"/>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1" name="Google Shape;190;p1"/>
                <p:cNvSpPr/>
                <p:nvPr/>
              </p:nvSpPr>
              <p:spPr>
                <a:xfrm>
                  <a:off x="5926176" y="974941"/>
                  <a:ext cx="441889" cy="52004"/>
                </a:xfrm>
                <a:prstGeom prst="flowChartTerminator">
                  <a:avLst/>
                </a:prstGeom>
                <a:gradFill>
                  <a:gsLst>
                    <a:gs pos="0">
                      <a:srgbClr val="595959"/>
                    </a:gs>
                    <a:gs pos="24000">
                      <a:srgbClr val="3F3F3F"/>
                    </a:gs>
                    <a:gs pos="47000">
                      <a:schemeClr val="lt1"/>
                    </a:gs>
                    <a:gs pos="79668">
                      <a:schemeClr val="lt1"/>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grpSp>
            <p:nvGrpSpPr>
              <p:cNvPr id="78" name="Google Shape;191;p1"/>
              <p:cNvGrpSpPr/>
              <p:nvPr/>
            </p:nvGrpSpPr>
            <p:grpSpPr>
              <a:xfrm>
                <a:off x="5847936" y="3053041"/>
                <a:ext cx="568696" cy="201168"/>
                <a:chOff x="5868383" y="858579"/>
                <a:chExt cx="568696" cy="201168"/>
              </a:xfrm>
            </p:grpSpPr>
            <p:sp>
              <p:nvSpPr>
                <p:cNvPr id="84" name="Google Shape;192;p1"/>
                <p:cNvSpPr/>
                <p:nvPr/>
              </p:nvSpPr>
              <p:spPr>
                <a:xfrm>
                  <a:off x="6237851" y="858579"/>
                  <a:ext cx="199228" cy="201168"/>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5" name="Google Shape;193;p1"/>
                <p:cNvSpPr/>
                <p:nvPr/>
              </p:nvSpPr>
              <p:spPr>
                <a:xfrm>
                  <a:off x="5868383" y="858579"/>
                  <a:ext cx="199228" cy="201168"/>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6" name="Google Shape;194;p1"/>
                <p:cNvSpPr/>
                <p:nvPr/>
              </p:nvSpPr>
              <p:spPr>
                <a:xfrm>
                  <a:off x="5918911" y="903272"/>
                  <a:ext cx="441889" cy="52004"/>
                </a:xfrm>
                <a:prstGeom prst="flowChartTerminator">
                  <a:avLst/>
                </a:prstGeom>
                <a:gradFill>
                  <a:gsLst>
                    <a:gs pos="0">
                      <a:srgbClr val="595959"/>
                    </a:gs>
                    <a:gs pos="24000">
                      <a:srgbClr val="3F3F3F"/>
                    </a:gs>
                    <a:gs pos="47000">
                      <a:schemeClr val="lt1"/>
                    </a:gs>
                    <a:gs pos="79668">
                      <a:schemeClr val="lt1"/>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7" name="Google Shape;195;p1"/>
                <p:cNvSpPr/>
                <p:nvPr/>
              </p:nvSpPr>
              <p:spPr>
                <a:xfrm>
                  <a:off x="5926176" y="974941"/>
                  <a:ext cx="441889" cy="52004"/>
                </a:xfrm>
                <a:prstGeom prst="flowChartTerminator">
                  <a:avLst/>
                </a:prstGeom>
                <a:gradFill>
                  <a:gsLst>
                    <a:gs pos="0">
                      <a:srgbClr val="595959"/>
                    </a:gs>
                    <a:gs pos="24000">
                      <a:srgbClr val="3F3F3F"/>
                    </a:gs>
                    <a:gs pos="47000">
                      <a:schemeClr val="lt1"/>
                    </a:gs>
                    <a:gs pos="79668">
                      <a:schemeClr val="lt1"/>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grpSp>
            <p:nvGrpSpPr>
              <p:cNvPr id="79" name="Google Shape;196;p1"/>
              <p:cNvGrpSpPr/>
              <p:nvPr/>
            </p:nvGrpSpPr>
            <p:grpSpPr>
              <a:xfrm>
                <a:off x="5847936" y="4598875"/>
                <a:ext cx="568696" cy="201168"/>
                <a:chOff x="5868383" y="858579"/>
                <a:chExt cx="568696" cy="201168"/>
              </a:xfrm>
            </p:grpSpPr>
            <p:sp>
              <p:nvSpPr>
                <p:cNvPr id="80" name="Google Shape;197;p1"/>
                <p:cNvSpPr/>
                <p:nvPr/>
              </p:nvSpPr>
              <p:spPr>
                <a:xfrm>
                  <a:off x="6237851" y="858579"/>
                  <a:ext cx="199228" cy="201168"/>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1" name="Google Shape;198;p1"/>
                <p:cNvSpPr/>
                <p:nvPr/>
              </p:nvSpPr>
              <p:spPr>
                <a:xfrm>
                  <a:off x="5868383" y="858579"/>
                  <a:ext cx="199228" cy="201168"/>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2" name="Google Shape;199;p1"/>
                <p:cNvSpPr/>
                <p:nvPr/>
              </p:nvSpPr>
              <p:spPr>
                <a:xfrm>
                  <a:off x="5918911" y="903272"/>
                  <a:ext cx="441889" cy="52004"/>
                </a:xfrm>
                <a:prstGeom prst="flowChartTerminator">
                  <a:avLst/>
                </a:prstGeom>
                <a:gradFill>
                  <a:gsLst>
                    <a:gs pos="0">
                      <a:srgbClr val="595959"/>
                    </a:gs>
                    <a:gs pos="24000">
                      <a:srgbClr val="3F3F3F"/>
                    </a:gs>
                    <a:gs pos="47000">
                      <a:schemeClr val="lt1"/>
                    </a:gs>
                    <a:gs pos="79668">
                      <a:schemeClr val="lt1"/>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3" name="Google Shape;200;p1"/>
                <p:cNvSpPr/>
                <p:nvPr/>
              </p:nvSpPr>
              <p:spPr>
                <a:xfrm>
                  <a:off x="5926176" y="974941"/>
                  <a:ext cx="441889" cy="52004"/>
                </a:xfrm>
                <a:prstGeom prst="flowChartTerminator">
                  <a:avLst/>
                </a:prstGeom>
                <a:gradFill>
                  <a:gsLst>
                    <a:gs pos="0">
                      <a:srgbClr val="595959"/>
                    </a:gs>
                    <a:gs pos="24000">
                      <a:srgbClr val="3F3F3F"/>
                    </a:gs>
                    <a:gs pos="47000">
                      <a:schemeClr val="lt1"/>
                    </a:gs>
                    <a:gs pos="79668">
                      <a:schemeClr val="lt1"/>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grpSp>
        <p:pic>
          <p:nvPicPr>
            <p:cNvPr id="125" name="Graphic 26">
              <a:extLst>
                <a:ext uri="{FF2B5EF4-FFF2-40B4-BE49-F238E27FC236}">
                  <a16:creationId xmlns:a16="http://schemas.microsoft.com/office/drawing/2014/main" xmlns="" id="{CB8C1ED7-F581-415F-B310-913BECE72282}"/>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521200" y="1811147"/>
              <a:ext cx="4962133" cy="4655945"/>
            </a:xfrm>
            <a:prstGeom prst="rect">
              <a:avLst/>
            </a:prstGeom>
          </p:spPr>
        </p:pic>
        <p:sp>
          <p:nvSpPr>
            <p:cNvPr id="127" name="TextBox 41">
              <a:extLst>
                <a:ext uri="{FF2B5EF4-FFF2-40B4-BE49-F238E27FC236}">
                  <a16:creationId xmlns:a16="http://schemas.microsoft.com/office/drawing/2014/main" xmlns="" id="{D77AD07B-92C3-4D10-AA4E-4B9370461E59}"/>
                </a:ext>
              </a:extLst>
            </p:cNvPr>
            <p:cNvSpPr txBox="1"/>
            <p:nvPr/>
          </p:nvSpPr>
          <p:spPr>
            <a:xfrm>
              <a:off x="4400665" y="2371441"/>
              <a:ext cx="3792249" cy="1077218"/>
            </a:xfrm>
            <a:prstGeom prst="rect">
              <a:avLst/>
            </a:prstGeom>
            <a:noFill/>
          </p:spPr>
          <p:txBody>
            <a:bodyPr wrap="square" rtlCol="0">
              <a:spAutoFit/>
            </a:bodyPr>
            <a:lstStyle/>
            <a:p>
              <a:pPr algn="r"/>
              <a:r>
                <a:rPr lang="ar-SY" sz="1600" b="1" dirty="0">
                  <a:solidFill>
                    <a:srgbClr val="0070C0"/>
                  </a:solidFill>
                  <a:latin typeface="Century Gothic" panose="020B0502020202020204" pitchFamily="34" charset="0"/>
                </a:rPr>
                <a:t>يا شباب الأمة  أنتم القلب النابض والدم المتدفق ،وعصب الحياة وعنوان تقدم وسر نهضة الأمة ،انتم القوة الضاربة ،وإن الأمة القوية تُعرف بصلاح شبابها واستقامتهم ،وخبراتهم ومواهبهم </a:t>
              </a:r>
            </a:p>
          </p:txBody>
        </p:sp>
        <p:sp>
          <p:nvSpPr>
            <p:cNvPr id="128" name="TextBox 41">
              <a:extLst>
                <a:ext uri="{FF2B5EF4-FFF2-40B4-BE49-F238E27FC236}">
                  <a16:creationId xmlns:a16="http://schemas.microsoft.com/office/drawing/2014/main" xmlns="" id="{D77AD07B-92C3-4D10-AA4E-4B9370461E59}"/>
                </a:ext>
              </a:extLst>
            </p:cNvPr>
            <p:cNvSpPr txBox="1"/>
            <p:nvPr/>
          </p:nvSpPr>
          <p:spPr>
            <a:xfrm>
              <a:off x="4508500" y="3643255"/>
              <a:ext cx="3716049" cy="584775"/>
            </a:xfrm>
            <a:prstGeom prst="rect">
              <a:avLst/>
            </a:prstGeom>
            <a:noFill/>
          </p:spPr>
          <p:txBody>
            <a:bodyPr wrap="square" rtlCol="0">
              <a:spAutoFit/>
            </a:bodyPr>
            <a:lstStyle/>
            <a:p>
              <a:pPr algn="r"/>
              <a:r>
                <a:rPr lang="ar-SY" sz="1600" b="1" dirty="0">
                  <a:solidFill>
                    <a:srgbClr val="0070C0"/>
                  </a:solidFill>
                  <a:latin typeface="Century Gothic" panose="020B0502020202020204" pitchFamily="34" charset="0"/>
                </a:rPr>
                <a:t>اطلبوا العلم يا شباب الإسلام وخذوا الحكمة </a:t>
              </a:r>
              <a:endParaRPr lang="ar-SY" sz="1600" b="1" dirty="0" smtClean="0">
                <a:solidFill>
                  <a:srgbClr val="0070C0"/>
                </a:solidFill>
                <a:latin typeface="Century Gothic" panose="020B0502020202020204" pitchFamily="34" charset="0"/>
              </a:endParaRPr>
            </a:p>
            <a:p>
              <a:pPr algn="r"/>
              <a:r>
                <a:rPr lang="ar-SY" sz="1600" b="1" dirty="0" smtClean="0">
                  <a:solidFill>
                    <a:srgbClr val="00B050"/>
                  </a:solidFill>
                  <a:latin typeface="Century Gothic" panose="020B0502020202020204" pitchFamily="34" charset="0"/>
                </a:rPr>
                <a:t>فالحكمة </a:t>
              </a:r>
              <a:r>
                <a:rPr lang="ar-SY" sz="1600" b="1" dirty="0">
                  <a:solidFill>
                    <a:srgbClr val="00B050"/>
                  </a:solidFill>
                  <a:latin typeface="Century Gothic" panose="020B0502020202020204" pitchFamily="34" charset="0"/>
                </a:rPr>
                <a:t>هي ضالة المؤمن يأخذها </a:t>
              </a:r>
              <a:r>
                <a:rPr lang="ar-SY" sz="1600" b="1" dirty="0" smtClean="0">
                  <a:solidFill>
                    <a:srgbClr val="00B050"/>
                  </a:solidFill>
                  <a:latin typeface="Century Gothic" panose="020B0502020202020204" pitchFamily="34" charset="0"/>
                </a:rPr>
                <a:t>أنَّى وجدها </a:t>
              </a:r>
              <a:endParaRPr lang="ar-SY" sz="1600" b="1" dirty="0">
                <a:solidFill>
                  <a:srgbClr val="00B050"/>
                </a:solidFill>
                <a:latin typeface="Century Gothic" panose="020B0502020202020204" pitchFamily="34" charset="0"/>
              </a:endParaRPr>
            </a:p>
          </p:txBody>
        </p:sp>
        <p:sp>
          <p:nvSpPr>
            <p:cNvPr id="129" name="TextBox 41">
              <a:extLst>
                <a:ext uri="{FF2B5EF4-FFF2-40B4-BE49-F238E27FC236}">
                  <a16:creationId xmlns:a16="http://schemas.microsoft.com/office/drawing/2014/main" xmlns="" id="{D77AD07B-92C3-4D10-AA4E-4B9370461E59}"/>
                </a:ext>
              </a:extLst>
            </p:cNvPr>
            <p:cNvSpPr txBox="1"/>
            <p:nvPr/>
          </p:nvSpPr>
          <p:spPr>
            <a:xfrm>
              <a:off x="4229100" y="4213367"/>
              <a:ext cx="4071077" cy="1323439"/>
            </a:xfrm>
            <a:prstGeom prst="rect">
              <a:avLst/>
            </a:prstGeom>
            <a:noFill/>
          </p:spPr>
          <p:txBody>
            <a:bodyPr wrap="square" rtlCol="0">
              <a:spAutoFit/>
            </a:bodyPr>
            <a:lstStyle/>
            <a:p>
              <a:pPr algn="r"/>
              <a:r>
                <a:rPr lang="ar-SY" sz="1600" b="1" dirty="0">
                  <a:solidFill>
                    <a:srgbClr val="0070C0"/>
                  </a:solidFill>
                  <a:latin typeface="Century Gothic" panose="020B0502020202020204" pitchFamily="34" charset="0"/>
                </a:rPr>
                <a:t>عصرنا هو عصر التنافس بالعقول والأفكار والاختراع والابتكار في عصرا لوصول إلى أدق </a:t>
              </a:r>
              <a:r>
                <a:rPr lang="ar-SY" sz="1600" b="1" dirty="0" smtClean="0">
                  <a:solidFill>
                    <a:srgbClr val="0070C0"/>
                  </a:solidFill>
                  <a:latin typeface="Century Gothic" panose="020B0502020202020204" pitchFamily="34" charset="0"/>
                </a:rPr>
                <a:t>ما في </a:t>
              </a:r>
              <a:r>
                <a:rPr lang="ar-SY" sz="1600" b="1" dirty="0">
                  <a:solidFill>
                    <a:srgbClr val="0070C0"/>
                  </a:solidFill>
                  <a:latin typeface="Century Gothic" panose="020B0502020202020204" pitchFamily="34" charset="0"/>
                </a:rPr>
                <a:t>الكون من أسرار إذا نظرنا إلى تاريخ بلادك  نجدها تدلا على صحة ما نقول من بعد أن كانوا في دائرة جزيرتهم الجرداء أصبحوا في نور ساطع بفضل الله ثم بمحمد صلى الله عليه وسلم .</a:t>
              </a:r>
            </a:p>
          </p:txBody>
        </p:sp>
      </p:grpSp>
    </p:spTree>
    <p:extLst>
      <p:ext uri="{BB962C8B-B14F-4D97-AF65-F5344CB8AC3E}">
        <p14:creationId xmlns:p14="http://schemas.microsoft.com/office/powerpoint/2010/main" val="1040079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ppt_x</p:attrName>
                                        </p:attrNameLst>
                                      </p:cBhvr>
                                      <p:tavLst>
                                        <p:tav tm="0">
                                          <p:val>
                                            <p:strVal val="#ppt_x"/>
                                          </p:val>
                                        </p:tav>
                                        <p:tav tm="100000">
                                          <p:val>
                                            <p:strVal val="#ppt_x"/>
                                          </p:val>
                                        </p:tav>
                                      </p:tavLst>
                                    </p:anim>
                                    <p:anim calcmode="lin" valueType="num">
                                      <p:cBhvr>
                                        <p:cTn id="8" dur="500" fill="hold"/>
                                        <p:tgtEl>
                                          <p:spTgt spid="14"/>
                                        </p:tgtEl>
                                        <p:attrNameLst>
                                          <p:attrName>ppt_y</p:attrName>
                                        </p:attrNameLst>
                                      </p:cBhvr>
                                      <p:tavLst>
                                        <p:tav tm="0">
                                          <p:val>
                                            <p:strVal val="#ppt_y+#ppt_h/2"/>
                                          </p:val>
                                        </p:tav>
                                        <p:tav tm="100000">
                                          <p:val>
                                            <p:strVal val="#ppt_y"/>
                                          </p:val>
                                        </p:tav>
                                      </p:tavLst>
                                    </p:anim>
                                    <p:anim calcmode="lin" valueType="num">
                                      <p:cBhvr>
                                        <p:cTn id="9" dur="500" fill="hold"/>
                                        <p:tgtEl>
                                          <p:spTgt spid="14"/>
                                        </p:tgtEl>
                                        <p:attrNameLst>
                                          <p:attrName>ppt_w</p:attrName>
                                        </p:attrNameLst>
                                      </p:cBhvr>
                                      <p:tavLst>
                                        <p:tav tm="0">
                                          <p:val>
                                            <p:strVal val="#ppt_w"/>
                                          </p:val>
                                        </p:tav>
                                        <p:tav tm="100000">
                                          <p:val>
                                            <p:strVal val="#ppt_w"/>
                                          </p:val>
                                        </p:tav>
                                      </p:tavLst>
                                    </p:anim>
                                    <p:anim calcmode="lin" valueType="num">
                                      <p:cBhvr>
                                        <p:cTn id="10" dur="500" fill="hold"/>
                                        <p:tgtEl>
                                          <p:spTgt spid="14"/>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23" presetClass="entr" presetSubtype="16" fill="hold" nodeType="afterEffect">
                                  <p:stCondLst>
                                    <p:cond delay="0"/>
                                  </p:stCondLst>
                                  <p:childTnLst>
                                    <p:set>
                                      <p:cBhvr>
                                        <p:cTn id="13" dur="1" fill="hold">
                                          <p:stCondLst>
                                            <p:cond delay="0"/>
                                          </p:stCondLst>
                                        </p:cTn>
                                        <p:tgtEl>
                                          <p:spTgt spid="17"/>
                                        </p:tgtEl>
                                        <p:attrNameLst>
                                          <p:attrName>style.visibility</p:attrName>
                                        </p:attrNameLst>
                                      </p:cBhvr>
                                      <p:to>
                                        <p:strVal val="visible"/>
                                      </p:to>
                                    </p:set>
                                    <p:anim calcmode="lin" valueType="num">
                                      <p:cBhvr>
                                        <p:cTn id="14" dur="500" fill="hold"/>
                                        <p:tgtEl>
                                          <p:spTgt spid="17"/>
                                        </p:tgtEl>
                                        <p:attrNameLst>
                                          <p:attrName>ppt_w</p:attrName>
                                        </p:attrNameLst>
                                      </p:cBhvr>
                                      <p:tavLst>
                                        <p:tav tm="0">
                                          <p:val>
                                            <p:fltVal val="0"/>
                                          </p:val>
                                        </p:tav>
                                        <p:tav tm="100000">
                                          <p:val>
                                            <p:strVal val="#ppt_w"/>
                                          </p:val>
                                        </p:tav>
                                      </p:tavLst>
                                    </p:anim>
                                    <p:anim calcmode="lin" valueType="num">
                                      <p:cBhvr>
                                        <p:cTn id="15" dur="500" fill="hold"/>
                                        <p:tgtEl>
                                          <p:spTgt spid="17"/>
                                        </p:tgtEl>
                                        <p:attrNameLst>
                                          <p:attrName>ppt_h</p:attrName>
                                        </p:attrNameLst>
                                      </p:cBhvr>
                                      <p:tavLst>
                                        <p:tav tm="0">
                                          <p:val>
                                            <p:fltVal val="0"/>
                                          </p:val>
                                        </p:tav>
                                        <p:tav tm="100000">
                                          <p:val>
                                            <p:strVal val="#ppt_h"/>
                                          </p:val>
                                        </p:tav>
                                      </p:tavLst>
                                    </p:anim>
                                  </p:childTnLst>
                                </p:cTn>
                              </p:par>
                              <p:par>
                                <p:cTn id="16" presetID="17" presetClass="entr" presetSubtype="10" fill="hold" nodeType="with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p:cTn id="18" dur="500" fill="hold"/>
                                        <p:tgtEl>
                                          <p:spTgt spid="20"/>
                                        </p:tgtEl>
                                        <p:attrNameLst>
                                          <p:attrName>ppt_w</p:attrName>
                                        </p:attrNameLst>
                                      </p:cBhvr>
                                      <p:tavLst>
                                        <p:tav tm="0">
                                          <p:val>
                                            <p:fltVal val="0"/>
                                          </p:val>
                                        </p:tav>
                                        <p:tav tm="100000">
                                          <p:val>
                                            <p:strVal val="#ppt_w"/>
                                          </p:val>
                                        </p:tav>
                                      </p:tavLst>
                                    </p:anim>
                                    <p:anim calcmode="lin" valueType="num">
                                      <p:cBhvr>
                                        <p:cTn id="19" dur="500" fill="hold"/>
                                        <p:tgtEl>
                                          <p:spTgt spid="20"/>
                                        </p:tgtEl>
                                        <p:attrNameLst>
                                          <p:attrName>ppt_h</p:attrName>
                                        </p:attrNameLst>
                                      </p:cBhvr>
                                      <p:tavLst>
                                        <p:tav tm="0">
                                          <p:val>
                                            <p:strVal val="#ppt_h"/>
                                          </p:val>
                                        </p:tav>
                                        <p:tav tm="100000">
                                          <p:val>
                                            <p:strVal val="#ppt_h"/>
                                          </p:val>
                                        </p:tav>
                                      </p:tavLst>
                                    </p:anim>
                                  </p:childTnLst>
                                </p:cTn>
                              </p:par>
                            </p:childTnLst>
                          </p:cTn>
                        </p:par>
                        <p:par>
                          <p:cTn id="20" fill="hold">
                            <p:stCondLst>
                              <p:cond delay="1000"/>
                            </p:stCondLst>
                            <p:childTnLst>
                              <p:par>
                                <p:cTn id="21" presetID="22" presetClass="entr" presetSubtype="2"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right)">
                                      <p:cBhvr>
                                        <p:cTn id="23" dur="500"/>
                                        <p:tgtEl>
                                          <p:spTgt spid="15"/>
                                        </p:tgtEl>
                                      </p:cBhvr>
                                    </p:animEffect>
                                  </p:childTnLst>
                                </p:cTn>
                              </p:par>
                            </p:childTnLst>
                          </p:cTn>
                        </p:par>
                        <p:par>
                          <p:cTn id="24" fill="hold">
                            <p:stCondLst>
                              <p:cond delay="1500"/>
                            </p:stCondLst>
                            <p:childTnLst>
                              <p:par>
                                <p:cTn id="25" presetID="22" presetClass="entr" presetSubtype="4" fill="hold"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down)">
                                      <p:cBhvr>
                                        <p:cTn id="27" dur="500"/>
                                        <p:tgtEl>
                                          <p:spTgt spid="2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500"/>
                                        <p:tgtEl>
                                          <p:spTgt spid="16"/>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fade">
                                      <p:cBhvr>
                                        <p:cTn id="35" dur="1000"/>
                                        <p:tgtEl>
                                          <p:spTgt spid="24"/>
                                        </p:tgtEl>
                                      </p:cBhvr>
                                    </p:animEffect>
                                    <p:anim calcmode="lin" valueType="num">
                                      <p:cBhvr>
                                        <p:cTn id="36" dur="1000" fill="hold"/>
                                        <p:tgtEl>
                                          <p:spTgt spid="24"/>
                                        </p:tgtEl>
                                        <p:attrNameLst>
                                          <p:attrName>ppt_x</p:attrName>
                                        </p:attrNameLst>
                                      </p:cBhvr>
                                      <p:tavLst>
                                        <p:tav tm="0">
                                          <p:val>
                                            <p:strVal val="#ppt_x"/>
                                          </p:val>
                                        </p:tav>
                                        <p:tav tm="100000">
                                          <p:val>
                                            <p:strVal val="#ppt_x"/>
                                          </p:val>
                                        </p:tav>
                                      </p:tavLst>
                                    </p:anim>
                                    <p:anim calcmode="lin" valueType="num">
                                      <p:cBhvr>
                                        <p:cTn id="37" dur="1000" fill="hold"/>
                                        <p:tgtEl>
                                          <p:spTgt spid="24"/>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fade">
                                      <p:cBhvr>
                                        <p:cTn id="40" dur="1000"/>
                                        <p:tgtEl>
                                          <p:spTgt spid="25"/>
                                        </p:tgtEl>
                                      </p:cBhvr>
                                    </p:animEffect>
                                    <p:anim calcmode="lin" valueType="num">
                                      <p:cBhvr>
                                        <p:cTn id="41" dur="1000" fill="hold"/>
                                        <p:tgtEl>
                                          <p:spTgt spid="25"/>
                                        </p:tgtEl>
                                        <p:attrNameLst>
                                          <p:attrName>ppt_x</p:attrName>
                                        </p:attrNameLst>
                                      </p:cBhvr>
                                      <p:tavLst>
                                        <p:tav tm="0">
                                          <p:val>
                                            <p:strVal val="#ppt_x"/>
                                          </p:val>
                                        </p:tav>
                                        <p:tav tm="100000">
                                          <p:val>
                                            <p:strVal val="#ppt_x"/>
                                          </p:val>
                                        </p:tav>
                                      </p:tavLst>
                                    </p:anim>
                                    <p:anim calcmode="lin" valueType="num">
                                      <p:cBhvr>
                                        <p:cTn id="42" dur="1000" fill="hold"/>
                                        <p:tgtEl>
                                          <p:spTgt spid="25"/>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1000"/>
                                        <p:tgtEl>
                                          <p:spTgt spid="26"/>
                                        </p:tgtEl>
                                      </p:cBhvr>
                                    </p:animEffect>
                                    <p:anim calcmode="lin" valueType="num">
                                      <p:cBhvr>
                                        <p:cTn id="46" dur="1000" fill="hold"/>
                                        <p:tgtEl>
                                          <p:spTgt spid="26"/>
                                        </p:tgtEl>
                                        <p:attrNameLst>
                                          <p:attrName>ppt_x</p:attrName>
                                        </p:attrNameLst>
                                      </p:cBhvr>
                                      <p:tavLst>
                                        <p:tav tm="0">
                                          <p:val>
                                            <p:strVal val="#ppt_x"/>
                                          </p:val>
                                        </p:tav>
                                        <p:tav tm="100000">
                                          <p:val>
                                            <p:strVal val="#ppt_x"/>
                                          </p:val>
                                        </p:tav>
                                      </p:tavLst>
                                    </p:anim>
                                    <p:anim calcmode="lin" valueType="num">
                                      <p:cBhvr>
                                        <p:cTn id="47" dur="1000" fill="hold"/>
                                        <p:tgtEl>
                                          <p:spTgt spid="26"/>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27"/>
                                        </p:tgtEl>
                                        <p:attrNameLst>
                                          <p:attrName>style.visibility</p:attrName>
                                        </p:attrNameLst>
                                      </p:cBhvr>
                                      <p:to>
                                        <p:strVal val="visible"/>
                                      </p:to>
                                    </p:set>
                                    <p:animEffect transition="in" filter="fade">
                                      <p:cBhvr>
                                        <p:cTn id="50" dur="1000"/>
                                        <p:tgtEl>
                                          <p:spTgt spid="27"/>
                                        </p:tgtEl>
                                      </p:cBhvr>
                                    </p:animEffect>
                                    <p:anim calcmode="lin" valueType="num">
                                      <p:cBhvr>
                                        <p:cTn id="51" dur="1000" fill="hold"/>
                                        <p:tgtEl>
                                          <p:spTgt spid="27"/>
                                        </p:tgtEl>
                                        <p:attrNameLst>
                                          <p:attrName>ppt_x</p:attrName>
                                        </p:attrNameLst>
                                      </p:cBhvr>
                                      <p:tavLst>
                                        <p:tav tm="0">
                                          <p:val>
                                            <p:strVal val="#ppt_x"/>
                                          </p:val>
                                        </p:tav>
                                        <p:tav tm="100000">
                                          <p:val>
                                            <p:strVal val="#ppt_x"/>
                                          </p:val>
                                        </p:tav>
                                      </p:tavLst>
                                    </p:anim>
                                    <p:anim calcmode="lin" valueType="num">
                                      <p:cBhvr>
                                        <p:cTn id="52" dur="1000" fill="hold"/>
                                        <p:tgtEl>
                                          <p:spTgt spid="27"/>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fade">
                                      <p:cBhvr>
                                        <p:cTn id="55" dur="1000"/>
                                        <p:tgtEl>
                                          <p:spTgt spid="28"/>
                                        </p:tgtEl>
                                      </p:cBhvr>
                                    </p:animEffect>
                                    <p:anim calcmode="lin" valueType="num">
                                      <p:cBhvr>
                                        <p:cTn id="56" dur="1000" fill="hold"/>
                                        <p:tgtEl>
                                          <p:spTgt spid="28"/>
                                        </p:tgtEl>
                                        <p:attrNameLst>
                                          <p:attrName>ppt_x</p:attrName>
                                        </p:attrNameLst>
                                      </p:cBhvr>
                                      <p:tavLst>
                                        <p:tav tm="0">
                                          <p:val>
                                            <p:strVal val="#ppt_x"/>
                                          </p:val>
                                        </p:tav>
                                        <p:tav tm="100000">
                                          <p:val>
                                            <p:strVal val="#ppt_x"/>
                                          </p:val>
                                        </p:tav>
                                      </p:tavLst>
                                    </p:anim>
                                    <p:anim calcmode="lin" valueType="num">
                                      <p:cBhvr>
                                        <p:cTn id="57" dur="1000" fill="hold"/>
                                        <p:tgtEl>
                                          <p:spTgt spid="28"/>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29"/>
                                        </p:tgtEl>
                                        <p:attrNameLst>
                                          <p:attrName>style.visibility</p:attrName>
                                        </p:attrNameLst>
                                      </p:cBhvr>
                                      <p:to>
                                        <p:strVal val="visible"/>
                                      </p:to>
                                    </p:set>
                                    <p:animEffect transition="in" filter="fade">
                                      <p:cBhvr>
                                        <p:cTn id="60" dur="1000"/>
                                        <p:tgtEl>
                                          <p:spTgt spid="29"/>
                                        </p:tgtEl>
                                      </p:cBhvr>
                                    </p:animEffect>
                                    <p:anim calcmode="lin" valueType="num">
                                      <p:cBhvr>
                                        <p:cTn id="61" dur="1000" fill="hold"/>
                                        <p:tgtEl>
                                          <p:spTgt spid="29"/>
                                        </p:tgtEl>
                                        <p:attrNameLst>
                                          <p:attrName>ppt_x</p:attrName>
                                        </p:attrNameLst>
                                      </p:cBhvr>
                                      <p:tavLst>
                                        <p:tav tm="0">
                                          <p:val>
                                            <p:strVal val="#ppt_x"/>
                                          </p:val>
                                        </p:tav>
                                        <p:tav tm="100000">
                                          <p:val>
                                            <p:strVal val="#ppt_x"/>
                                          </p:val>
                                        </p:tav>
                                      </p:tavLst>
                                    </p:anim>
                                    <p:anim calcmode="lin" valueType="num">
                                      <p:cBhvr>
                                        <p:cTn id="62" dur="1000" fill="hold"/>
                                        <p:tgtEl>
                                          <p:spTgt spid="29"/>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30"/>
                                        </p:tgtEl>
                                        <p:attrNameLst>
                                          <p:attrName>style.visibility</p:attrName>
                                        </p:attrNameLst>
                                      </p:cBhvr>
                                      <p:to>
                                        <p:strVal val="visible"/>
                                      </p:to>
                                    </p:set>
                                    <p:animEffect transition="in" filter="fade">
                                      <p:cBhvr>
                                        <p:cTn id="65" dur="1000"/>
                                        <p:tgtEl>
                                          <p:spTgt spid="30"/>
                                        </p:tgtEl>
                                      </p:cBhvr>
                                    </p:animEffect>
                                    <p:anim calcmode="lin" valueType="num">
                                      <p:cBhvr>
                                        <p:cTn id="66" dur="1000" fill="hold"/>
                                        <p:tgtEl>
                                          <p:spTgt spid="30"/>
                                        </p:tgtEl>
                                        <p:attrNameLst>
                                          <p:attrName>ppt_x</p:attrName>
                                        </p:attrNameLst>
                                      </p:cBhvr>
                                      <p:tavLst>
                                        <p:tav tm="0">
                                          <p:val>
                                            <p:strVal val="#ppt_x"/>
                                          </p:val>
                                        </p:tav>
                                        <p:tav tm="100000">
                                          <p:val>
                                            <p:strVal val="#ppt_x"/>
                                          </p:val>
                                        </p:tav>
                                      </p:tavLst>
                                    </p:anim>
                                    <p:anim calcmode="lin" valueType="num">
                                      <p:cBhvr>
                                        <p:cTn id="67" dur="1000" fill="hold"/>
                                        <p:tgtEl>
                                          <p:spTgt spid="30"/>
                                        </p:tgtEl>
                                        <p:attrNameLst>
                                          <p:attrName>ppt_y</p:attrName>
                                        </p:attrNameLst>
                                      </p:cBhvr>
                                      <p:tavLst>
                                        <p:tav tm="0">
                                          <p:val>
                                            <p:strVal val="#ppt_y+.1"/>
                                          </p:val>
                                        </p:tav>
                                        <p:tav tm="100000">
                                          <p:val>
                                            <p:strVal val="#ppt_y"/>
                                          </p:val>
                                        </p:tav>
                                      </p:tavLst>
                                    </p:anim>
                                  </p:childTnLst>
                                </p:cTn>
                              </p:par>
                            </p:childTnLst>
                          </p:cTn>
                        </p:par>
                        <p:par>
                          <p:cTn id="68" fill="hold">
                            <p:stCondLst>
                              <p:cond delay="1000"/>
                            </p:stCondLst>
                            <p:childTnLst>
                              <p:par>
                                <p:cTn id="69" presetID="17" presetClass="entr" presetSubtype="2" fill="hold" grpId="0" nodeType="afterEffect">
                                  <p:stCondLst>
                                    <p:cond delay="0"/>
                                  </p:stCondLst>
                                  <p:childTnLst>
                                    <p:set>
                                      <p:cBhvr>
                                        <p:cTn id="70" dur="1" fill="hold">
                                          <p:stCondLst>
                                            <p:cond delay="0"/>
                                          </p:stCondLst>
                                        </p:cTn>
                                        <p:tgtEl>
                                          <p:spTgt spid="112"/>
                                        </p:tgtEl>
                                        <p:attrNameLst>
                                          <p:attrName>style.visibility</p:attrName>
                                        </p:attrNameLst>
                                      </p:cBhvr>
                                      <p:to>
                                        <p:strVal val="visible"/>
                                      </p:to>
                                    </p:set>
                                    <p:anim calcmode="lin" valueType="num">
                                      <p:cBhvr>
                                        <p:cTn id="71" dur="500" fill="hold"/>
                                        <p:tgtEl>
                                          <p:spTgt spid="112"/>
                                        </p:tgtEl>
                                        <p:attrNameLst>
                                          <p:attrName>ppt_x</p:attrName>
                                        </p:attrNameLst>
                                      </p:cBhvr>
                                      <p:tavLst>
                                        <p:tav tm="0">
                                          <p:val>
                                            <p:strVal val="#ppt_x+#ppt_w/2"/>
                                          </p:val>
                                        </p:tav>
                                        <p:tav tm="100000">
                                          <p:val>
                                            <p:strVal val="#ppt_x"/>
                                          </p:val>
                                        </p:tav>
                                      </p:tavLst>
                                    </p:anim>
                                    <p:anim calcmode="lin" valueType="num">
                                      <p:cBhvr>
                                        <p:cTn id="72" dur="500" fill="hold"/>
                                        <p:tgtEl>
                                          <p:spTgt spid="112"/>
                                        </p:tgtEl>
                                        <p:attrNameLst>
                                          <p:attrName>ppt_y</p:attrName>
                                        </p:attrNameLst>
                                      </p:cBhvr>
                                      <p:tavLst>
                                        <p:tav tm="0">
                                          <p:val>
                                            <p:strVal val="#ppt_y"/>
                                          </p:val>
                                        </p:tav>
                                        <p:tav tm="100000">
                                          <p:val>
                                            <p:strVal val="#ppt_y"/>
                                          </p:val>
                                        </p:tav>
                                      </p:tavLst>
                                    </p:anim>
                                    <p:anim calcmode="lin" valueType="num">
                                      <p:cBhvr>
                                        <p:cTn id="73" dur="500" fill="hold"/>
                                        <p:tgtEl>
                                          <p:spTgt spid="112"/>
                                        </p:tgtEl>
                                        <p:attrNameLst>
                                          <p:attrName>ppt_w</p:attrName>
                                        </p:attrNameLst>
                                      </p:cBhvr>
                                      <p:tavLst>
                                        <p:tav tm="0">
                                          <p:val>
                                            <p:fltVal val="0"/>
                                          </p:val>
                                        </p:tav>
                                        <p:tav tm="100000">
                                          <p:val>
                                            <p:strVal val="#ppt_w"/>
                                          </p:val>
                                        </p:tav>
                                      </p:tavLst>
                                    </p:anim>
                                    <p:anim calcmode="lin" valueType="num">
                                      <p:cBhvr>
                                        <p:cTn id="74" dur="500" fill="hold"/>
                                        <p:tgtEl>
                                          <p:spTgt spid="112"/>
                                        </p:tgtEl>
                                        <p:attrNameLst>
                                          <p:attrName>ppt_h</p:attrName>
                                        </p:attrNameLst>
                                      </p:cBhvr>
                                      <p:tavLst>
                                        <p:tav tm="0">
                                          <p:val>
                                            <p:strVal val="#ppt_h"/>
                                          </p:val>
                                        </p:tav>
                                        <p:tav tm="100000">
                                          <p:val>
                                            <p:strVal val="#ppt_h"/>
                                          </p:val>
                                        </p:tav>
                                      </p:tavLst>
                                    </p:anim>
                                  </p:childTnLst>
                                </p:cTn>
                              </p:par>
                            </p:childTnLst>
                          </p:cTn>
                        </p:par>
                      </p:childTnLst>
                    </p:cTn>
                  </p:par>
                  <p:par>
                    <p:cTn id="75" fill="hold">
                      <p:stCondLst>
                        <p:cond delay="indefinite"/>
                      </p:stCondLst>
                      <p:childTnLst>
                        <p:par>
                          <p:cTn id="76" fill="hold">
                            <p:stCondLst>
                              <p:cond delay="0"/>
                            </p:stCondLst>
                            <p:childTnLst>
                              <p:par>
                                <p:cTn id="77" presetID="17" presetClass="entr" presetSubtype="2" fill="hold" nodeType="clickEffect">
                                  <p:stCondLst>
                                    <p:cond delay="0"/>
                                  </p:stCondLst>
                                  <p:childTnLst>
                                    <p:set>
                                      <p:cBhvr>
                                        <p:cTn id="78" dur="1" fill="hold">
                                          <p:stCondLst>
                                            <p:cond delay="0"/>
                                          </p:stCondLst>
                                        </p:cTn>
                                        <p:tgtEl>
                                          <p:spTgt spid="108"/>
                                        </p:tgtEl>
                                        <p:attrNameLst>
                                          <p:attrName>style.visibility</p:attrName>
                                        </p:attrNameLst>
                                      </p:cBhvr>
                                      <p:to>
                                        <p:strVal val="visible"/>
                                      </p:to>
                                    </p:set>
                                    <p:anim calcmode="lin" valueType="num">
                                      <p:cBhvr>
                                        <p:cTn id="79" dur="500" fill="hold"/>
                                        <p:tgtEl>
                                          <p:spTgt spid="108"/>
                                        </p:tgtEl>
                                        <p:attrNameLst>
                                          <p:attrName>ppt_x</p:attrName>
                                        </p:attrNameLst>
                                      </p:cBhvr>
                                      <p:tavLst>
                                        <p:tav tm="0">
                                          <p:val>
                                            <p:strVal val="#ppt_x+#ppt_w/2"/>
                                          </p:val>
                                        </p:tav>
                                        <p:tav tm="100000">
                                          <p:val>
                                            <p:strVal val="#ppt_x"/>
                                          </p:val>
                                        </p:tav>
                                      </p:tavLst>
                                    </p:anim>
                                    <p:anim calcmode="lin" valueType="num">
                                      <p:cBhvr>
                                        <p:cTn id="80" dur="500" fill="hold"/>
                                        <p:tgtEl>
                                          <p:spTgt spid="108"/>
                                        </p:tgtEl>
                                        <p:attrNameLst>
                                          <p:attrName>ppt_y</p:attrName>
                                        </p:attrNameLst>
                                      </p:cBhvr>
                                      <p:tavLst>
                                        <p:tav tm="0">
                                          <p:val>
                                            <p:strVal val="#ppt_y"/>
                                          </p:val>
                                        </p:tav>
                                        <p:tav tm="100000">
                                          <p:val>
                                            <p:strVal val="#ppt_y"/>
                                          </p:val>
                                        </p:tav>
                                      </p:tavLst>
                                    </p:anim>
                                    <p:anim calcmode="lin" valueType="num">
                                      <p:cBhvr>
                                        <p:cTn id="81" dur="500" fill="hold"/>
                                        <p:tgtEl>
                                          <p:spTgt spid="108"/>
                                        </p:tgtEl>
                                        <p:attrNameLst>
                                          <p:attrName>ppt_w</p:attrName>
                                        </p:attrNameLst>
                                      </p:cBhvr>
                                      <p:tavLst>
                                        <p:tav tm="0">
                                          <p:val>
                                            <p:fltVal val="0"/>
                                          </p:val>
                                        </p:tav>
                                        <p:tav tm="100000">
                                          <p:val>
                                            <p:strVal val="#ppt_w"/>
                                          </p:val>
                                        </p:tav>
                                      </p:tavLst>
                                    </p:anim>
                                    <p:anim calcmode="lin" valueType="num">
                                      <p:cBhvr>
                                        <p:cTn id="82" dur="500" fill="hold"/>
                                        <p:tgtEl>
                                          <p:spTgt spid="108"/>
                                        </p:tgtEl>
                                        <p:attrNameLst>
                                          <p:attrName>ppt_h</p:attrName>
                                        </p:attrNameLst>
                                      </p:cBhvr>
                                      <p:tavLst>
                                        <p:tav tm="0">
                                          <p:val>
                                            <p:strVal val="#ppt_h"/>
                                          </p:val>
                                        </p:tav>
                                        <p:tav tm="100000">
                                          <p:val>
                                            <p:strVal val="#ppt_h"/>
                                          </p:val>
                                        </p:tav>
                                      </p:tavLst>
                                    </p:anim>
                                  </p:childTnLst>
                                </p:cTn>
                              </p:par>
                            </p:childTnLst>
                          </p:cTn>
                        </p:par>
                        <p:par>
                          <p:cTn id="83" fill="hold">
                            <p:stCondLst>
                              <p:cond delay="500"/>
                            </p:stCondLst>
                            <p:childTnLst>
                              <p:par>
                                <p:cTn id="84" presetID="23" presetClass="entr" presetSubtype="16" fill="hold" nodeType="afterEffect">
                                  <p:stCondLst>
                                    <p:cond delay="0"/>
                                  </p:stCondLst>
                                  <p:childTnLst>
                                    <p:set>
                                      <p:cBhvr>
                                        <p:cTn id="85" dur="1" fill="hold">
                                          <p:stCondLst>
                                            <p:cond delay="0"/>
                                          </p:stCondLst>
                                        </p:cTn>
                                        <p:tgtEl>
                                          <p:spTgt spid="111"/>
                                        </p:tgtEl>
                                        <p:attrNameLst>
                                          <p:attrName>style.visibility</p:attrName>
                                        </p:attrNameLst>
                                      </p:cBhvr>
                                      <p:to>
                                        <p:strVal val="visible"/>
                                      </p:to>
                                    </p:set>
                                    <p:anim calcmode="lin" valueType="num">
                                      <p:cBhvr>
                                        <p:cTn id="86" dur="500" fill="hold"/>
                                        <p:tgtEl>
                                          <p:spTgt spid="111"/>
                                        </p:tgtEl>
                                        <p:attrNameLst>
                                          <p:attrName>ppt_w</p:attrName>
                                        </p:attrNameLst>
                                      </p:cBhvr>
                                      <p:tavLst>
                                        <p:tav tm="0">
                                          <p:val>
                                            <p:fltVal val="0"/>
                                          </p:val>
                                        </p:tav>
                                        <p:tav tm="100000">
                                          <p:val>
                                            <p:strVal val="#ppt_w"/>
                                          </p:val>
                                        </p:tav>
                                      </p:tavLst>
                                    </p:anim>
                                    <p:anim calcmode="lin" valueType="num">
                                      <p:cBhvr>
                                        <p:cTn id="87" dur="500" fill="hold"/>
                                        <p:tgtEl>
                                          <p:spTgt spid="111"/>
                                        </p:tgtEl>
                                        <p:attrNameLst>
                                          <p:attrName>ppt_h</p:attrName>
                                        </p:attrNameLst>
                                      </p:cBhvr>
                                      <p:tavLst>
                                        <p:tav tm="0">
                                          <p:val>
                                            <p:fltVal val="0"/>
                                          </p:val>
                                        </p:tav>
                                        <p:tav tm="100000">
                                          <p:val>
                                            <p:strVal val="#ppt_h"/>
                                          </p:val>
                                        </p:tav>
                                      </p:tavLst>
                                    </p:anim>
                                  </p:childTnLst>
                                </p:cTn>
                              </p:par>
                            </p:childTnLst>
                          </p:cTn>
                        </p:par>
                      </p:childTnLst>
                    </p:cTn>
                  </p:par>
                  <p:par>
                    <p:cTn id="88" fill="hold">
                      <p:stCondLst>
                        <p:cond delay="indefinite"/>
                      </p:stCondLst>
                      <p:childTnLst>
                        <p:par>
                          <p:cTn id="89" fill="hold">
                            <p:stCondLst>
                              <p:cond delay="0"/>
                            </p:stCondLst>
                            <p:childTnLst>
                              <p:par>
                                <p:cTn id="90" presetID="23" presetClass="entr" presetSubtype="16" fill="hold" grpId="0" nodeType="clickEffect">
                                  <p:stCondLst>
                                    <p:cond delay="0"/>
                                  </p:stCondLst>
                                  <p:childTnLst>
                                    <p:set>
                                      <p:cBhvr>
                                        <p:cTn id="91" dur="1" fill="hold">
                                          <p:stCondLst>
                                            <p:cond delay="0"/>
                                          </p:stCondLst>
                                        </p:cTn>
                                        <p:tgtEl>
                                          <p:spTgt spid="38"/>
                                        </p:tgtEl>
                                        <p:attrNameLst>
                                          <p:attrName>style.visibility</p:attrName>
                                        </p:attrNameLst>
                                      </p:cBhvr>
                                      <p:to>
                                        <p:strVal val="visible"/>
                                      </p:to>
                                    </p:set>
                                    <p:anim calcmode="lin" valueType="num">
                                      <p:cBhvr>
                                        <p:cTn id="92" dur="500" fill="hold"/>
                                        <p:tgtEl>
                                          <p:spTgt spid="38"/>
                                        </p:tgtEl>
                                        <p:attrNameLst>
                                          <p:attrName>ppt_w</p:attrName>
                                        </p:attrNameLst>
                                      </p:cBhvr>
                                      <p:tavLst>
                                        <p:tav tm="0">
                                          <p:val>
                                            <p:fltVal val="0"/>
                                          </p:val>
                                        </p:tav>
                                        <p:tav tm="100000">
                                          <p:val>
                                            <p:strVal val="#ppt_w"/>
                                          </p:val>
                                        </p:tav>
                                      </p:tavLst>
                                    </p:anim>
                                    <p:anim calcmode="lin" valueType="num">
                                      <p:cBhvr>
                                        <p:cTn id="93" dur="500" fill="hold"/>
                                        <p:tgtEl>
                                          <p:spTgt spid="38"/>
                                        </p:tgtEl>
                                        <p:attrNameLst>
                                          <p:attrName>ppt_h</p:attrName>
                                        </p:attrNameLst>
                                      </p:cBhvr>
                                      <p:tavLst>
                                        <p:tav tm="0">
                                          <p:val>
                                            <p:fltVal val="0"/>
                                          </p:val>
                                        </p:tav>
                                        <p:tav tm="100000">
                                          <p:val>
                                            <p:strVal val="#ppt_h"/>
                                          </p:val>
                                        </p:tav>
                                      </p:tavLst>
                                    </p:anim>
                                  </p:childTnLst>
                                </p:cTn>
                              </p:par>
                              <p:par>
                                <p:cTn id="94" presetID="6" presetClass="emph" presetSubtype="0" autoRev="1" fill="hold" grpId="1" nodeType="withEffect">
                                  <p:stCondLst>
                                    <p:cond delay="150"/>
                                  </p:stCondLst>
                                  <p:childTnLst>
                                    <p:animScale>
                                      <p:cBhvr>
                                        <p:cTn id="95" dur="200" fill="hold"/>
                                        <p:tgtEl>
                                          <p:spTgt spid="38"/>
                                        </p:tgtEl>
                                      </p:cBhvr>
                                      <p:by x="200000" y="200000"/>
                                    </p:animScale>
                                  </p:childTnLst>
                                </p:cTn>
                              </p:par>
                              <p:par>
                                <p:cTn id="96" presetID="22" presetClass="entr" presetSubtype="8" fill="hold" grpId="0" nodeType="withEffect">
                                  <p:stCondLst>
                                    <p:cond delay="150"/>
                                  </p:stCondLst>
                                  <p:childTnLst>
                                    <p:set>
                                      <p:cBhvr>
                                        <p:cTn id="97" dur="1" fill="hold">
                                          <p:stCondLst>
                                            <p:cond delay="0"/>
                                          </p:stCondLst>
                                        </p:cTn>
                                        <p:tgtEl>
                                          <p:spTgt spid="37"/>
                                        </p:tgtEl>
                                        <p:attrNameLst>
                                          <p:attrName>style.visibility</p:attrName>
                                        </p:attrNameLst>
                                      </p:cBhvr>
                                      <p:to>
                                        <p:strVal val="visible"/>
                                      </p:to>
                                    </p:set>
                                    <p:animEffect transition="in" filter="wipe(left)">
                                      <p:cBhvr>
                                        <p:cTn id="98" dur="500"/>
                                        <p:tgtEl>
                                          <p:spTgt spid="37"/>
                                        </p:tgtEl>
                                      </p:cBhvr>
                                    </p:animEffect>
                                  </p:childTnLst>
                                </p:cTn>
                              </p:par>
                            </p:childTnLst>
                          </p:cTn>
                        </p:par>
                        <p:par>
                          <p:cTn id="99" fill="hold">
                            <p:stCondLst>
                              <p:cond delay="650"/>
                            </p:stCondLst>
                            <p:childTnLst>
                              <p:par>
                                <p:cTn id="100" presetID="17" presetClass="entr" presetSubtype="2" fill="hold" grpId="0" nodeType="afterEffect">
                                  <p:stCondLst>
                                    <p:cond delay="0"/>
                                  </p:stCondLst>
                                  <p:childTnLst>
                                    <p:set>
                                      <p:cBhvr>
                                        <p:cTn id="101" dur="1" fill="hold">
                                          <p:stCondLst>
                                            <p:cond delay="0"/>
                                          </p:stCondLst>
                                        </p:cTn>
                                        <p:tgtEl>
                                          <p:spTgt spid="32"/>
                                        </p:tgtEl>
                                        <p:attrNameLst>
                                          <p:attrName>style.visibility</p:attrName>
                                        </p:attrNameLst>
                                      </p:cBhvr>
                                      <p:to>
                                        <p:strVal val="visible"/>
                                      </p:to>
                                    </p:set>
                                    <p:anim calcmode="lin" valueType="num">
                                      <p:cBhvr>
                                        <p:cTn id="102" dur="500" fill="hold"/>
                                        <p:tgtEl>
                                          <p:spTgt spid="32"/>
                                        </p:tgtEl>
                                        <p:attrNameLst>
                                          <p:attrName>ppt_x</p:attrName>
                                        </p:attrNameLst>
                                      </p:cBhvr>
                                      <p:tavLst>
                                        <p:tav tm="0">
                                          <p:val>
                                            <p:strVal val="#ppt_x+#ppt_w/2"/>
                                          </p:val>
                                        </p:tav>
                                        <p:tav tm="100000">
                                          <p:val>
                                            <p:strVal val="#ppt_x"/>
                                          </p:val>
                                        </p:tav>
                                      </p:tavLst>
                                    </p:anim>
                                    <p:anim calcmode="lin" valueType="num">
                                      <p:cBhvr>
                                        <p:cTn id="103" dur="500" fill="hold"/>
                                        <p:tgtEl>
                                          <p:spTgt spid="32"/>
                                        </p:tgtEl>
                                        <p:attrNameLst>
                                          <p:attrName>ppt_y</p:attrName>
                                        </p:attrNameLst>
                                      </p:cBhvr>
                                      <p:tavLst>
                                        <p:tav tm="0">
                                          <p:val>
                                            <p:strVal val="#ppt_y"/>
                                          </p:val>
                                        </p:tav>
                                        <p:tav tm="100000">
                                          <p:val>
                                            <p:strVal val="#ppt_y"/>
                                          </p:val>
                                        </p:tav>
                                      </p:tavLst>
                                    </p:anim>
                                    <p:anim calcmode="lin" valueType="num">
                                      <p:cBhvr>
                                        <p:cTn id="104" dur="500" fill="hold"/>
                                        <p:tgtEl>
                                          <p:spTgt spid="32"/>
                                        </p:tgtEl>
                                        <p:attrNameLst>
                                          <p:attrName>ppt_w</p:attrName>
                                        </p:attrNameLst>
                                      </p:cBhvr>
                                      <p:tavLst>
                                        <p:tav tm="0">
                                          <p:val>
                                            <p:fltVal val="0"/>
                                          </p:val>
                                        </p:tav>
                                        <p:tav tm="100000">
                                          <p:val>
                                            <p:strVal val="#ppt_w"/>
                                          </p:val>
                                        </p:tav>
                                      </p:tavLst>
                                    </p:anim>
                                    <p:anim calcmode="lin" valueType="num">
                                      <p:cBhvr>
                                        <p:cTn id="105" dur="500" fill="hold"/>
                                        <p:tgtEl>
                                          <p:spTgt spid="32"/>
                                        </p:tgtEl>
                                        <p:attrNameLst>
                                          <p:attrName>ppt_h</p:attrName>
                                        </p:attrNameLst>
                                      </p:cBhvr>
                                      <p:tavLst>
                                        <p:tav tm="0">
                                          <p:val>
                                            <p:strVal val="#ppt_h"/>
                                          </p:val>
                                        </p:tav>
                                        <p:tav tm="100000">
                                          <p:val>
                                            <p:strVal val="#ppt_h"/>
                                          </p:val>
                                        </p:tav>
                                      </p:tavLst>
                                    </p:anim>
                                  </p:childTnLst>
                                </p:cTn>
                              </p:par>
                            </p:childTnLst>
                          </p:cTn>
                        </p:par>
                      </p:childTnLst>
                    </p:cTn>
                  </p:par>
                  <p:par>
                    <p:cTn id="106" fill="hold">
                      <p:stCondLst>
                        <p:cond delay="indefinite"/>
                      </p:stCondLst>
                      <p:childTnLst>
                        <p:par>
                          <p:cTn id="107" fill="hold">
                            <p:stCondLst>
                              <p:cond delay="0"/>
                            </p:stCondLst>
                            <p:childTnLst>
                              <p:par>
                                <p:cTn id="108" presetID="42" presetClass="entr" presetSubtype="0" fill="hold" nodeType="clickEffect">
                                  <p:stCondLst>
                                    <p:cond delay="0"/>
                                  </p:stCondLst>
                                  <p:childTnLst>
                                    <p:set>
                                      <p:cBhvr>
                                        <p:cTn id="109" dur="1" fill="hold">
                                          <p:stCondLst>
                                            <p:cond delay="0"/>
                                          </p:stCondLst>
                                        </p:cTn>
                                        <p:tgtEl>
                                          <p:spTgt spid="2"/>
                                        </p:tgtEl>
                                        <p:attrNameLst>
                                          <p:attrName>style.visibility</p:attrName>
                                        </p:attrNameLst>
                                      </p:cBhvr>
                                      <p:to>
                                        <p:strVal val="visible"/>
                                      </p:to>
                                    </p:set>
                                    <p:animEffect transition="in" filter="fade">
                                      <p:cBhvr>
                                        <p:cTn id="110" dur="1000"/>
                                        <p:tgtEl>
                                          <p:spTgt spid="2"/>
                                        </p:tgtEl>
                                      </p:cBhvr>
                                    </p:animEffect>
                                    <p:anim calcmode="lin" valueType="num">
                                      <p:cBhvr>
                                        <p:cTn id="111" dur="1000" fill="hold"/>
                                        <p:tgtEl>
                                          <p:spTgt spid="2"/>
                                        </p:tgtEl>
                                        <p:attrNameLst>
                                          <p:attrName>ppt_x</p:attrName>
                                        </p:attrNameLst>
                                      </p:cBhvr>
                                      <p:tavLst>
                                        <p:tav tm="0">
                                          <p:val>
                                            <p:strVal val="#ppt_x"/>
                                          </p:val>
                                        </p:tav>
                                        <p:tav tm="100000">
                                          <p:val>
                                            <p:strVal val="#ppt_x"/>
                                          </p:val>
                                        </p:tav>
                                      </p:tavLst>
                                    </p:anim>
                                    <p:anim calcmode="lin" valueType="num">
                                      <p:cBhvr>
                                        <p:cTn id="11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24" grpId="0" animBg="1"/>
      <p:bldP spid="25" grpId="0" animBg="1"/>
      <p:bldP spid="26" grpId="0" animBg="1"/>
      <p:bldP spid="27" grpId="0" animBg="1"/>
      <p:bldP spid="28" grpId="0"/>
      <p:bldP spid="30" grpId="0"/>
      <p:bldP spid="112" grpId="0"/>
      <p:bldP spid="32" grpId="0"/>
      <p:bldP spid="37" grpId="0" animBg="1"/>
      <p:bldP spid="38" grpId="0" animBg="1"/>
      <p:bldP spid="38" grpId="1"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2373</TotalTime>
  <Words>802</Words>
  <Application>Microsoft Office PowerPoint</Application>
  <PresentationFormat>مخصص</PresentationFormat>
  <Paragraphs>149</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duha omar</dc:creator>
  <cp:lastModifiedBy>Win7</cp:lastModifiedBy>
  <cp:revision>1598</cp:revision>
  <dcterms:created xsi:type="dcterms:W3CDTF">2020-11-11T11:02:52Z</dcterms:created>
  <dcterms:modified xsi:type="dcterms:W3CDTF">2021-06-22T14:27:18Z</dcterms:modified>
</cp:coreProperties>
</file>