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3DB-93A9-4CF2-9DA7-18E424BF485B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3DB-93A9-4CF2-9DA7-18E424BF485B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C3DB-93A9-4CF2-9DA7-18E424BF485B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اخـــتــبـــار الــفــصــل الـــرابـــع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62000" y="762000"/>
            <a:ext cx="762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أضع علامة ( √ ) أمام العبارة الصحيحة وعلامة ( ×) أمام العبارة الخاطئة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305800" y="138178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1999" y="1305580"/>
            <a:ext cx="754380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تعني خاصية الإبدال لعملية الضرب أن تغيير ترتيب الأعداد المضروبة لا يغير الناتج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172200" y="1600200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√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305801" y="220093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62000" y="2124730"/>
            <a:ext cx="754380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عندما أضرب عددا في 5 ، فسوف أحصل دائما على 5 أو صفر في منزلة الآحاد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172200" y="2438400"/>
            <a:ext cx="685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√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35090" y="3029857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667657" y="3119735"/>
            <a:ext cx="7620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الضرب في كل مما يأتي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8305800" y="36612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106776" y="359158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5× 3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6629400" y="3530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66408"/>
              </p:ext>
            </p:extLst>
          </p:nvPr>
        </p:nvGraphicFramePr>
        <p:xfrm>
          <a:off x="7106776" y="4089400"/>
          <a:ext cx="894222" cy="13208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98074"/>
                <a:gridCol w="298074"/>
                <a:gridCol w="298074"/>
              </a:tblGrid>
              <a:tr h="264160">
                <a:tc>
                  <a:txBody>
                    <a:bodyPr/>
                    <a:lstStyle/>
                    <a:p>
                      <a:pPr rtl="1"/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مستطيل مستدير الزوايا 20"/>
          <p:cNvSpPr/>
          <p:nvPr/>
        </p:nvSpPr>
        <p:spPr>
          <a:xfrm>
            <a:off x="5847224" y="365104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4648200" y="35814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4× 1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45739"/>
              </p:ext>
            </p:extLst>
          </p:nvPr>
        </p:nvGraphicFramePr>
        <p:xfrm>
          <a:off x="5105400" y="4104620"/>
          <a:ext cx="331657" cy="14833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3165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مربع نص 23"/>
          <p:cNvSpPr txBox="1"/>
          <p:nvPr/>
        </p:nvSpPr>
        <p:spPr>
          <a:xfrm>
            <a:off x="4114800" y="3606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3286397" y="342244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2087373" y="33528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3× 2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1553973" y="3352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3286397" y="410824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087373" y="40386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5× 4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1553973" y="4063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3286397" y="471784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2087373" y="46482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2× 6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1524000" y="4673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3286397" y="532744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087373" y="5257800"/>
            <a:ext cx="104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4× 8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1550857" y="5282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Teardrop 8"/>
          <p:cNvSpPr/>
          <p:nvPr/>
        </p:nvSpPr>
        <p:spPr>
          <a:xfrm>
            <a:off x="64389" y="2973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3" grpId="0" animBg="1"/>
      <p:bldP spid="14" grpId="0"/>
      <p:bldP spid="15" grpId="0"/>
      <p:bldP spid="17" grpId="0"/>
      <p:bldP spid="18" grpId="0" animBg="1"/>
      <p:bldP spid="19" grpId="0"/>
      <p:bldP spid="20" grpId="0"/>
      <p:bldP spid="21" grpId="0" animBg="1"/>
      <p:bldP spid="22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اخـــتــبـــار الــفــصــل الـــرابـــع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3581401" y="685800"/>
            <a:ext cx="4648200" cy="523220"/>
            <a:chOff x="3581401" y="3286780"/>
            <a:chExt cx="4648200" cy="523220"/>
          </a:xfrm>
        </p:grpSpPr>
        <p:sp>
          <p:nvSpPr>
            <p:cNvPr id="10" name="مربع نص 9"/>
            <p:cNvSpPr txBox="1"/>
            <p:nvPr/>
          </p:nvSpPr>
          <p:spPr>
            <a:xfrm>
              <a:off x="3581401" y="3286780"/>
              <a:ext cx="46482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جبر : أكتب العدد المناسب في        :</a:t>
              </a:r>
            </a:p>
          </p:txBody>
        </p:sp>
        <p:sp>
          <p:nvSpPr>
            <p:cNvPr id="11" name="مستطيل 10"/>
            <p:cNvSpPr/>
            <p:nvPr/>
          </p:nvSpPr>
          <p:spPr>
            <a:xfrm>
              <a:off x="4176215" y="3419846"/>
              <a:ext cx="471984" cy="3901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2" name="مستطيل مستدير الزوايا 11"/>
          <p:cNvSpPr/>
          <p:nvPr/>
        </p:nvSpPr>
        <p:spPr>
          <a:xfrm>
            <a:off x="8305800" y="148726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grpSp>
        <p:nvGrpSpPr>
          <p:cNvPr id="13" name="مجموعة 12"/>
          <p:cNvGrpSpPr/>
          <p:nvPr/>
        </p:nvGrpSpPr>
        <p:grpSpPr>
          <a:xfrm>
            <a:off x="5895833" y="1463331"/>
            <a:ext cx="2323969" cy="523220"/>
            <a:chOff x="5895833" y="3810000"/>
            <a:chExt cx="2323969" cy="523220"/>
          </a:xfrm>
        </p:grpSpPr>
        <p:sp>
          <p:nvSpPr>
            <p:cNvPr id="14" name="مربع نص 13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 = 35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701040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6" name="مربع نص 15"/>
          <p:cNvSpPr txBox="1"/>
          <p:nvPr/>
        </p:nvSpPr>
        <p:spPr>
          <a:xfrm>
            <a:off x="7010400" y="1411069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000369" y="1487269"/>
            <a:ext cx="557983" cy="453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10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18" name="مجموعة 17"/>
          <p:cNvGrpSpPr/>
          <p:nvPr/>
        </p:nvGrpSpPr>
        <p:grpSpPr>
          <a:xfrm>
            <a:off x="1600200" y="1463331"/>
            <a:ext cx="2323969" cy="523220"/>
            <a:chOff x="5895833" y="3810000"/>
            <a:chExt cx="2323969" cy="523220"/>
          </a:xfrm>
        </p:grpSpPr>
        <p:sp>
          <p:nvSpPr>
            <p:cNvPr id="19" name="مربع نص 18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 × 5 = 40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760294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1" name="مربع نص 20"/>
          <p:cNvSpPr txBox="1"/>
          <p:nvPr/>
        </p:nvSpPr>
        <p:spPr>
          <a:xfrm>
            <a:off x="3324367" y="1411069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305800" y="2362200"/>
            <a:ext cx="557983" cy="453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85800" y="2325231"/>
            <a:ext cx="762000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اختيار من متعدد : أي الجمل الآتية تستعمل في إيجاد عدد أصابع اليدين عند 7 أشخاص ؟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أ) 7×10       ب) 10÷7       ج) 7+10         د) 10 – 7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7010400" y="3193576"/>
            <a:ext cx="1419368" cy="47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90600" y="3886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5791200" y="3962400"/>
            <a:ext cx="23701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229600" y="49016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106776" y="45968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7391400" y="5587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6256908" y="48254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134084" y="45206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513257" y="551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199508" y="48254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076684" y="45206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311965" y="556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2189624" y="482542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066800" y="45206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1246057" y="54598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64389" y="2973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6" grpId="0"/>
      <p:bldP spid="17" grpId="0" animBg="1"/>
      <p:bldP spid="21" grpId="0"/>
      <p:bldP spid="22" grpId="0" animBg="1"/>
      <p:bldP spid="23" grpId="0"/>
      <p:bldP spid="2" grpId="0" animBg="1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اخـــتــبـــار الــفــصــل الـــرابـــع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64389" y="2973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83" y="908720"/>
            <a:ext cx="698731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1815"/>
            <a:ext cx="5636281" cy="56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63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اخـــتــبـــار الــفــصــل الـــرابـــع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64389" y="2973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77" y="872941"/>
            <a:ext cx="6665225" cy="227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3109913"/>
            <a:ext cx="18764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1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اخـــتــبـــار الــفــصــل الـــرابـــع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8305800" y="875169"/>
            <a:ext cx="557983" cy="453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85800" y="838200"/>
            <a:ext cx="762000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اختيار من متعدد : ما العدد الذي إذا ضربته في 925 كان الناتج 925 ؟ 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أ) 0              ب) 1             ج) 2             د) 10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5257799" y="1828800"/>
            <a:ext cx="1074761" cy="579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990600" y="3048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مستطيل مستدير الزوايا 10"/>
          <p:cNvSpPr/>
          <p:nvPr/>
        </p:nvSpPr>
        <p:spPr>
          <a:xfrm>
            <a:off x="8305800" y="3252797"/>
            <a:ext cx="635000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prstClr val="white"/>
                </a:solidFill>
              </a:rPr>
              <a:t>19</a:t>
            </a:r>
            <a:endParaRPr lang="ar-SA" sz="2800" dirty="0">
              <a:solidFill>
                <a:prstClr val="white"/>
              </a:solidFill>
            </a:endParaRPr>
          </a:p>
        </p:txBody>
      </p:sp>
      <p:sp>
        <p:nvSpPr>
          <p:cNvPr id="12" name="خماسي 11"/>
          <p:cNvSpPr/>
          <p:nvPr/>
        </p:nvSpPr>
        <p:spPr>
          <a:xfrm rot="10800000" flipV="1">
            <a:off x="6755142" y="3200400"/>
            <a:ext cx="1474458" cy="50596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أكتب 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000060" y="3733800"/>
            <a:ext cx="721886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عند الضرب في العدد 10 هل يمكن أن يكون رقم الآحاد في الناتج 2 ؟ أوضح إجابتي . 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990600" y="5054025"/>
            <a:ext cx="721886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لا ، لأنه عند الضرب في العدد 10 يكون رقم الآحاد في الناتج صفرا دائما . </a:t>
            </a:r>
          </a:p>
        </p:txBody>
      </p:sp>
      <p:sp>
        <p:nvSpPr>
          <p:cNvPr id="15" name="Teardrop 8"/>
          <p:cNvSpPr/>
          <p:nvPr/>
        </p:nvSpPr>
        <p:spPr>
          <a:xfrm>
            <a:off x="64389" y="2973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3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 animBg="1"/>
      <p:bldP spid="11" grpId="0" animBg="1"/>
      <p:bldP spid="12" grpId="0" animBg="1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274</Words>
  <Application>Microsoft Office PowerPoint</Application>
  <PresentationFormat>عرض على الشاشة (3:4)‏</PresentationFormat>
  <Paragraphs>102</Paragraphs>
  <Slides>5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13</cp:revision>
  <dcterms:created xsi:type="dcterms:W3CDTF">2015-10-06T14:56:54Z</dcterms:created>
  <dcterms:modified xsi:type="dcterms:W3CDTF">2017-02-23T15:09:24Z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