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96" r:id="rId2"/>
    <p:sldMasterId id="2147483708" r:id="rId3"/>
    <p:sldMasterId id="2147483720" r:id="rId4"/>
    <p:sldMasterId id="2147483732" r:id="rId5"/>
    <p:sldMasterId id="2147483744" r:id="rId6"/>
    <p:sldMasterId id="2147483756" r:id="rId7"/>
    <p:sldMasterId id="2147483768" r:id="rId8"/>
    <p:sldMasterId id="2147483780" r:id="rId9"/>
  </p:sldMasterIdLst>
  <p:sldIdLst>
    <p:sldId id="326" r:id="rId10"/>
    <p:sldId id="260" r:id="rId11"/>
    <p:sldId id="258" r:id="rId12"/>
    <p:sldId id="318" r:id="rId13"/>
    <p:sldId id="319" r:id="rId14"/>
    <p:sldId id="298" r:id="rId15"/>
    <p:sldId id="299" r:id="rId16"/>
    <p:sldId id="323" r:id="rId17"/>
    <p:sldId id="300" r:id="rId18"/>
    <p:sldId id="315" r:id="rId19"/>
    <p:sldId id="340" r:id="rId20"/>
    <p:sldId id="320" r:id="rId21"/>
    <p:sldId id="293" r:id="rId22"/>
    <p:sldId id="259" r:id="rId23"/>
    <p:sldId id="294" r:id="rId24"/>
    <p:sldId id="295" r:id="rId25"/>
    <p:sldId id="296" r:id="rId26"/>
    <p:sldId id="297" r:id="rId27"/>
    <p:sldId id="341" r:id="rId28"/>
    <p:sldId id="301" r:id="rId29"/>
    <p:sldId id="302" r:id="rId30"/>
    <p:sldId id="303" r:id="rId31"/>
    <p:sldId id="304" r:id="rId32"/>
    <p:sldId id="305" r:id="rId33"/>
    <p:sldId id="306" r:id="rId34"/>
    <p:sldId id="307" r:id="rId35"/>
    <p:sldId id="348" r:id="rId36"/>
    <p:sldId id="347" r:id="rId37"/>
    <p:sldId id="322" r:id="rId38"/>
    <p:sldId id="308" r:id="rId39"/>
    <p:sldId id="309" r:id="rId40"/>
    <p:sldId id="310" r:id="rId41"/>
    <p:sldId id="316" r:id="rId42"/>
    <p:sldId id="313" r:id="rId43"/>
    <p:sldId id="314" r:id="rId44"/>
    <p:sldId id="343" r:id="rId45"/>
    <p:sldId id="324" r:id="rId46"/>
    <p:sldId id="327" r:id="rId47"/>
    <p:sldId id="257" r:id="rId48"/>
    <p:sldId id="275" r:id="rId49"/>
    <p:sldId id="292" r:id="rId50"/>
    <p:sldId id="328" r:id="rId51"/>
    <p:sldId id="291" r:id="rId52"/>
    <p:sldId id="290" r:id="rId53"/>
    <p:sldId id="329" r:id="rId54"/>
    <p:sldId id="289" r:id="rId55"/>
    <p:sldId id="330" r:id="rId56"/>
    <p:sldId id="333" r:id="rId57"/>
    <p:sldId id="288" r:id="rId58"/>
    <p:sldId id="331" r:id="rId59"/>
    <p:sldId id="281" r:id="rId60"/>
    <p:sldId id="332" r:id="rId61"/>
    <p:sldId id="282" r:id="rId62"/>
    <p:sldId id="335" r:id="rId63"/>
    <p:sldId id="334" r:id="rId64"/>
    <p:sldId id="284" r:id="rId65"/>
    <p:sldId id="285" r:id="rId66"/>
    <p:sldId id="286" r:id="rId67"/>
    <p:sldId id="287" r:id="rId68"/>
    <p:sldId id="349" r:id="rId69"/>
    <p:sldId id="350" r:id="rId70"/>
    <p:sldId id="344" r:id="rId71"/>
    <p:sldId id="336" r:id="rId72"/>
    <p:sldId id="337" r:id="rId73"/>
    <p:sldId id="338" r:id="rId74"/>
    <p:sldId id="339" r:id="rId75"/>
    <p:sldId id="346" r:id="rId76"/>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6AAE075C-BBBA-4B56-B269-5D35F3738F25}">
          <p14:sldIdLst>
            <p14:sldId id="326"/>
            <p14:sldId id="260"/>
            <p14:sldId id="258"/>
            <p14:sldId id="318"/>
            <p14:sldId id="319"/>
            <p14:sldId id="298"/>
            <p14:sldId id="299"/>
            <p14:sldId id="323"/>
            <p14:sldId id="300"/>
            <p14:sldId id="315"/>
            <p14:sldId id="340"/>
            <p14:sldId id="320"/>
            <p14:sldId id="293"/>
            <p14:sldId id="259"/>
            <p14:sldId id="294"/>
            <p14:sldId id="295"/>
            <p14:sldId id="296"/>
            <p14:sldId id="297"/>
            <p14:sldId id="341"/>
            <p14:sldId id="301"/>
            <p14:sldId id="302"/>
            <p14:sldId id="303"/>
            <p14:sldId id="304"/>
            <p14:sldId id="305"/>
            <p14:sldId id="306"/>
            <p14:sldId id="307"/>
            <p14:sldId id="348"/>
            <p14:sldId id="347"/>
            <p14:sldId id="322"/>
            <p14:sldId id="308"/>
            <p14:sldId id="309"/>
            <p14:sldId id="310"/>
            <p14:sldId id="316"/>
            <p14:sldId id="313"/>
            <p14:sldId id="314"/>
            <p14:sldId id="343"/>
            <p14:sldId id="324"/>
            <p14:sldId id="327"/>
            <p14:sldId id="257"/>
            <p14:sldId id="275"/>
            <p14:sldId id="292"/>
            <p14:sldId id="328"/>
            <p14:sldId id="291"/>
            <p14:sldId id="290"/>
            <p14:sldId id="329"/>
            <p14:sldId id="289"/>
            <p14:sldId id="330"/>
            <p14:sldId id="333"/>
            <p14:sldId id="288"/>
            <p14:sldId id="331"/>
            <p14:sldId id="281"/>
            <p14:sldId id="332"/>
            <p14:sldId id="282"/>
            <p14:sldId id="335"/>
            <p14:sldId id="334"/>
            <p14:sldId id="284"/>
            <p14:sldId id="285"/>
            <p14:sldId id="286"/>
            <p14:sldId id="287"/>
            <p14:sldId id="349"/>
            <p14:sldId id="350"/>
            <p14:sldId id="344"/>
            <p14:sldId id="336"/>
            <p14:sldId id="337"/>
            <p14:sldId id="338"/>
            <p14:sldId id="339"/>
            <p14:sldId id="3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B"/>
    <a:srgbClr val="FFBC79"/>
    <a:srgbClr val="CC3399"/>
    <a:srgbClr val="93B64E"/>
    <a:srgbClr val="F7EF47"/>
    <a:srgbClr val="FFD13F"/>
    <a:srgbClr val="FFFF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889" autoAdjust="0"/>
    <p:restoredTop sz="94951" autoAdjust="0"/>
  </p:normalViewPr>
  <p:slideViewPr>
    <p:cSldViewPr>
      <p:cViewPr varScale="1">
        <p:scale>
          <a:sx n="64" d="100"/>
          <a:sy n="64" d="100"/>
        </p:scale>
        <p:origin x="1500" y="72"/>
      </p:cViewPr>
      <p:guideLst>
        <p:guide orient="horz" pos="2160"/>
        <p:guide pos="2880"/>
      </p:guideLst>
    </p:cSldViewPr>
  </p:slideViewPr>
  <p:outlineViewPr>
    <p:cViewPr>
      <p:scale>
        <a:sx n="33" d="100"/>
        <a:sy n="33" d="100"/>
      </p:scale>
      <p:origin x="0" y="138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5920C-D13D-4E80-BBD4-7E6197672BD2}" type="doc">
      <dgm:prSet loTypeId="urn:microsoft.com/office/officeart/2005/8/layout/radial1" loCatId="relationship" qsTypeId="urn:microsoft.com/office/officeart/2005/8/quickstyle/simple5" qsCatId="simple" csTypeId="urn:microsoft.com/office/officeart/2005/8/colors/colorful5" csCatId="colorful" phldr="1"/>
      <dgm:spPr/>
      <dgm:t>
        <a:bodyPr/>
        <a:lstStyle/>
        <a:p>
          <a:pPr rtl="1"/>
          <a:endParaRPr lang="ar-SA"/>
        </a:p>
      </dgm:t>
    </dgm:pt>
    <dgm:pt modelId="{67577704-3604-4332-A74F-B4DAE3DF56BF}">
      <dgm:prSet phldrT="[نص]" custT="1"/>
      <dgm:spPr/>
      <dgm:t>
        <a:bodyPr/>
        <a:lstStyle/>
        <a:p>
          <a:pPr rtl="1"/>
          <a:r>
            <a:rPr lang="ar-SA" sz="2400" b="1" dirty="0">
              <a:effectLst>
                <a:glow rad="101600">
                  <a:schemeClr val="tx1">
                    <a:alpha val="60000"/>
                  </a:schemeClr>
                </a:glow>
                <a:outerShdw blurRad="38100" dist="38100" dir="2700000" algn="tl">
                  <a:srgbClr val="000000">
                    <a:alpha val="43137"/>
                  </a:srgbClr>
                </a:outerShdw>
              </a:effectLst>
              <a:cs typeface="AGA Aladdin Regular" pitchFamily="2" charset="-78"/>
            </a:rPr>
            <a:t>مكونات الحوسبة السحابية </a:t>
          </a:r>
        </a:p>
      </dgm:t>
    </dgm:pt>
    <dgm:pt modelId="{C6ECAEE5-A292-40DE-A1F1-AE15321573A1}" type="parTrans" cxnId="{AFF76EE0-893C-441F-B295-25D5731CAC37}">
      <dgm:prSet/>
      <dgm:spPr/>
      <dgm:t>
        <a:bodyPr/>
        <a:lstStyle/>
        <a:p>
          <a:pPr rtl="1"/>
          <a:endParaRPr lang="ar-SA"/>
        </a:p>
      </dgm:t>
    </dgm:pt>
    <dgm:pt modelId="{45E239D4-59F6-41FA-B2A8-2F84505CA24D}" type="sibTrans" cxnId="{AFF76EE0-893C-441F-B295-25D5731CAC37}">
      <dgm:prSet/>
      <dgm:spPr/>
      <dgm:t>
        <a:bodyPr/>
        <a:lstStyle/>
        <a:p>
          <a:pPr rtl="1"/>
          <a:endParaRPr lang="ar-SA"/>
        </a:p>
      </dgm:t>
    </dgm:pt>
    <dgm:pt modelId="{E7CDA72A-36FC-4555-972C-5EF11E4EFC19}">
      <dgm:prSet phldrT="[نص]" custT="1"/>
      <dgm:spPr/>
      <dgm:t>
        <a:bodyPr/>
        <a:lstStyle/>
        <a:p>
          <a:pPr rtl="1"/>
          <a:r>
            <a:rPr lang="ar-SA" sz="2800" b="1" dirty="0">
              <a:effectLst>
                <a:glow rad="101600">
                  <a:schemeClr val="tx1">
                    <a:alpha val="60000"/>
                  </a:schemeClr>
                </a:glow>
                <a:outerShdw blurRad="38100" dist="38100" dir="2700000" algn="tl">
                  <a:srgbClr val="000000">
                    <a:alpha val="43137"/>
                  </a:srgbClr>
                </a:outerShdw>
              </a:effectLst>
              <a:cs typeface="AGA Aladdin Regular" pitchFamily="2" charset="-78"/>
            </a:rPr>
            <a:t>العميل</a:t>
          </a:r>
          <a:endParaRPr lang="ar-SA" sz="2400" dirty="0">
            <a:effectLst>
              <a:glow rad="101600">
                <a:schemeClr val="tx1">
                  <a:alpha val="60000"/>
                </a:schemeClr>
              </a:glow>
              <a:outerShdw blurRad="38100" dist="38100" dir="2700000" algn="tl">
                <a:srgbClr val="000000">
                  <a:alpha val="43137"/>
                </a:srgbClr>
              </a:outerShdw>
            </a:effectLst>
          </a:endParaRPr>
        </a:p>
      </dgm:t>
    </dgm:pt>
    <dgm:pt modelId="{CF3856F9-9953-431B-9F98-8F5335E13A8A}" type="parTrans" cxnId="{9531C9D4-C708-4B2E-828A-8825482A9DEF}">
      <dgm:prSet>
        <dgm:style>
          <a:lnRef idx="1">
            <a:schemeClr val="dk1"/>
          </a:lnRef>
          <a:fillRef idx="0">
            <a:schemeClr val="dk1"/>
          </a:fillRef>
          <a:effectRef idx="0">
            <a:schemeClr val="dk1"/>
          </a:effectRef>
          <a:fontRef idx="minor">
            <a:schemeClr val="tx1"/>
          </a:fontRef>
        </dgm:style>
      </dgm:prSet>
      <dgm:spPr>
        <a:ln w="22225"/>
      </dgm:spPr>
      <dgm:t>
        <a:bodyPr/>
        <a:lstStyle/>
        <a:p>
          <a:pPr rtl="1"/>
          <a:endParaRPr lang="ar-SA">
            <a:ln w="28575">
              <a:solidFill>
                <a:schemeClr val="tx1"/>
              </a:solidFill>
            </a:ln>
          </a:endParaRPr>
        </a:p>
      </dgm:t>
    </dgm:pt>
    <dgm:pt modelId="{4189592F-E0E7-40F4-841A-42DF959B0C81}" type="sibTrans" cxnId="{9531C9D4-C708-4B2E-828A-8825482A9DEF}">
      <dgm:prSet/>
      <dgm:spPr/>
      <dgm:t>
        <a:bodyPr/>
        <a:lstStyle/>
        <a:p>
          <a:pPr rtl="1"/>
          <a:endParaRPr lang="ar-SA"/>
        </a:p>
      </dgm:t>
    </dgm:pt>
    <dgm:pt modelId="{0DBA48C9-74C3-40D4-B7AD-3A718209F9D3}">
      <dgm:prSet phldrT="[نص]" custT="1"/>
      <dgm:spPr/>
      <dgm:t>
        <a:bodyPr/>
        <a:lstStyle/>
        <a:p>
          <a:pPr rtl="1"/>
          <a:r>
            <a:rPr lang="ar-SA" sz="2400" b="1" dirty="0">
              <a:effectLst>
                <a:glow rad="101600">
                  <a:schemeClr val="tx1">
                    <a:alpha val="60000"/>
                  </a:schemeClr>
                </a:glow>
                <a:outerShdw blurRad="38100" dist="38100" dir="2700000" algn="tl">
                  <a:srgbClr val="000000">
                    <a:alpha val="43137"/>
                  </a:srgbClr>
                </a:outerShdw>
              </a:effectLst>
              <a:cs typeface="AGA Aladdin Regular" pitchFamily="2" charset="-78"/>
            </a:rPr>
            <a:t>نظام التشغيل</a:t>
          </a:r>
        </a:p>
      </dgm:t>
    </dgm:pt>
    <dgm:pt modelId="{8410D69C-ED4F-470E-869A-43BDEAEBCEBE}" type="parTrans" cxnId="{FBA64E03-AEF1-45EE-A97C-6E42CD53F782}">
      <dgm:prSet>
        <dgm:style>
          <a:lnRef idx="1">
            <a:schemeClr val="dk1"/>
          </a:lnRef>
          <a:fillRef idx="0">
            <a:schemeClr val="dk1"/>
          </a:fillRef>
          <a:effectRef idx="0">
            <a:schemeClr val="dk1"/>
          </a:effectRef>
          <a:fontRef idx="minor">
            <a:schemeClr val="tx1"/>
          </a:fontRef>
        </dgm:style>
      </dgm:prSet>
      <dgm:spPr>
        <a:ln w="22225"/>
      </dgm:spPr>
      <dgm:t>
        <a:bodyPr/>
        <a:lstStyle/>
        <a:p>
          <a:pPr rtl="1"/>
          <a:endParaRPr lang="ar-SA"/>
        </a:p>
      </dgm:t>
    </dgm:pt>
    <dgm:pt modelId="{80BB6E44-487A-4818-B38C-2DFBEF4A729A}" type="sibTrans" cxnId="{FBA64E03-AEF1-45EE-A97C-6E42CD53F782}">
      <dgm:prSet/>
      <dgm:spPr/>
      <dgm:t>
        <a:bodyPr/>
        <a:lstStyle/>
        <a:p>
          <a:pPr rtl="1"/>
          <a:endParaRPr lang="ar-SA"/>
        </a:p>
      </dgm:t>
    </dgm:pt>
    <dgm:pt modelId="{9B2853B3-E1D5-458E-A1A0-ABCD5F8C742F}">
      <dgm:prSet phldrT="[نص]"/>
      <dgm:spPr/>
      <dgm:t>
        <a:bodyPr/>
        <a:lstStyle/>
        <a:p>
          <a:pPr rtl="1"/>
          <a:r>
            <a:rPr lang="ar-SA" b="1" dirty="0">
              <a:effectLst>
                <a:glow rad="101600">
                  <a:schemeClr val="tx1">
                    <a:alpha val="60000"/>
                  </a:schemeClr>
                </a:glow>
                <a:outerShdw blurRad="38100" dist="38100" dir="2700000" algn="tl">
                  <a:srgbClr val="000000">
                    <a:alpha val="43137"/>
                  </a:srgbClr>
                </a:outerShdw>
              </a:effectLst>
              <a:cs typeface="AGA Aladdin Regular" pitchFamily="2" charset="-78"/>
            </a:rPr>
            <a:t>مزود خدمة الحوسبة السحابية</a:t>
          </a:r>
        </a:p>
      </dgm:t>
    </dgm:pt>
    <dgm:pt modelId="{7856AC4C-2A23-49DE-A11C-5792F1B4CE5D}" type="parTrans" cxnId="{AA436184-D436-41FD-B0F1-1CC5578410FB}">
      <dgm:prSet>
        <dgm:style>
          <a:lnRef idx="1">
            <a:schemeClr val="dk1"/>
          </a:lnRef>
          <a:fillRef idx="0">
            <a:schemeClr val="dk1"/>
          </a:fillRef>
          <a:effectRef idx="0">
            <a:schemeClr val="dk1"/>
          </a:effectRef>
          <a:fontRef idx="minor">
            <a:schemeClr val="tx1"/>
          </a:fontRef>
        </dgm:style>
      </dgm:prSet>
      <dgm:spPr>
        <a:ln w="22225"/>
      </dgm:spPr>
      <dgm:t>
        <a:bodyPr/>
        <a:lstStyle/>
        <a:p>
          <a:pPr rtl="1"/>
          <a:endParaRPr lang="ar-SA"/>
        </a:p>
      </dgm:t>
    </dgm:pt>
    <dgm:pt modelId="{FACA653C-D524-433A-B677-BE8D1FC07B98}" type="sibTrans" cxnId="{AA436184-D436-41FD-B0F1-1CC5578410FB}">
      <dgm:prSet/>
      <dgm:spPr/>
      <dgm:t>
        <a:bodyPr/>
        <a:lstStyle/>
        <a:p>
          <a:pPr rtl="1"/>
          <a:endParaRPr lang="ar-SA"/>
        </a:p>
      </dgm:t>
    </dgm:pt>
    <dgm:pt modelId="{8188A146-44BD-44DD-B755-21DA15D09B1E}">
      <dgm:prSet phldrT="[نص]" custT="1"/>
      <dgm:spPr/>
      <dgm:t>
        <a:bodyPr/>
        <a:lstStyle/>
        <a:p>
          <a:pPr rtl="1"/>
          <a:r>
            <a:rPr lang="ar-SA" sz="2400" b="1" dirty="0">
              <a:effectLst>
                <a:glow rad="101600">
                  <a:schemeClr val="tx1">
                    <a:alpha val="60000"/>
                  </a:schemeClr>
                </a:glow>
                <a:outerShdw blurRad="38100" dist="38100" dir="2700000" algn="tl">
                  <a:srgbClr val="000000">
                    <a:alpha val="43137"/>
                  </a:srgbClr>
                </a:outerShdw>
              </a:effectLst>
              <a:cs typeface="AGA Aladdin Regular" pitchFamily="2" charset="-78"/>
            </a:rPr>
            <a:t>البرنامج (التطبيق)</a:t>
          </a:r>
        </a:p>
      </dgm:t>
    </dgm:pt>
    <dgm:pt modelId="{52D0EA43-180B-412B-8C04-FB4AE78F60D9}" type="parTrans" cxnId="{C9A6DD6E-D2FE-4047-98D0-DF108A9B0CB7}">
      <dgm:prSet>
        <dgm:style>
          <a:lnRef idx="1">
            <a:schemeClr val="dk1"/>
          </a:lnRef>
          <a:fillRef idx="0">
            <a:schemeClr val="dk1"/>
          </a:fillRef>
          <a:effectRef idx="0">
            <a:schemeClr val="dk1"/>
          </a:effectRef>
          <a:fontRef idx="minor">
            <a:schemeClr val="tx1"/>
          </a:fontRef>
        </dgm:style>
      </dgm:prSet>
      <dgm:spPr>
        <a:ln w="22225"/>
      </dgm:spPr>
      <dgm:t>
        <a:bodyPr/>
        <a:lstStyle/>
        <a:p>
          <a:pPr rtl="1"/>
          <a:endParaRPr lang="ar-SA"/>
        </a:p>
      </dgm:t>
    </dgm:pt>
    <dgm:pt modelId="{3690E088-6D68-4186-8754-6B8F015A55A9}" type="sibTrans" cxnId="{C9A6DD6E-D2FE-4047-98D0-DF108A9B0CB7}">
      <dgm:prSet/>
      <dgm:spPr/>
      <dgm:t>
        <a:bodyPr/>
        <a:lstStyle/>
        <a:p>
          <a:pPr rtl="1"/>
          <a:endParaRPr lang="ar-SA"/>
        </a:p>
      </dgm:t>
    </dgm:pt>
    <dgm:pt modelId="{6979B01A-4B2E-41D0-B8B6-73FEBADAB4C1}">
      <dgm:prSet/>
      <dgm:spPr/>
      <dgm:t>
        <a:bodyPr/>
        <a:lstStyle/>
        <a:p>
          <a:pPr rtl="1"/>
          <a:r>
            <a:rPr lang="ar-SA" b="1" dirty="0">
              <a:effectLst>
                <a:glow rad="101600">
                  <a:schemeClr val="tx1">
                    <a:alpha val="60000"/>
                  </a:schemeClr>
                </a:glow>
                <a:outerShdw blurRad="38100" dist="38100" dir="2700000" algn="tl">
                  <a:srgbClr val="000000">
                    <a:alpha val="43137"/>
                  </a:srgbClr>
                </a:outerShdw>
              </a:effectLst>
              <a:cs typeface="AGA Aladdin Regular" pitchFamily="2" charset="-78"/>
            </a:rPr>
            <a:t>توفر اتصال بشبكة الانترنت</a:t>
          </a:r>
        </a:p>
      </dgm:t>
    </dgm:pt>
    <dgm:pt modelId="{DFDF38E9-507F-4AD1-AF67-279E68549472}" type="parTrans" cxnId="{F34D8D0D-CFFD-4D0A-BCED-6290ABD65E64}">
      <dgm:prSet>
        <dgm:style>
          <a:lnRef idx="1">
            <a:schemeClr val="dk1"/>
          </a:lnRef>
          <a:fillRef idx="0">
            <a:schemeClr val="dk1"/>
          </a:fillRef>
          <a:effectRef idx="0">
            <a:schemeClr val="dk1"/>
          </a:effectRef>
          <a:fontRef idx="minor">
            <a:schemeClr val="tx1"/>
          </a:fontRef>
        </dgm:style>
      </dgm:prSet>
      <dgm:spPr>
        <a:ln w="22225"/>
      </dgm:spPr>
      <dgm:t>
        <a:bodyPr/>
        <a:lstStyle/>
        <a:p>
          <a:pPr rtl="1"/>
          <a:endParaRPr lang="ar-SA"/>
        </a:p>
      </dgm:t>
    </dgm:pt>
    <dgm:pt modelId="{4F091CEB-BF1D-491D-B4A1-42C4B9BFB14D}" type="sibTrans" cxnId="{F34D8D0D-CFFD-4D0A-BCED-6290ABD65E64}">
      <dgm:prSet/>
      <dgm:spPr/>
      <dgm:t>
        <a:bodyPr/>
        <a:lstStyle/>
        <a:p>
          <a:pPr rtl="1"/>
          <a:endParaRPr lang="ar-SA"/>
        </a:p>
      </dgm:t>
    </dgm:pt>
    <dgm:pt modelId="{BF5A2467-6649-462C-9C28-36AC8E7911A9}" type="pres">
      <dgm:prSet presAssocID="{9575920C-D13D-4E80-BBD4-7E6197672BD2}" presName="cycle" presStyleCnt="0">
        <dgm:presLayoutVars>
          <dgm:chMax val="1"/>
          <dgm:dir/>
          <dgm:animLvl val="ctr"/>
          <dgm:resizeHandles val="exact"/>
        </dgm:presLayoutVars>
      </dgm:prSet>
      <dgm:spPr/>
    </dgm:pt>
    <dgm:pt modelId="{52F0A809-7951-462B-A4AC-515C5298E240}" type="pres">
      <dgm:prSet presAssocID="{67577704-3604-4332-A74F-B4DAE3DF56BF}" presName="centerShape" presStyleLbl="node0" presStyleIdx="0" presStyleCnt="1" custScaleX="114215"/>
      <dgm:spPr/>
    </dgm:pt>
    <dgm:pt modelId="{4A7F22A6-7579-4F66-B705-AEF4E311BE2F}" type="pres">
      <dgm:prSet presAssocID="{CF3856F9-9953-431B-9F98-8F5335E13A8A}" presName="Name9" presStyleLbl="parChTrans1D2" presStyleIdx="0" presStyleCnt="5"/>
      <dgm:spPr/>
    </dgm:pt>
    <dgm:pt modelId="{56DDC656-41DA-472C-AA32-C763F8782452}" type="pres">
      <dgm:prSet presAssocID="{CF3856F9-9953-431B-9F98-8F5335E13A8A}" presName="connTx" presStyleLbl="parChTrans1D2" presStyleIdx="0" presStyleCnt="5"/>
      <dgm:spPr/>
    </dgm:pt>
    <dgm:pt modelId="{77F0EE01-8621-48A0-96B3-CD4280A90864}" type="pres">
      <dgm:prSet presAssocID="{E7CDA72A-36FC-4555-972C-5EF11E4EFC19}" presName="node" presStyleLbl="node1" presStyleIdx="0" presStyleCnt="5">
        <dgm:presLayoutVars>
          <dgm:bulletEnabled val="1"/>
        </dgm:presLayoutVars>
      </dgm:prSet>
      <dgm:spPr/>
    </dgm:pt>
    <dgm:pt modelId="{754A46CC-C9DD-489E-9434-B29080C4B094}" type="pres">
      <dgm:prSet presAssocID="{8410D69C-ED4F-470E-869A-43BDEAEBCEBE}" presName="Name9" presStyleLbl="parChTrans1D2" presStyleIdx="1" presStyleCnt="5"/>
      <dgm:spPr/>
    </dgm:pt>
    <dgm:pt modelId="{DA97F173-21E8-4737-B2D1-DF9ABF2D7E48}" type="pres">
      <dgm:prSet presAssocID="{8410D69C-ED4F-470E-869A-43BDEAEBCEBE}" presName="connTx" presStyleLbl="parChTrans1D2" presStyleIdx="1" presStyleCnt="5"/>
      <dgm:spPr/>
    </dgm:pt>
    <dgm:pt modelId="{0A219F70-2DE3-4A7B-BDCD-39C8236AD425}" type="pres">
      <dgm:prSet presAssocID="{0DBA48C9-74C3-40D4-B7AD-3A718209F9D3}" presName="node" presStyleLbl="node1" presStyleIdx="1" presStyleCnt="5">
        <dgm:presLayoutVars>
          <dgm:bulletEnabled val="1"/>
        </dgm:presLayoutVars>
      </dgm:prSet>
      <dgm:spPr/>
    </dgm:pt>
    <dgm:pt modelId="{593CB8B5-56A9-4AD3-A50E-A39F0D8AB8F9}" type="pres">
      <dgm:prSet presAssocID="{DFDF38E9-507F-4AD1-AF67-279E68549472}" presName="Name9" presStyleLbl="parChTrans1D2" presStyleIdx="2" presStyleCnt="5"/>
      <dgm:spPr/>
    </dgm:pt>
    <dgm:pt modelId="{433DDFB4-B4C3-48B5-BBFF-EEB7C6C50ABE}" type="pres">
      <dgm:prSet presAssocID="{DFDF38E9-507F-4AD1-AF67-279E68549472}" presName="connTx" presStyleLbl="parChTrans1D2" presStyleIdx="2" presStyleCnt="5"/>
      <dgm:spPr/>
    </dgm:pt>
    <dgm:pt modelId="{80396DBA-3E0C-4DF1-A6B5-C27F5AE46997}" type="pres">
      <dgm:prSet presAssocID="{6979B01A-4B2E-41D0-B8B6-73FEBADAB4C1}" presName="node" presStyleLbl="node1" presStyleIdx="2" presStyleCnt="5">
        <dgm:presLayoutVars>
          <dgm:bulletEnabled val="1"/>
        </dgm:presLayoutVars>
      </dgm:prSet>
      <dgm:spPr/>
    </dgm:pt>
    <dgm:pt modelId="{4ED6A58F-9174-47F6-AE23-060CB790D7E1}" type="pres">
      <dgm:prSet presAssocID="{7856AC4C-2A23-49DE-A11C-5792F1B4CE5D}" presName="Name9" presStyleLbl="parChTrans1D2" presStyleIdx="3" presStyleCnt="5"/>
      <dgm:spPr/>
    </dgm:pt>
    <dgm:pt modelId="{6A4A02E2-4932-4F0D-BFA4-0099690B5009}" type="pres">
      <dgm:prSet presAssocID="{7856AC4C-2A23-49DE-A11C-5792F1B4CE5D}" presName="connTx" presStyleLbl="parChTrans1D2" presStyleIdx="3" presStyleCnt="5"/>
      <dgm:spPr/>
    </dgm:pt>
    <dgm:pt modelId="{0FD126AB-F342-425B-9ECB-5D42372D2D60}" type="pres">
      <dgm:prSet presAssocID="{9B2853B3-E1D5-458E-A1A0-ABCD5F8C742F}" presName="node" presStyleLbl="node1" presStyleIdx="3" presStyleCnt="5">
        <dgm:presLayoutVars>
          <dgm:bulletEnabled val="1"/>
        </dgm:presLayoutVars>
      </dgm:prSet>
      <dgm:spPr/>
    </dgm:pt>
    <dgm:pt modelId="{274A5A72-DEA5-4C3B-89DA-F937660F68D6}" type="pres">
      <dgm:prSet presAssocID="{52D0EA43-180B-412B-8C04-FB4AE78F60D9}" presName="Name9" presStyleLbl="parChTrans1D2" presStyleIdx="4" presStyleCnt="5"/>
      <dgm:spPr/>
    </dgm:pt>
    <dgm:pt modelId="{0A81795A-343D-4BCE-BC50-47E4D2B0138C}" type="pres">
      <dgm:prSet presAssocID="{52D0EA43-180B-412B-8C04-FB4AE78F60D9}" presName="connTx" presStyleLbl="parChTrans1D2" presStyleIdx="4" presStyleCnt="5"/>
      <dgm:spPr/>
    </dgm:pt>
    <dgm:pt modelId="{B4B4B0A9-E009-4092-A967-8FE9F73419DC}" type="pres">
      <dgm:prSet presAssocID="{8188A146-44BD-44DD-B755-21DA15D09B1E}" presName="node" presStyleLbl="node1" presStyleIdx="4" presStyleCnt="5">
        <dgm:presLayoutVars>
          <dgm:bulletEnabled val="1"/>
        </dgm:presLayoutVars>
      </dgm:prSet>
      <dgm:spPr/>
    </dgm:pt>
  </dgm:ptLst>
  <dgm:cxnLst>
    <dgm:cxn modelId="{FBA64E03-AEF1-45EE-A97C-6E42CD53F782}" srcId="{67577704-3604-4332-A74F-B4DAE3DF56BF}" destId="{0DBA48C9-74C3-40D4-B7AD-3A718209F9D3}" srcOrd="1" destOrd="0" parTransId="{8410D69C-ED4F-470E-869A-43BDEAEBCEBE}" sibTransId="{80BB6E44-487A-4818-B38C-2DFBEF4A729A}"/>
    <dgm:cxn modelId="{FF971B04-1246-4AD1-B658-12E3A8CC1606}" type="presOf" srcId="{8188A146-44BD-44DD-B755-21DA15D09B1E}" destId="{B4B4B0A9-E009-4092-A967-8FE9F73419DC}" srcOrd="0" destOrd="0" presId="urn:microsoft.com/office/officeart/2005/8/layout/radial1"/>
    <dgm:cxn modelId="{F34D8D0D-CFFD-4D0A-BCED-6290ABD65E64}" srcId="{67577704-3604-4332-A74F-B4DAE3DF56BF}" destId="{6979B01A-4B2E-41D0-B8B6-73FEBADAB4C1}" srcOrd="2" destOrd="0" parTransId="{DFDF38E9-507F-4AD1-AF67-279E68549472}" sibTransId="{4F091CEB-BF1D-491D-B4A1-42C4B9BFB14D}"/>
    <dgm:cxn modelId="{817C5811-FA5F-4E41-A4F6-B61F87493B97}" type="presOf" srcId="{E7CDA72A-36FC-4555-972C-5EF11E4EFC19}" destId="{77F0EE01-8621-48A0-96B3-CD4280A90864}" srcOrd="0" destOrd="0" presId="urn:microsoft.com/office/officeart/2005/8/layout/radial1"/>
    <dgm:cxn modelId="{04CF6B28-C1CA-4F42-BAA8-20988F106698}" type="presOf" srcId="{7856AC4C-2A23-49DE-A11C-5792F1B4CE5D}" destId="{4ED6A58F-9174-47F6-AE23-060CB790D7E1}" srcOrd="0" destOrd="0" presId="urn:microsoft.com/office/officeart/2005/8/layout/radial1"/>
    <dgm:cxn modelId="{85A2EF69-0532-4615-8686-E1D5425FBF49}" type="presOf" srcId="{CF3856F9-9953-431B-9F98-8F5335E13A8A}" destId="{4A7F22A6-7579-4F66-B705-AEF4E311BE2F}" srcOrd="0" destOrd="0" presId="urn:microsoft.com/office/officeart/2005/8/layout/radial1"/>
    <dgm:cxn modelId="{C9A6DD6E-D2FE-4047-98D0-DF108A9B0CB7}" srcId="{67577704-3604-4332-A74F-B4DAE3DF56BF}" destId="{8188A146-44BD-44DD-B755-21DA15D09B1E}" srcOrd="4" destOrd="0" parTransId="{52D0EA43-180B-412B-8C04-FB4AE78F60D9}" sibTransId="{3690E088-6D68-4186-8754-6B8F015A55A9}"/>
    <dgm:cxn modelId="{BC055E57-2184-4BBF-BA59-D5DF48EFAB17}" type="presOf" srcId="{0DBA48C9-74C3-40D4-B7AD-3A718209F9D3}" destId="{0A219F70-2DE3-4A7B-BDCD-39C8236AD425}" srcOrd="0" destOrd="0" presId="urn:microsoft.com/office/officeart/2005/8/layout/radial1"/>
    <dgm:cxn modelId="{50709C58-552C-45B9-97FA-31D3D28CA0AE}" type="presOf" srcId="{8410D69C-ED4F-470E-869A-43BDEAEBCEBE}" destId="{754A46CC-C9DD-489E-9434-B29080C4B094}" srcOrd="0" destOrd="0" presId="urn:microsoft.com/office/officeart/2005/8/layout/radial1"/>
    <dgm:cxn modelId="{5E01B07C-8932-491F-9C42-BE0CA5B85C47}" type="presOf" srcId="{52D0EA43-180B-412B-8C04-FB4AE78F60D9}" destId="{274A5A72-DEA5-4C3B-89DA-F937660F68D6}" srcOrd="0" destOrd="0" presId="urn:microsoft.com/office/officeart/2005/8/layout/radial1"/>
    <dgm:cxn modelId="{AA436184-D436-41FD-B0F1-1CC5578410FB}" srcId="{67577704-3604-4332-A74F-B4DAE3DF56BF}" destId="{9B2853B3-E1D5-458E-A1A0-ABCD5F8C742F}" srcOrd="3" destOrd="0" parTransId="{7856AC4C-2A23-49DE-A11C-5792F1B4CE5D}" sibTransId="{FACA653C-D524-433A-B677-BE8D1FC07B98}"/>
    <dgm:cxn modelId="{88C2F185-85D6-45E4-8350-88C8346E4B0B}" type="presOf" srcId="{8410D69C-ED4F-470E-869A-43BDEAEBCEBE}" destId="{DA97F173-21E8-4737-B2D1-DF9ABF2D7E48}" srcOrd="1" destOrd="0" presId="urn:microsoft.com/office/officeart/2005/8/layout/radial1"/>
    <dgm:cxn modelId="{A2DE968A-C496-4E36-AD89-AC7D72B55927}" type="presOf" srcId="{7856AC4C-2A23-49DE-A11C-5792F1B4CE5D}" destId="{6A4A02E2-4932-4F0D-BFA4-0099690B5009}" srcOrd="1" destOrd="0" presId="urn:microsoft.com/office/officeart/2005/8/layout/radial1"/>
    <dgm:cxn modelId="{73E30DB6-7391-48E0-8D25-D86E735F8288}" type="presOf" srcId="{67577704-3604-4332-A74F-B4DAE3DF56BF}" destId="{52F0A809-7951-462B-A4AC-515C5298E240}" srcOrd="0" destOrd="0" presId="urn:microsoft.com/office/officeart/2005/8/layout/radial1"/>
    <dgm:cxn modelId="{4BD0C7B6-CFA0-433F-BBAD-0729BC38232F}" type="presOf" srcId="{52D0EA43-180B-412B-8C04-FB4AE78F60D9}" destId="{0A81795A-343D-4BCE-BC50-47E4D2B0138C}" srcOrd="1" destOrd="0" presId="urn:microsoft.com/office/officeart/2005/8/layout/radial1"/>
    <dgm:cxn modelId="{CC9379D3-2034-4C8A-820A-B94FC19BFA5B}" type="presOf" srcId="{6979B01A-4B2E-41D0-B8B6-73FEBADAB4C1}" destId="{80396DBA-3E0C-4DF1-A6B5-C27F5AE46997}" srcOrd="0" destOrd="0" presId="urn:microsoft.com/office/officeart/2005/8/layout/radial1"/>
    <dgm:cxn modelId="{9531C9D4-C708-4B2E-828A-8825482A9DEF}" srcId="{67577704-3604-4332-A74F-B4DAE3DF56BF}" destId="{E7CDA72A-36FC-4555-972C-5EF11E4EFC19}" srcOrd="0" destOrd="0" parTransId="{CF3856F9-9953-431B-9F98-8F5335E13A8A}" sibTransId="{4189592F-E0E7-40F4-841A-42DF959B0C81}"/>
    <dgm:cxn modelId="{55855AD7-0604-4B29-9143-6BC62202FD12}" type="presOf" srcId="{DFDF38E9-507F-4AD1-AF67-279E68549472}" destId="{593CB8B5-56A9-4AD3-A50E-A39F0D8AB8F9}" srcOrd="0" destOrd="0" presId="urn:microsoft.com/office/officeart/2005/8/layout/radial1"/>
    <dgm:cxn modelId="{8577A1DC-A956-41D6-BCA1-0DACE14BBC31}" type="presOf" srcId="{CF3856F9-9953-431B-9F98-8F5335E13A8A}" destId="{56DDC656-41DA-472C-AA32-C763F8782452}" srcOrd="1" destOrd="0" presId="urn:microsoft.com/office/officeart/2005/8/layout/radial1"/>
    <dgm:cxn modelId="{AFF76EE0-893C-441F-B295-25D5731CAC37}" srcId="{9575920C-D13D-4E80-BBD4-7E6197672BD2}" destId="{67577704-3604-4332-A74F-B4DAE3DF56BF}" srcOrd="0" destOrd="0" parTransId="{C6ECAEE5-A292-40DE-A1F1-AE15321573A1}" sibTransId="{45E239D4-59F6-41FA-B2A8-2F84505CA24D}"/>
    <dgm:cxn modelId="{F01EF5E2-3CEF-482A-B9CD-15E32BC0E71E}" type="presOf" srcId="{9B2853B3-E1D5-458E-A1A0-ABCD5F8C742F}" destId="{0FD126AB-F342-425B-9ECB-5D42372D2D60}" srcOrd="0" destOrd="0" presId="urn:microsoft.com/office/officeart/2005/8/layout/radial1"/>
    <dgm:cxn modelId="{9B7746E9-B63B-44FA-B790-7DB6FDB4DA17}" type="presOf" srcId="{9575920C-D13D-4E80-BBD4-7E6197672BD2}" destId="{BF5A2467-6649-462C-9C28-36AC8E7911A9}" srcOrd="0" destOrd="0" presId="urn:microsoft.com/office/officeart/2005/8/layout/radial1"/>
    <dgm:cxn modelId="{E154ECF8-22F4-4ED0-A875-D05C57CFEACB}" type="presOf" srcId="{DFDF38E9-507F-4AD1-AF67-279E68549472}" destId="{433DDFB4-B4C3-48B5-BBFF-EEB7C6C50ABE}" srcOrd="1" destOrd="0" presId="urn:microsoft.com/office/officeart/2005/8/layout/radial1"/>
    <dgm:cxn modelId="{8B5162AF-1CAF-4DDF-85D4-4D593F59EA35}" type="presParOf" srcId="{BF5A2467-6649-462C-9C28-36AC8E7911A9}" destId="{52F0A809-7951-462B-A4AC-515C5298E240}" srcOrd="0" destOrd="0" presId="urn:microsoft.com/office/officeart/2005/8/layout/radial1"/>
    <dgm:cxn modelId="{8B3B7FA3-C538-4E9A-B859-875F66A43DBC}" type="presParOf" srcId="{BF5A2467-6649-462C-9C28-36AC8E7911A9}" destId="{4A7F22A6-7579-4F66-B705-AEF4E311BE2F}" srcOrd="1" destOrd="0" presId="urn:microsoft.com/office/officeart/2005/8/layout/radial1"/>
    <dgm:cxn modelId="{D1FBAB65-ECA2-46FD-B7EC-C15159E65FD2}" type="presParOf" srcId="{4A7F22A6-7579-4F66-B705-AEF4E311BE2F}" destId="{56DDC656-41DA-472C-AA32-C763F8782452}" srcOrd="0" destOrd="0" presId="urn:microsoft.com/office/officeart/2005/8/layout/radial1"/>
    <dgm:cxn modelId="{709670B7-46DE-41B0-9291-83EB83FFC5CE}" type="presParOf" srcId="{BF5A2467-6649-462C-9C28-36AC8E7911A9}" destId="{77F0EE01-8621-48A0-96B3-CD4280A90864}" srcOrd="2" destOrd="0" presId="urn:microsoft.com/office/officeart/2005/8/layout/radial1"/>
    <dgm:cxn modelId="{36B8C375-C816-4F14-A326-C0149B9B59F2}" type="presParOf" srcId="{BF5A2467-6649-462C-9C28-36AC8E7911A9}" destId="{754A46CC-C9DD-489E-9434-B29080C4B094}" srcOrd="3" destOrd="0" presId="urn:microsoft.com/office/officeart/2005/8/layout/radial1"/>
    <dgm:cxn modelId="{E9A9A942-D20C-4D6F-9873-92314BE1C335}" type="presParOf" srcId="{754A46CC-C9DD-489E-9434-B29080C4B094}" destId="{DA97F173-21E8-4737-B2D1-DF9ABF2D7E48}" srcOrd="0" destOrd="0" presId="urn:microsoft.com/office/officeart/2005/8/layout/radial1"/>
    <dgm:cxn modelId="{357A5D03-EF31-4A3F-9FF7-7C4FA65CF0D6}" type="presParOf" srcId="{BF5A2467-6649-462C-9C28-36AC8E7911A9}" destId="{0A219F70-2DE3-4A7B-BDCD-39C8236AD425}" srcOrd="4" destOrd="0" presId="urn:microsoft.com/office/officeart/2005/8/layout/radial1"/>
    <dgm:cxn modelId="{6B7785C6-4BF2-4816-8208-BD31B17977E7}" type="presParOf" srcId="{BF5A2467-6649-462C-9C28-36AC8E7911A9}" destId="{593CB8B5-56A9-4AD3-A50E-A39F0D8AB8F9}" srcOrd="5" destOrd="0" presId="urn:microsoft.com/office/officeart/2005/8/layout/radial1"/>
    <dgm:cxn modelId="{367BDC67-0574-4D01-B9D5-5BF31BE46265}" type="presParOf" srcId="{593CB8B5-56A9-4AD3-A50E-A39F0D8AB8F9}" destId="{433DDFB4-B4C3-48B5-BBFF-EEB7C6C50ABE}" srcOrd="0" destOrd="0" presId="urn:microsoft.com/office/officeart/2005/8/layout/radial1"/>
    <dgm:cxn modelId="{3455702A-7431-4CBD-98A5-5B71C70D8FB3}" type="presParOf" srcId="{BF5A2467-6649-462C-9C28-36AC8E7911A9}" destId="{80396DBA-3E0C-4DF1-A6B5-C27F5AE46997}" srcOrd="6" destOrd="0" presId="urn:microsoft.com/office/officeart/2005/8/layout/radial1"/>
    <dgm:cxn modelId="{5EB89207-6DA7-4842-A330-9F17F2151808}" type="presParOf" srcId="{BF5A2467-6649-462C-9C28-36AC8E7911A9}" destId="{4ED6A58F-9174-47F6-AE23-060CB790D7E1}" srcOrd="7" destOrd="0" presId="urn:microsoft.com/office/officeart/2005/8/layout/radial1"/>
    <dgm:cxn modelId="{186E8BE0-CD7F-4646-91BD-7CDF7AE3D512}" type="presParOf" srcId="{4ED6A58F-9174-47F6-AE23-060CB790D7E1}" destId="{6A4A02E2-4932-4F0D-BFA4-0099690B5009}" srcOrd="0" destOrd="0" presId="urn:microsoft.com/office/officeart/2005/8/layout/radial1"/>
    <dgm:cxn modelId="{CB397A3C-D069-4B54-8427-509404E225C2}" type="presParOf" srcId="{BF5A2467-6649-462C-9C28-36AC8E7911A9}" destId="{0FD126AB-F342-425B-9ECB-5D42372D2D60}" srcOrd="8" destOrd="0" presId="urn:microsoft.com/office/officeart/2005/8/layout/radial1"/>
    <dgm:cxn modelId="{BF9AA330-B004-402C-B61F-AB9DD0DB9436}" type="presParOf" srcId="{BF5A2467-6649-462C-9C28-36AC8E7911A9}" destId="{274A5A72-DEA5-4C3B-89DA-F937660F68D6}" srcOrd="9" destOrd="0" presId="urn:microsoft.com/office/officeart/2005/8/layout/radial1"/>
    <dgm:cxn modelId="{D6B13767-8887-4AA7-B009-D81CF2638470}" type="presParOf" srcId="{274A5A72-DEA5-4C3B-89DA-F937660F68D6}" destId="{0A81795A-343D-4BCE-BC50-47E4D2B0138C}" srcOrd="0" destOrd="0" presId="urn:microsoft.com/office/officeart/2005/8/layout/radial1"/>
    <dgm:cxn modelId="{A3D62987-6D52-4206-840E-F9701AE05DA0}" type="presParOf" srcId="{BF5A2467-6649-462C-9C28-36AC8E7911A9}" destId="{B4B4B0A9-E009-4092-A967-8FE9F73419DC}"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A316E2-D3D4-423B-8403-077B03FAA0EA}" type="doc">
      <dgm:prSet loTypeId="urn:microsoft.com/office/officeart/2005/8/layout/orgChart1" loCatId="hierarchy" qsTypeId="urn:microsoft.com/office/officeart/2005/8/quickstyle/3d7" qsCatId="3D" csTypeId="urn:microsoft.com/office/officeart/2005/8/colors/colorful4" csCatId="colorful" phldr="1"/>
      <dgm:spPr/>
      <dgm:t>
        <a:bodyPr/>
        <a:lstStyle/>
        <a:p>
          <a:pPr rtl="1"/>
          <a:endParaRPr lang="ar-SA"/>
        </a:p>
      </dgm:t>
    </dgm:pt>
    <dgm:pt modelId="{7C2A9BCA-16E7-4562-AC84-0C7E529526D0}">
      <dgm:prSet phldrT="[نص]" custT="1"/>
      <dgm:spPr>
        <a:solidFill>
          <a:srgbClr val="FFC000"/>
        </a:solidFill>
      </dgm:spPr>
      <dgm:t>
        <a:bodyPr tIns="180000"/>
        <a:lstStyle/>
        <a:p>
          <a:pPr rtl="1"/>
          <a:r>
            <a:rPr lang="ar-SA" sz="4400" dirty="0">
              <a:cs typeface="Khalid Art bold" pitchFamily="2" charset="-78"/>
            </a:rPr>
            <a:t>أنواع الحوسبة السحابية</a:t>
          </a:r>
        </a:p>
      </dgm:t>
    </dgm:pt>
    <dgm:pt modelId="{FCC9B2BB-1C3D-4CF7-8AED-D20A228A7ABC}" type="parTrans" cxnId="{DE2D25D3-EE8B-413B-915C-F8AE07D30473}">
      <dgm:prSet/>
      <dgm:spPr/>
      <dgm:t>
        <a:bodyPr/>
        <a:lstStyle/>
        <a:p>
          <a:pPr rtl="1"/>
          <a:endParaRPr lang="ar-SA"/>
        </a:p>
      </dgm:t>
    </dgm:pt>
    <dgm:pt modelId="{0B628267-564B-43A2-AACD-4AA6F0680C36}" type="sibTrans" cxnId="{DE2D25D3-EE8B-413B-915C-F8AE07D30473}">
      <dgm:prSet/>
      <dgm:spPr/>
      <dgm:t>
        <a:bodyPr/>
        <a:lstStyle/>
        <a:p>
          <a:pPr rtl="1"/>
          <a:endParaRPr lang="ar-SA"/>
        </a:p>
      </dgm:t>
    </dgm:pt>
    <dgm:pt modelId="{6C167F02-9413-4DB8-87CF-95BE0D017B5C}">
      <dgm:prSet phldrT="[نص]" custT="1"/>
      <dgm:spPr/>
      <dgm:t>
        <a:bodyPr tIns="72000"/>
        <a:lstStyle/>
        <a:p>
          <a:pPr rtl="1"/>
          <a:r>
            <a:rPr lang="ar-SA" sz="2000" dirty="0">
              <a:solidFill>
                <a:schemeClr val="tx1"/>
              </a:solidFill>
              <a:cs typeface="Khalid Art bold" pitchFamily="2" charset="-78"/>
            </a:rPr>
            <a:t>الحوسبة السحابية المشتركة</a:t>
          </a:r>
        </a:p>
      </dgm:t>
    </dgm:pt>
    <dgm:pt modelId="{06A1A755-BB93-4CC6-8306-1A47894BCC9A}" type="parTrans" cxnId="{C5869F49-1218-41C9-A4B7-9393BF8EDA7B}">
      <dgm:prSet/>
      <dgm:spPr>
        <a:ln w="57150">
          <a:solidFill>
            <a:srgbClr val="008000"/>
          </a:solidFill>
        </a:ln>
        <a:effectLst>
          <a:glow rad="101600">
            <a:schemeClr val="tx1">
              <a:alpha val="60000"/>
            </a:schemeClr>
          </a:glow>
        </a:effectLst>
      </dgm:spPr>
      <dgm:t>
        <a:bodyPr/>
        <a:lstStyle/>
        <a:p>
          <a:pPr rtl="1"/>
          <a:endParaRPr lang="ar-SA"/>
        </a:p>
      </dgm:t>
    </dgm:pt>
    <dgm:pt modelId="{3583EBC1-9B5C-412D-A408-699B696E2A06}" type="sibTrans" cxnId="{C5869F49-1218-41C9-A4B7-9393BF8EDA7B}">
      <dgm:prSet/>
      <dgm:spPr/>
      <dgm:t>
        <a:bodyPr/>
        <a:lstStyle/>
        <a:p>
          <a:pPr rtl="1"/>
          <a:endParaRPr lang="ar-SA"/>
        </a:p>
      </dgm:t>
    </dgm:pt>
    <dgm:pt modelId="{675CC7C8-884E-4934-B106-9AB5BF910DE9}">
      <dgm:prSet phldrT="[نص]" custT="1"/>
      <dgm:spPr/>
      <dgm:t>
        <a:bodyPr tIns="72000"/>
        <a:lstStyle/>
        <a:p>
          <a:pPr rtl="1"/>
          <a:r>
            <a:rPr lang="ar-SA" sz="2000" dirty="0">
              <a:solidFill>
                <a:schemeClr val="tx1"/>
              </a:solidFill>
              <a:cs typeface="Khalid Art bold" pitchFamily="2" charset="-78"/>
            </a:rPr>
            <a:t>الحوسبة السحابية العامة</a:t>
          </a:r>
        </a:p>
      </dgm:t>
    </dgm:pt>
    <dgm:pt modelId="{83BB659C-C90A-47EE-9B58-423058CCE1AA}" type="parTrans" cxnId="{8E5DB507-0495-4E68-AD72-ADD57C27766A}">
      <dgm:prSet/>
      <dgm:spPr>
        <a:ln w="57150">
          <a:solidFill>
            <a:srgbClr val="008000"/>
          </a:solidFill>
        </a:ln>
        <a:effectLst>
          <a:glow rad="101600">
            <a:schemeClr val="tx1">
              <a:alpha val="60000"/>
            </a:schemeClr>
          </a:glow>
        </a:effectLst>
      </dgm:spPr>
      <dgm:t>
        <a:bodyPr/>
        <a:lstStyle/>
        <a:p>
          <a:pPr rtl="1"/>
          <a:endParaRPr lang="ar-SA"/>
        </a:p>
      </dgm:t>
    </dgm:pt>
    <dgm:pt modelId="{8B14E7C0-6BCD-45E9-8B64-F9E5ABFA0B4C}" type="sibTrans" cxnId="{8E5DB507-0495-4E68-AD72-ADD57C27766A}">
      <dgm:prSet/>
      <dgm:spPr/>
      <dgm:t>
        <a:bodyPr/>
        <a:lstStyle/>
        <a:p>
          <a:pPr rtl="1"/>
          <a:endParaRPr lang="ar-SA"/>
        </a:p>
      </dgm:t>
    </dgm:pt>
    <dgm:pt modelId="{FF360F19-0AF2-493E-82AD-0F7E678DB593}">
      <dgm:prSet phldrT="[نص]" custT="1"/>
      <dgm:spPr/>
      <dgm:t>
        <a:bodyPr tIns="72000"/>
        <a:lstStyle/>
        <a:p>
          <a:pPr rtl="1"/>
          <a:r>
            <a:rPr lang="ar-SA" sz="2000" dirty="0">
              <a:solidFill>
                <a:schemeClr val="tx1"/>
              </a:solidFill>
              <a:cs typeface="Khalid Art bold" pitchFamily="2" charset="-78"/>
            </a:rPr>
            <a:t>الحوسبة السحابية </a:t>
          </a:r>
          <a:r>
            <a:rPr lang="ar-SA" sz="2400" dirty="0">
              <a:solidFill>
                <a:schemeClr val="tx1"/>
              </a:solidFill>
              <a:cs typeface="Khalid Art bold" pitchFamily="2" charset="-78"/>
            </a:rPr>
            <a:t>الخاصة</a:t>
          </a:r>
        </a:p>
      </dgm:t>
    </dgm:pt>
    <dgm:pt modelId="{18FA8523-7E64-4E07-AD18-DAB5F6770A0F}" type="parTrans" cxnId="{2DA47CE8-85FB-4EF7-93A8-356635DA41E0}">
      <dgm:prSet/>
      <dgm:spPr>
        <a:ln w="57150">
          <a:solidFill>
            <a:srgbClr val="008000"/>
          </a:solidFill>
        </a:ln>
        <a:effectLst>
          <a:glow rad="101600">
            <a:schemeClr val="tx1">
              <a:alpha val="60000"/>
            </a:schemeClr>
          </a:glow>
        </a:effectLst>
      </dgm:spPr>
      <dgm:t>
        <a:bodyPr/>
        <a:lstStyle/>
        <a:p>
          <a:pPr rtl="1"/>
          <a:endParaRPr lang="ar-SA"/>
        </a:p>
      </dgm:t>
    </dgm:pt>
    <dgm:pt modelId="{223AFF4D-1819-44D7-AD50-D1E403C88801}" type="sibTrans" cxnId="{2DA47CE8-85FB-4EF7-93A8-356635DA41E0}">
      <dgm:prSet/>
      <dgm:spPr/>
      <dgm:t>
        <a:bodyPr/>
        <a:lstStyle/>
        <a:p>
          <a:pPr rtl="1"/>
          <a:endParaRPr lang="ar-SA"/>
        </a:p>
      </dgm:t>
    </dgm:pt>
    <dgm:pt modelId="{0C40B44A-20EF-430E-AE22-7F20D3A45B4C}">
      <dgm:prSet custT="1"/>
      <dgm:spPr/>
      <dgm:t>
        <a:bodyPr tIns="36000"/>
        <a:lstStyle/>
        <a:p>
          <a:pPr rtl="1"/>
          <a:r>
            <a:rPr lang="ar-SA" sz="2000" dirty="0">
              <a:solidFill>
                <a:schemeClr val="tx1"/>
              </a:solidFill>
              <a:cs typeface="Khalid Art bold" pitchFamily="2" charset="-78"/>
            </a:rPr>
            <a:t>الحوسبة السحابية الهجينة</a:t>
          </a:r>
        </a:p>
      </dgm:t>
    </dgm:pt>
    <dgm:pt modelId="{29E86555-FF68-4C40-8014-408F27A4D702}" type="parTrans" cxnId="{70209BB8-01A8-48E3-A03B-CB34BA6BB7B1}">
      <dgm:prSet/>
      <dgm:spPr>
        <a:ln w="60325">
          <a:solidFill>
            <a:srgbClr val="008000"/>
          </a:solidFill>
        </a:ln>
        <a:effectLst>
          <a:glow rad="101600">
            <a:schemeClr val="tx1">
              <a:alpha val="60000"/>
            </a:schemeClr>
          </a:glow>
        </a:effectLst>
      </dgm:spPr>
      <dgm:t>
        <a:bodyPr/>
        <a:lstStyle/>
        <a:p>
          <a:pPr rtl="1"/>
          <a:endParaRPr lang="ar-SA"/>
        </a:p>
      </dgm:t>
    </dgm:pt>
    <dgm:pt modelId="{17329E5E-3327-49A8-8923-FF8D5ECFBE59}" type="sibTrans" cxnId="{70209BB8-01A8-48E3-A03B-CB34BA6BB7B1}">
      <dgm:prSet/>
      <dgm:spPr/>
      <dgm:t>
        <a:bodyPr/>
        <a:lstStyle/>
        <a:p>
          <a:pPr rtl="1"/>
          <a:endParaRPr lang="ar-SA"/>
        </a:p>
      </dgm:t>
    </dgm:pt>
    <dgm:pt modelId="{00AB7198-BB09-4A64-B450-01877C97B533}" type="pres">
      <dgm:prSet presAssocID="{64A316E2-D3D4-423B-8403-077B03FAA0EA}" presName="hierChild1" presStyleCnt="0">
        <dgm:presLayoutVars>
          <dgm:orgChart val="1"/>
          <dgm:chPref val="1"/>
          <dgm:dir/>
          <dgm:animOne val="branch"/>
          <dgm:animLvl val="lvl"/>
          <dgm:resizeHandles/>
        </dgm:presLayoutVars>
      </dgm:prSet>
      <dgm:spPr/>
    </dgm:pt>
    <dgm:pt modelId="{7543B751-CE33-4E22-BEC6-DC088495DD18}" type="pres">
      <dgm:prSet presAssocID="{7C2A9BCA-16E7-4562-AC84-0C7E529526D0}" presName="hierRoot1" presStyleCnt="0">
        <dgm:presLayoutVars>
          <dgm:hierBranch val="init"/>
        </dgm:presLayoutVars>
      </dgm:prSet>
      <dgm:spPr/>
    </dgm:pt>
    <dgm:pt modelId="{35C200BE-B86B-4846-8F10-B0B776D8BF69}" type="pres">
      <dgm:prSet presAssocID="{7C2A9BCA-16E7-4562-AC84-0C7E529526D0}" presName="rootComposite1" presStyleCnt="0"/>
      <dgm:spPr/>
    </dgm:pt>
    <dgm:pt modelId="{73F0AA09-65B3-49AD-A805-AE04D10B5863}" type="pres">
      <dgm:prSet presAssocID="{7C2A9BCA-16E7-4562-AC84-0C7E529526D0}" presName="rootText1" presStyleLbl="node0" presStyleIdx="0" presStyleCnt="1" custScaleX="276931" custLinFactNeighborX="-1165" custLinFactNeighborY="-77813">
        <dgm:presLayoutVars>
          <dgm:chPref val="3"/>
        </dgm:presLayoutVars>
      </dgm:prSet>
      <dgm:spPr/>
    </dgm:pt>
    <dgm:pt modelId="{A0C604F4-F578-4F4F-A961-0F7117107902}" type="pres">
      <dgm:prSet presAssocID="{7C2A9BCA-16E7-4562-AC84-0C7E529526D0}" presName="rootConnector1" presStyleLbl="node1" presStyleIdx="0" presStyleCnt="0"/>
      <dgm:spPr/>
    </dgm:pt>
    <dgm:pt modelId="{7EB7AA02-3433-494E-9DA7-821D3CFDF6AB}" type="pres">
      <dgm:prSet presAssocID="{7C2A9BCA-16E7-4562-AC84-0C7E529526D0}" presName="hierChild2" presStyleCnt="0"/>
      <dgm:spPr/>
    </dgm:pt>
    <dgm:pt modelId="{8CD42FDA-5089-47D1-8DC2-2FA07C0C86CD}" type="pres">
      <dgm:prSet presAssocID="{29E86555-FF68-4C40-8014-408F27A4D702}" presName="Name37" presStyleLbl="parChTrans1D2" presStyleIdx="0" presStyleCnt="4"/>
      <dgm:spPr/>
    </dgm:pt>
    <dgm:pt modelId="{C9739C18-0207-4951-8D68-15A44749DB61}" type="pres">
      <dgm:prSet presAssocID="{0C40B44A-20EF-430E-AE22-7F20D3A45B4C}" presName="hierRoot2" presStyleCnt="0">
        <dgm:presLayoutVars>
          <dgm:hierBranch val="init"/>
        </dgm:presLayoutVars>
      </dgm:prSet>
      <dgm:spPr/>
    </dgm:pt>
    <dgm:pt modelId="{14EF3966-EEBA-4D41-BF0E-BDB4FBC33AC4}" type="pres">
      <dgm:prSet presAssocID="{0C40B44A-20EF-430E-AE22-7F20D3A45B4C}" presName="rootComposite" presStyleCnt="0"/>
      <dgm:spPr/>
    </dgm:pt>
    <dgm:pt modelId="{E06C56C1-BEC0-43E0-BBBD-CD212B2DDE4D}" type="pres">
      <dgm:prSet presAssocID="{0C40B44A-20EF-430E-AE22-7F20D3A45B4C}" presName="rootText" presStyleLbl="node2" presStyleIdx="0" presStyleCnt="4">
        <dgm:presLayoutVars>
          <dgm:chPref val="3"/>
        </dgm:presLayoutVars>
      </dgm:prSet>
      <dgm:spPr/>
    </dgm:pt>
    <dgm:pt modelId="{4882A84E-2B77-4D88-B05F-26AC9C860E9D}" type="pres">
      <dgm:prSet presAssocID="{0C40B44A-20EF-430E-AE22-7F20D3A45B4C}" presName="rootConnector" presStyleLbl="node2" presStyleIdx="0" presStyleCnt="4"/>
      <dgm:spPr/>
    </dgm:pt>
    <dgm:pt modelId="{0EEA3C95-99D1-4373-BD63-593E1078B8FB}" type="pres">
      <dgm:prSet presAssocID="{0C40B44A-20EF-430E-AE22-7F20D3A45B4C}" presName="hierChild4" presStyleCnt="0"/>
      <dgm:spPr/>
    </dgm:pt>
    <dgm:pt modelId="{1C578091-0A58-462B-BEB1-314FA1C85CBA}" type="pres">
      <dgm:prSet presAssocID="{0C40B44A-20EF-430E-AE22-7F20D3A45B4C}" presName="hierChild5" presStyleCnt="0"/>
      <dgm:spPr/>
    </dgm:pt>
    <dgm:pt modelId="{0E770683-F661-4701-8CD2-DF477963C6EC}" type="pres">
      <dgm:prSet presAssocID="{06A1A755-BB93-4CC6-8306-1A47894BCC9A}" presName="Name37" presStyleLbl="parChTrans1D2" presStyleIdx="1" presStyleCnt="4"/>
      <dgm:spPr/>
    </dgm:pt>
    <dgm:pt modelId="{1D7FCBD7-4AC5-48E2-B726-738B0E95327D}" type="pres">
      <dgm:prSet presAssocID="{6C167F02-9413-4DB8-87CF-95BE0D017B5C}" presName="hierRoot2" presStyleCnt="0">
        <dgm:presLayoutVars>
          <dgm:hierBranch val="init"/>
        </dgm:presLayoutVars>
      </dgm:prSet>
      <dgm:spPr/>
    </dgm:pt>
    <dgm:pt modelId="{B541DD15-539E-4521-BD34-8EA51941DA0A}" type="pres">
      <dgm:prSet presAssocID="{6C167F02-9413-4DB8-87CF-95BE0D017B5C}" presName="rootComposite" presStyleCnt="0"/>
      <dgm:spPr/>
    </dgm:pt>
    <dgm:pt modelId="{5CF7FFD5-EF8E-4F96-A48C-2A8F74D261CB}" type="pres">
      <dgm:prSet presAssocID="{6C167F02-9413-4DB8-87CF-95BE0D017B5C}" presName="rootText" presStyleLbl="node2" presStyleIdx="1" presStyleCnt="4">
        <dgm:presLayoutVars>
          <dgm:chPref val="3"/>
        </dgm:presLayoutVars>
      </dgm:prSet>
      <dgm:spPr/>
    </dgm:pt>
    <dgm:pt modelId="{8C3D2927-6390-476D-8AA9-F6DAC448D3F4}" type="pres">
      <dgm:prSet presAssocID="{6C167F02-9413-4DB8-87CF-95BE0D017B5C}" presName="rootConnector" presStyleLbl="node2" presStyleIdx="1" presStyleCnt="4"/>
      <dgm:spPr/>
    </dgm:pt>
    <dgm:pt modelId="{EF7BCFBD-21A9-46E6-BC81-2E4128EF8788}" type="pres">
      <dgm:prSet presAssocID="{6C167F02-9413-4DB8-87CF-95BE0D017B5C}" presName="hierChild4" presStyleCnt="0"/>
      <dgm:spPr/>
    </dgm:pt>
    <dgm:pt modelId="{950AE443-B06B-4198-A654-552A5B3E424C}" type="pres">
      <dgm:prSet presAssocID="{6C167F02-9413-4DB8-87CF-95BE0D017B5C}" presName="hierChild5" presStyleCnt="0"/>
      <dgm:spPr/>
    </dgm:pt>
    <dgm:pt modelId="{AC0F5CF8-C381-4FEB-B74C-CF6FB9AAD7C5}" type="pres">
      <dgm:prSet presAssocID="{83BB659C-C90A-47EE-9B58-423058CCE1AA}" presName="Name37" presStyleLbl="parChTrans1D2" presStyleIdx="2" presStyleCnt="4"/>
      <dgm:spPr/>
    </dgm:pt>
    <dgm:pt modelId="{F9AE975C-87CE-494D-A1BC-051E2B00D44B}" type="pres">
      <dgm:prSet presAssocID="{675CC7C8-884E-4934-B106-9AB5BF910DE9}" presName="hierRoot2" presStyleCnt="0">
        <dgm:presLayoutVars>
          <dgm:hierBranch val="init"/>
        </dgm:presLayoutVars>
      </dgm:prSet>
      <dgm:spPr/>
    </dgm:pt>
    <dgm:pt modelId="{66AE2154-8E3C-42C0-8E24-60E9A75A02DE}" type="pres">
      <dgm:prSet presAssocID="{675CC7C8-884E-4934-B106-9AB5BF910DE9}" presName="rootComposite" presStyleCnt="0"/>
      <dgm:spPr/>
    </dgm:pt>
    <dgm:pt modelId="{F3D66B35-0BD9-42F9-8F9B-CDC4F0903B2C}" type="pres">
      <dgm:prSet presAssocID="{675CC7C8-884E-4934-B106-9AB5BF910DE9}" presName="rootText" presStyleLbl="node2" presStyleIdx="2" presStyleCnt="4">
        <dgm:presLayoutVars>
          <dgm:chPref val="3"/>
        </dgm:presLayoutVars>
      </dgm:prSet>
      <dgm:spPr/>
    </dgm:pt>
    <dgm:pt modelId="{1AF5B11D-B403-47CF-80E7-0A91CB462CEA}" type="pres">
      <dgm:prSet presAssocID="{675CC7C8-884E-4934-B106-9AB5BF910DE9}" presName="rootConnector" presStyleLbl="node2" presStyleIdx="2" presStyleCnt="4"/>
      <dgm:spPr/>
    </dgm:pt>
    <dgm:pt modelId="{C5504EEC-2137-42D7-BAE9-423049BDCF95}" type="pres">
      <dgm:prSet presAssocID="{675CC7C8-884E-4934-B106-9AB5BF910DE9}" presName="hierChild4" presStyleCnt="0"/>
      <dgm:spPr/>
    </dgm:pt>
    <dgm:pt modelId="{54AFDF70-B1D9-47AC-924F-E196B2AF77D6}" type="pres">
      <dgm:prSet presAssocID="{675CC7C8-884E-4934-B106-9AB5BF910DE9}" presName="hierChild5" presStyleCnt="0"/>
      <dgm:spPr/>
    </dgm:pt>
    <dgm:pt modelId="{28BFA106-3292-4C18-B776-29324D9A079D}" type="pres">
      <dgm:prSet presAssocID="{18FA8523-7E64-4E07-AD18-DAB5F6770A0F}" presName="Name37" presStyleLbl="parChTrans1D2" presStyleIdx="3" presStyleCnt="4"/>
      <dgm:spPr/>
    </dgm:pt>
    <dgm:pt modelId="{18C62C9C-732F-4A06-97FA-B3C8BF2010BE}" type="pres">
      <dgm:prSet presAssocID="{FF360F19-0AF2-493E-82AD-0F7E678DB593}" presName="hierRoot2" presStyleCnt="0">
        <dgm:presLayoutVars>
          <dgm:hierBranch val="init"/>
        </dgm:presLayoutVars>
      </dgm:prSet>
      <dgm:spPr/>
    </dgm:pt>
    <dgm:pt modelId="{1163541A-A0BD-4FA5-9D72-FEADE8A2CBC0}" type="pres">
      <dgm:prSet presAssocID="{FF360F19-0AF2-493E-82AD-0F7E678DB593}" presName="rootComposite" presStyleCnt="0"/>
      <dgm:spPr/>
    </dgm:pt>
    <dgm:pt modelId="{A8127D4A-9849-44A9-9D6F-F43E59C67D45}" type="pres">
      <dgm:prSet presAssocID="{FF360F19-0AF2-493E-82AD-0F7E678DB593}" presName="rootText" presStyleLbl="node2" presStyleIdx="3" presStyleCnt="4">
        <dgm:presLayoutVars>
          <dgm:chPref val="3"/>
        </dgm:presLayoutVars>
      </dgm:prSet>
      <dgm:spPr/>
    </dgm:pt>
    <dgm:pt modelId="{1A31D426-67CB-47B6-B8A5-7711D4112D95}" type="pres">
      <dgm:prSet presAssocID="{FF360F19-0AF2-493E-82AD-0F7E678DB593}" presName="rootConnector" presStyleLbl="node2" presStyleIdx="3" presStyleCnt="4"/>
      <dgm:spPr/>
    </dgm:pt>
    <dgm:pt modelId="{72A9F71A-B2E6-46A0-8079-B86BC248011B}" type="pres">
      <dgm:prSet presAssocID="{FF360F19-0AF2-493E-82AD-0F7E678DB593}" presName="hierChild4" presStyleCnt="0"/>
      <dgm:spPr/>
    </dgm:pt>
    <dgm:pt modelId="{17041788-F354-40C0-87A2-B3B0335CF257}" type="pres">
      <dgm:prSet presAssocID="{FF360F19-0AF2-493E-82AD-0F7E678DB593}" presName="hierChild5" presStyleCnt="0"/>
      <dgm:spPr/>
    </dgm:pt>
    <dgm:pt modelId="{9DB58DDB-C3A8-4FF5-A6DF-DCF80F7902E2}" type="pres">
      <dgm:prSet presAssocID="{7C2A9BCA-16E7-4562-AC84-0C7E529526D0}" presName="hierChild3" presStyleCnt="0"/>
      <dgm:spPr/>
    </dgm:pt>
  </dgm:ptLst>
  <dgm:cxnLst>
    <dgm:cxn modelId="{5A758100-1711-48B3-85FC-5E343ED7BEE3}" type="presOf" srcId="{64A316E2-D3D4-423B-8403-077B03FAA0EA}" destId="{00AB7198-BB09-4A64-B450-01877C97B533}" srcOrd="0" destOrd="0" presId="urn:microsoft.com/office/officeart/2005/8/layout/orgChart1"/>
    <dgm:cxn modelId="{70639F05-D5F9-4216-8AB6-12AB4315A0B5}" type="presOf" srcId="{83BB659C-C90A-47EE-9B58-423058CCE1AA}" destId="{AC0F5CF8-C381-4FEB-B74C-CF6FB9AAD7C5}" srcOrd="0" destOrd="0" presId="urn:microsoft.com/office/officeart/2005/8/layout/orgChart1"/>
    <dgm:cxn modelId="{8E5DB507-0495-4E68-AD72-ADD57C27766A}" srcId="{7C2A9BCA-16E7-4562-AC84-0C7E529526D0}" destId="{675CC7C8-884E-4934-B106-9AB5BF910DE9}" srcOrd="2" destOrd="0" parTransId="{83BB659C-C90A-47EE-9B58-423058CCE1AA}" sibTransId="{8B14E7C0-6BCD-45E9-8B64-F9E5ABFA0B4C}"/>
    <dgm:cxn modelId="{4FC7C90E-17AE-437B-A6B1-0B8ECC646C98}" type="presOf" srcId="{6C167F02-9413-4DB8-87CF-95BE0D017B5C}" destId="{5CF7FFD5-EF8E-4F96-A48C-2A8F74D261CB}" srcOrd="0" destOrd="0" presId="urn:microsoft.com/office/officeart/2005/8/layout/orgChart1"/>
    <dgm:cxn modelId="{F77F5B1B-ACCF-4C95-A755-89B9B5850030}" type="presOf" srcId="{7C2A9BCA-16E7-4562-AC84-0C7E529526D0}" destId="{A0C604F4-F578-4F4F-A961-0F7117107902}" srcOrd="1" destOrd="0" presId="urn:microsoft.com/office/officeart/2005/8/layout/orgChart1"/>
    <dgm:cxn modelId="{3F341B40-C21C-4BE4-8652-549798EE37DB}" type="presOf" srcId="{7C2A9BCA-16E7-4562-AC84-0C7E529526D0}" destId="{73F0AA09-65B3-49AD-A805-AE04D10B5863}" srcOrd="0" destOrd="0" presId="urn:microsoft.com/office/officeart/2005/8/layout/orgChart1"/>
    <dgm:cxn modelId="{35283364-C858-4008-A954-2E5F3BD5331C}" type="presOf" srcId="{0C40B44A-20EF-430E-AE22-7F20D3A45B4C}" destId="{E06C56C1-BEC0-43E0-BBBD-CD212B2DDE4D}" srcOrd="0" destOrd="0" presId="urn:microsoft.com/office/officeart/2005/8/layout/orgChart1"/>
    <dgm:cxn modelId="{C5869F49-1218-41C9-A4B7-9393BF8EDA7B}" srcId="{7C2A9BCA-16E7-4562-AC84-0C7E529526D0}" destId="{6C167F02-9413-4DB8-87CF-95BE0D017B5C}" srcOrd="1" destOrd="0" parTransId="{06A1A755-BB93-4CC6-8306-1A47894BCC9A}" sibTransId="{3583EBC1-9B5C-412D-A408-699B696E2A06}"/>
    <dgm:cxn modelId="{FAD13183-5AEE-4783-9437-15BC865FA486}" type="presOf" srcId="{FF360F19-0AF2-493E-82AD-0F7E678DB593}" destId="{1A31D426-67CB-47B6-B8A5-7711D4112D95}" srcOrd="1" destOrd="0" presId="urn:microsoft.com/office/officeart/2005/8/layout/orgChart1"/>
    <dgm:cxn modelId="{99D3FC92-70B9-486B-B2A4-321E7CD4512F}" type="presOf" srcId="{18FA8523-7E64-4E07-AD18-DAB5F6770A0F}" destId="{28BFA106-3292-4C18-B776-29324D9A079D}" srcOrd="0" destOrd="0" presId="urn:microsoft.com/office/officeart/2005/8/layout/orgChart1"/>
    <dgm:cxn modelId="{E493D0A3-A3B7-49FF-A317-C7FEB5377D4C}" type="presOf" srcId="{06A1A755-BB93-4CC6-8306-1A47894BCC9A}" destId="{0E770683-F661-4701-8CD2-DF477963C6EC}" srcOrd="0" destOrd="0" presId="urn:microsoft.com/office/officeart/2005/8/layout/orgChart1"/>
    <dgm:cxn modelId="{5A49C4A8-DFEB-4A06-9E15-7E8F9BBEB0C4}" type="presOf" srcId="{29E86555-FF68-4C40-8014-408F27A4D702}" destId="{8CD42FDA-5089-47D1-8DC2-2FA07C0C86CD}" srcOrd="0" destOrd="0" presId="urn:microsoft.com/office/officeart/2005/8/layout/orgChart1"/>
    <dgm:cxn modelId="{23FDA2AD-8AAF-45F9-BD3B-87B16FBE5492}" type="presOf" srcId="{675CC7C8-884E-4934-B106-9AB5BF910DE9}" destId="{F3D66B35-0BD9-42F9-8F9B-CDC4F0903B2C}" srcOrd="0" destOrd="0" presId="urn:microsoft.com/office/officeart/2005/8/layout/orgChart1"/>
    <dgm:cxn modelId="{70209BB8-01A8-48E3-A03B-CB34BA6BB7B1}" srcId="{7C2A9BCA-16E7-4562-AC84-0C7E529526D0}" destId="{0C40B44A-20EF-430E-AE22-7F20D3A45B4C}" srcOrd="0" destOrd="0" parTransId="{29E86555-FF68-4C40-8014-408F27A4D702}" sibTransId="{17329E5E-3327-49A8-8923-FF8D5ECFBE59}"/>
    <dgm:cxn modelId="{DE2D25D3-EE8B-413B-915C-F8AE07D30473}" srcId="{64A316E2-D3D4-423B-8403-077B03FAA0EA}" destId="{7C2A9BCA-16E7-4562-AC84-0C7E529526D0}" srcOrd="0" destOrd="0" parTransId="{FCC9B2BB-1C3D-4CF7-8AED-D20A228A7ABC}" sibTransId="{0B628267-564B-43A2-AACD-4AA6F0680C36}"/>
    <dgm:cxn modelId="{A3B336DF-D4F3-41B2-B154-41378A502EE8}" type="presOf" srcId="{6C167F02-9413-4DB8-87CF-95BE0D017B5C}" destId="{8C3D2927-6390-476D-8AA9-F6DAC448D3F4}" srcOrd="1" destOrd="0" presId="urn:microsoft.com/office/officeart/2005/8/layout/orgChart1"/>
    <dgm:cxn modelId="{5DE8E4E1-E89E-47F0-8EBF-BA142A733396}" type="presOf" srcId="{675CC7C8-884E-4934-B106-9AB5BF910DE9}" destId="{1AF5B11D-B403-47CF-80E7-0A91CB462CEA}" srcOrd="1" destOrd="0" presId="urn:microsoft.com/office/officeart/2005/8/layout/orgChart1"/>
    <dgm:cxn modelId="{2DA47CE8-85FB-4EF7-93A8-356635DA41E0}" srcId="{7C2A9BCA-16E7-4562-AC84-0C7E529526D0}" destId="{FF360F19-0AF2-493E-82AD-0F7E678DB593}" srcOrd="3" destOrd="0" parTransId="{18FA8523-7E64-4E07-AD18-DAB5F6770A0F}" sibTransId="{223AFF4D-1819-44D7-AD50-D1E403C88801}"/>
    <dgm:cxn modelId="{AF0D75EB-7C13-4E8C-95A3-422F77B8FD11}" type="presOf" srcId="{FF360F19-0AF2-493E-82AD-0F7E678DB593}" destId="{A8127D4A-9849-44A9-9D6F-F43E59C67D45}" srcOrd="0" destOrd="0" presId="urn:microsoft.com/office/officeart/2005/8/layout/orgChart1"/>
    <dgm:cxn modelId="{277E89F4-2936-4758-8464-F71F2B06BA52}" type="presOf" srcId="{0C40B44A-20EF-430E-AE22-7F20D3A45B4C}" destId="{4882A84E-2B77-4D88-B05F-26AC9C860E9D}" srcOrd="1" destOrd="0" presId="urn:microsoft.com/office/officeart/2005/8/layout/orgChart1"/>
    <dgm:cxn modelId="{D300C300-DBFB-48EA-A15C-24C51EF75AA0}" type="presParOf" srcId="{00AB7198-BB09-4A64-B450-01877C97B533}" destId="{7543B751-CE33-4E22-BEC6-DC088495DD18}" srcOrd="0" destOrd="0" presId="urn:microsoft.com/office/officeart/2005/8/layout/orgChart1"/>
    <dgm:cxn modelId="{BC09834B-F8C3-45C6-8E9E-D2F4D9CCEE22}" type="presParOf" srcId="{7543B751-CE33-4E22-BEC6-DC088495DD18}" destId="{35C200BE-B86B-4846-8F10-B0B776D8BF69}" srcOrd="0" destOrd="0" presId="urn:microsoft.com/office/officeart/2005/8/layout/orgChart1"/>
    <dgm:cxn modelId="{72D74518-3634-45AE-B972-1C6B86C57EAF}" type="presParOf" srcId="{35C200BE-B86B-4846-8F10-B0B776D8BF69}" destId="{73F0AA09-65B3-49AD-A805-AE04D10B5863}" srcOrd="0" destOrd="0" presId="urn:microsoft.com/office/officeart/2005/8/layout/orgChart1"/>
    <dgm:cxn modelId="{DC0CFB67-EBDC-447A-BDA6-BE862B1A9490}" type="presParOf" srcId="{35C200BE-B86B-4846-8F10-B0B776D8BF69}" destId="{A0C604F4-F578-4F4F-A961-0F7117107902}" srcOrd="1" destOrd="0" presId="urn:microsoft.com/office/officeart/2005/8/layout/orgChart1"/>
    <dgm:cxn modelId="{135DBE4E-F3EB-40E4-8C43-C1E8E9485187}" type="presParOf" srcId="{7543B751-CE33-4E22-BEC6-DC088495DD18}" destId="{7EB7AA02-3433-494E-9DA7-821D3CFDF6AB}" srcOrd="1" destOrd="0" presId="urn:microsoft.com/office/officeart/2005/8/layout/orgChart1"/>
    <dgm:cxn modelId="{64E13110-6ADA-417B-8B6F-62B1BEB09DDA}" type="presParOf" srcId="{7EB7AA02-3433-494E-9DA7-821D3CFDF6AB}" destId="{8CD42FDA-5089-47D1-8DC2-2FA07C0C86CD}" srcOrd="0" destOrd="0" presId="urn:microsoft.com/office/officeart/2005/8/layout/orgChart1"/>
    <dgm:cxn modelId="{F5E6DF1A-C807-4330-A3BE-B3D4751A90A5}" type="presParOf" srcId="{7EB7AA02-3433-494E-9DA7-821D3CFDF6AB}" destId="{C9739C18-0207-4951-8D68-15A44749DB61}" srcOrd="1" destOrd="0" presId="urn:microsoft.com/office/officeart/2005/8/layout/orgChart1"/>
    <dgm:cxn modelId="{6383701C-6224-4991-8261-A34490C819D0}" type="presParOf" srcId="{C9739C18-0207-4951-8D68-15A44749DB61}" destId="{14EF3966-EEBA-4D41-BF0E-BDB4FBC33AC4}" srcOrd="0" destOrd="0" presId="urn:microsoft.com/office/officeart/2005/8/layout/orgChart1"/>
    <dgm:cxn modelId="{BE2164BF-25AA-4914-AB30-146EC0B26228}" type="presParOf" srcId="{14EF3966-EEBA-4D41-BF0E-BDB4FBC33AC4}" destId="{E06C56C1-BEC0-43E0-BBBD-CD212B2DDE4D}" srcOrd="0" destOrd="0" presId="urn:microsoft.com/office/officeart/2005/8/layout/orgChart1"/>
    <dgm:cxn modelId="{D3140CE0-3140-4EBB-A33E-1F47390921EA}" type="presParOf" srcId="{14EF3966-EEBA-4D41-BF0E-BDB4FBC33AC4}" destId="{4882A84E-2B77-4D88-B05F-26AC9C860E9D}" srcOrd="1" destOrd="0" presId="urn:microsoft.com/office/officeart/2005/8/layout/orgChart1"/>
    <dgm:cxn modelId="{615D1258-3547-427C-A087-3D3667269B2C}" type="presParOf" srcId="{C9739C18-0207-4951-8D68-15A44749DB61}" destId="{0EEA3C95-99D1-4373-BD63-593E1078B8FB}" srcOrd="1" destOrd="0" presId="urn:microsoft.com/office/officeart/2005/8/layout/orgChart1"/>
    <dgm:cxn modelId="{BC75307C-F229-4461-847F-7A0C4B4CF39C}" type="presParOf" srcId="{C9739C18-0207-4951-8D68-15A44749DB61}" destId="{1C578091-0A58-462B-BEB1-314FA1C85CBA}" srcOrd="2" destOrd="0" presId="urn:microsoft.com/office/officeart/2005/8/layout/orgChart1"/>
    <dgm:cxn modelId="{A6B7910F-BCAC-4479-9C14-3BC5601DF152}" type="presParOf" srcId="{7EB7AA02-3433-494E-9DA7-821D3CFDF6AB}" destId="{0E770683-F661-4701-8CD2-DF477963C6EC}" srcOrd="2" destOrd="0" presId="urn:microsoft.com/office/officeart/2005/8/layout/orgChart1"/>
    <dgm:cxn modelId="{FE89EFF0-0E97-429A-ABAC-575123E90BF9}" type="presParOf" srcId="{7EB7AA02-3433-494E-9DA7-821D3CFDF6AB}" destId="{1D7FCBD7-4AC5-48E2-B726-738B0E95327D}" srcOrd="3" destOrd="0" presId="urn:microsoft.com/office/officeart/2005/8/layout/orgChart1"/>
    <dgm:cxn modelId="{94C4721B-1E3E-4E60-B9FF-3FB7A0FE873C}" type="presParOf" srcId="{1D7FCBD7-4AC5-48E2-B726-738B0E95327D}" destId="{B541DD15-539E-4521-BD34-8EA51941DA0A}" srcOrd="0" destOrd="0" presId="urn:microsoft.com/office/officeart/2005/8/layout/orgChart1"/>
    <dgm:cxn modelId="{4E854FAB-2FF0-47EF-A056-70DFBFFAFC97}" type="presParOf" srcId="{B541DD15-539E-4521-BD34-8EA51941DA0A}" destId="{5CF7FFD5-EF8E-4F96-A48C-2A8F74D261CB}" srcOrd="0" destOrd="0" presId="urn:microsoft.com/office/officeart/2005/8/layout/orgChart1"/>
    <dgm:cxn modelId="{0489D19D-79B9-43EC-899D-11E033B32503}" type="presParOf" srcId="{B541DD15-539E-4521-BD34-8EA51941DA0A}" destId="{8C3D2927-6390-476D-8AA9-F6DAC448D3F4}" srcOrd="1" destOrd="0" presId="urn:microsoft.com/office/officeart/2005/8/layout/orgChart1"/>
    <dgm:cxn modelId="{1B45F065-F5E3-47C3-B626-D0D73A5102BC}" type="presParOf" srcId="{1D7FCBD7-4AC5-48E2-B726-738B0E95327D}" destId="{EF7BCFBD-21A9-46E6-BC81-2E4128EF8788}" srcOrd="1" destOrd="0" presId="urn:microsoft.com/office/officeart/2005/8/layout/orgChart1"/>
    <dgm:cxn modelId="{B143CE9C-220F-437E-8056-2CFB8313B0CA}" type="presParOf" srcId="{1D7FCBD7-4AC5-48E2-B726-738B0E95327D}" destId="{950AE443-B06B-4198-A654-552A5B3E424C}" srcOrd="2" destOrd="0" presId="urn:microsoft.com/office/officeart/2005/8/layout/orgChart1"/>
    <dgm:cxn modelId="{66AD9CEC-9BF0-4DA9-8FAB-110A8D7C5D11}" type="presParOf" srcId="{7EB7AA02-3433-494E-9DA7-821D3CFDF6AB}" destId="{AC0F5CF8-C381-4FEB-B74C-CF6FB9AAD7C5}" srcOrd="4" destOrd="0" presId="urn:microsoft.com/office/officeart/2005/8/layout/orgChart1"/>
    <dgm:cxn modelId="{06D7637E-A51B-428E-A0C8-47DCC1116CCD}" type="presParOf" srcId="{7EB7AA02-3433-494E-9DA7-821D3CFDF6AB}" destId="{F9AE975C-87CE-494D-A1BC-051E2B00D44B}" srcOrd="5" destOrd="0" presId="urn:microsoft.com/office/officeart/2005/8/layout/orgChart1"/>
    <dgm:cxn modelId="{34D2FA13-A82B-4C8F-8DF2-54410CAA3A08}" type="presParOf" srcId="{F9AE975C-87CE-494D-A1BC-051E2B00D44B}" destId="{66AE2154-8E3C-42C0-8E24-60E9A75A02DE}" srcOrd="0" destOrd="0" presId="urn:microsoft.com/office/officeart/2005/8/layout/orgChart1"/>
    <dgm:cxn modelId="{FF212E53-9C1E-47F4-9294-162962FA6172}" type="presParOf" srcId="{66AE2154-8E3C-42C0-8E24-60E9A75A02DE}" destId="{F3D66B35-0BD9-42F9-8F9B-CDC4F0903B2C}" srcOrd="0" destOrd="0" presId="urn:microsoft.com/office/officeart/2005/8/layout/orgChart1"/>
    <dgm:cxn modelId="{2AC5C177-C82D-4F26-9AD6-13DB113D18FD}" type="presParOf" srcId="{66AE2154-8E3C-42C0-8E24-60E9A75A02DE}" destId="{1AF5B11D-B403-47CF-80E7-0A91CB462CEA}" srcOrd="1" destOrd="0" presId="urn:microsoft.com/office/officeart/2005/8/layout/orgChart1"/>
    <dgm:cxn modelId="{3BE574DE-1E99-4883-9A5B-625FFE96EFCF}" type="presParOf" srcId="{F9AE975C-87CE-494D-A1BC-051E2B00D44B}" destId="{C5504EEC-2137-42D7-BAE9-423049BDCF95}" srcOrd="1" destOrd="0" presId="urn:microsoft.com/office/officeart/2005/8/layout/orgChart1"/>
    <dgm:cxn modelId="{D7921844-CD38-439D-A19C-1F7AB6B58E62}" type="presParOf" srcId="{F9AE975C-87CE-494D-A1BC-051E2B00D44B}" destId="{54AFDF70-B1D9-47AC-924F-E196B2AF77D6}" srcOrd="2" destOrd="0" presId="urn:microsoft.com/office/officeart/2005/8/layout/orgChart1"/>
    <dgm:cxn modelId="{636C8343-A33F-49A2-9DEF-8867895D06EA}" type="presParOf" srcId="{7EB7AA02-3433-494E-9DA7-821D3CFDF6AB}" destId="{28BFA106-3292-4C18-B776-29324D9A079D}" srcOrd="6" destOrd="0" presId="urn:microsoft.com/office/officeart/2005/8/layout/orgChart1"/>
    <dgm:cxn modelId="{00E909A6-2915-4408-9069-7F053B439F32}" type="presParOf" srcId="{7EB7AA02-3433-494E-9DA7-821D3CFDF6AB}" destId="{18C62C9C-732F-4A06-97FA-B3C8BF2010BE}" srcOrd="7" destOrd="0" presId="urn:microsoft.com/office/officeart/2005/8/layout/orgChart1"/>
    <dgm:cxn modelId="{24EC2D30-F893-45DD-B309-2DD866466B35}" type="presParOf" srcId="{18C62C9C-732F-4A06-97FA-B3C8BF2010BE}" destId="{1163541A-A0BD-4FA5-9D72-FEADE8A2CBC0}" srcOrd="0" destOrd="0" presId="urn:microsoft.com/office/officeart/2005/8/layout/orgChart1"/>
    <dgm:cxn modelId="{4C019537-FD64-4C8E-BD8B-29C6E32C95F8}" type="presParOf" srcId="{1163541A-A0BD-4FA5-9D72-FEADE8A2CBC0}" destId="{A8127D4A-9849-44A9-9D6F-F43E59C67D45}" srcOrd="0" destOrd="0" presId="urn:microsoft.com/office/officeart/2005/8/layout/orgChart1"/>
    <dgm:cxn modelId="{2703988C-1485-4CE4-8040-FB6A66EF905E}" type="presParOf" srcId="{1163541A-A0BD-4FA5-9D72-FEADE8A2CBC0}" destId="{1A31D426-67CB-47B6-B8A5-7711D4112D95}" srcOrd="1" destOrd="0" presId="urn:microsoft.com/office/officeart/2005/8/layout/orgChart1"/>
    <dgm:cxn modelId="{7BD8C6A1-1DFE-4E49-AB8C-105513D8F542}" type="presParOf" srcId="{18C62C9C-732F-4A06-97FA-B3C8BF2010BE}" destId="{72A9F71A-B2E6-46A0-8079-B86BC248011B}" srcOrd="1" destOrd="0" presId="urn:microsoft.com/office/officeart/2005/8/layout/orgChart1"/>
    <dgm:cxn modelId="{4E9D129C-00B8-42BA-A767-7844D98F229D}" type="presParOf" srcId="{18C62C9C-732F-4A06-97FA-B3C8BF2010BE}" destId="{17041788-F354-40C0-87A2-B3B0335CF257}" srcOrd="2" destOrd="0" presId="urn:microsoft.com/office/officeart/2005/8/layout/orgChart1"/>
    <dgm:cxn modelId="{9C444FA4-028D-4CC4-8A91-680F733C6FEA}" type="presParOf" srcId="{7543B751-CE33-4E22-BEC6-DC088495DD18}" destId="{9DB58DDB-C3A8-4FF5-A6DF-DCF80F7902E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01DE96-FC07-4582-8BAF-8FA5105F3CD5}" type="doc">
      <dgm:prSet loTypeId="urn:microsoft.com/office/officeart/2005/8/layout/cycle3" loCatId="cycle" qsTypeId="urn:microsoft.com/office/officeart/2005/8/quickstyle/3d2#1" qsCatId="3D" csTypeId="urn:microsoft.com/office/officeart/2005/8/colors/colorful5" csCatId="colorful" phldr="1"/>
      <dgm:spPr/>
      <dgm:t>
        <a:bodyPr/>
        <a:lstStyle/>
        <a:p>
          <a:pPr rtl="1"/>
          <a:endParaRPr lang="ar-SA"/>
        </a:p>
      </dgm:t>
    </dgm:pt>
    <dgm:pt modelId="{D113171C-4A2D-4C71-82BE-2845E42CBDAC}">
      <dgm:prSet phldrT="[نص]" custT="1"/>
      <dgm:spPr/>
      <dgm:t>
        <a:bodyPr/>
        <a:lstStyle/>
        <a:p>
          <a:pPr rtl="1"/>
          <a:r>
            <a:rPr lang="ar-SA" sz="2000" b="0" dirty="0">
              <a:effectLst>
                <a:glow rad="101600">
                  <a:schemeClr val="tx1">
                    <a:alpha val="60000"/>
                  </a:schemeClr>
                </a:glow>
                <a:outerShdw blurRad="38100" dist="38100" dir="2700000" algn="tl">
                  <a:srgbClr val="000000">
                    <a:alpha val="43137"/>
                  </a:srgbClr>
                </a:outerShdw>
              </a:effectLst>
              <a:cs typeface="Khalid Art bold" pitchFamily="2" charset="-78"/>
            </a:rPr>
            <a:t>خدمات  البريد الإلكتروني</a:t>
          </a:r>
        </a:p>
      </dgm:t>
    </dgm:pt>
    <dgm:pt modelId="{A702C832-F47E-4A62-B2B7-A622EC6E3861}" type="parTrans" cxnId="{15F60B66-DFE0-4336-A9FE-ADE80FF4FA91}">
      <dgm:prSet/>
      <dgm:spPr/>
      <dgm:t>
        <a:bodyPr/>
        <a:lstStyle/>
        <a:p>
          <a:pPr rtl="1"/>
          <a:endParaRPr lang="ar-SA"/>
        </a:p>
      </dgm:t>
    </dgm:pt>
    <dgm:pt modelId="{E6D91737-1C51-4E97-9609-456B2299AEA0}" type="sibTrans" cxnId="{15F60B66-DFE0-4336-A9FE-ADE80FF4FA91}">
      <dgm:prSet/>
      <dgm:spPr/>
      <dgm:t>
        <a:bodyPr/>
        <a:lstStyle/>
        <a:p>
          <a:pPr rtl="1"/>
          <a:endParaRPr lang="ar-SA"/>
        </a:p>
      </dgm:t>
    </dgm:pt>
    <dgm:pt modelId="{3B3D374B-FE0F-4086-8397-F405CB0F8209}">
      <dgm:prSet phldrT="[نص]" custT="1"/>
      <dgm:spPr/>
      <dgm:t>
        <a:bodyPr/>
        <a:lstStyle/>
        <a:p>
          <a:pPr rtl="1"/>
          <a:r>
            <a:rPr lang="ar-SA" sz="2000" b="0" dirty="0">
              <a:effectLst>
                <a:glow rad="101600">
                  <a:schemeClr val="tx1">
                    <a:alpha val="60000"/>
                  </a:schemeClr>
                </a:glow>
                <a:outerShdw blurRad="38100" dist="38100" dir="2700000" algn="tl">
                  <a:srgbClr val="000000">
                    <a:alpha val="43137"/>
                  </a:srgbClr>
                </a:outerShdw>
              </a:effectLst>
              <a:cs typeface="Khalid Art bold" pitchFamily="2" charset="-78"/>
            </a:rPr>
            <a:t>خدمات التخزين </a:t>
          </a:r>
          <a:r>
            <a:rPr lang="ar-SA" sz="2000" b="0" dirty="0" err="1">
              <a:effectLst>
                <a:glow rad="101600">
                  <a:schemeClr val="tx1">
                    <a:alpha val="60000"/>
                  </a:schemeClr>
                </a:glow>
                <a:outerShdw blurRad="38100" dist="38100" dir="2700000" algn="tl">
                  <a:srgbClr val="000000">
                    <a:alpha val="43137"/>
                  </a:srgbClr>
                </a:outerShdw>
              </a:effectLst>
              <a:cs typeface="Khalid Art bold" pitchFamily="2" charset="-78"/>
            </a:rPr>
            <a:t>السحابي</a:t>
          </a:r>
          <a:endParaRPr lang="ar-SA" sz="2000" b="0" dirty="0">
            <a:effectLst>
              <a:glow rad="101600">
                <a:schemeClr val="tx1">
                  <a:alpha val="60000"/>
                </a:schemeClr>
              </a:glow>
              <a:outerShdw blurRad="38100" dist="38100" dir="2700000" algn="tl">
                <a:srgbClr val="000000">
                  <a:alpha val="43137"/>
                </a:srgbClr>
              </a:outerShdw>
            </a:effectLst>
            <a:cs typeface="Khalid Art bold" pitchFamily="2" charset="-78"/>
          </a:endParaRPr>
        </a:p>
      </dgm:t>
    </dgm:pt>
    <dgm:pt modelId="{BB3752F2-D93B-4BE6-B0F0-137A15349CBA}" type="parTrans" cxnId="{4101818C-8704-4E4E-9B72-691DD5925BC8}">
      <dgm:prSet/>
      <dgm:spPr/>
      <dgm:t>
        <a:bodyPr/>
        <a:lstStyle/>
        <a:p>
          <a:pPr rtl="1"/>
          <a:endParaRPr lang="ar-SA"/>
        </a:p>
      </dgm:t>
    </dgm:pt>
    <dgm:pt modelId="{64DBD56F-5B1C-4A56-9235-A193EE4E621D}" type="sibTrans" cxnId="{4101818C-8704-4E4E-9B72-691DD5925BC8}">
      <dgm:prSet/>
      <dgm:spPr/>
      <dgm:t>
        <a:bodyPr/>
        <a:lstStyle/>
        <a:p>
          <a:pPr rtl="1"/>
          <a:endParaRPr lang="ar-SA"/>
        </a:p>
      </dgm:t>
    </dgm:pt>
    <dgm:pt modelId="{96834038-97BB-447C-8043-0FFDC6FEAA96}">
      <dgm:prSet phldrT="[نص]" custT="1"/>
      <dgm:spPr/>
      <dgm:t>
        <a:bodyPr/>
        <a:lstStyle/>
        <a:p>
          <a:pPr rtl="1"/>
          <a:r>
            <a:rPr lang="ar-SA" sz="2000" b="0" dirty="0">
              <a:effectLst>
                <a:glow rad="101600">
                  <a:schemeClr val="tx1">
                    <a:alpha val="60000"/>
                  </a:schemeClr>
                </a:glow>
                <a:outerShdw blurRad="38100" dist="38100" dir="2700000" algn="tl">
                  <a:srgbClr val="000000">
                    <a:alpha val="43137"/>
                  </a:srgbClr>
                </a:outerShdw>
              </a:effectLst>
              <a:cs typeface="Khalid Art bold" pitchFamily="2" charset="-78"/>
            </a:rPr>
            <a:t>خدمات الصوتيات السحابية</a:t>
          </a:r>
        </a:p>
      </dgm:t>
    </dgm:pt>
    <dgm:pt modelId="{A6B9229C-590F-448A-ABA3-D924717748E2}" type="parTrans" cxnId="{14D74FC9-2F4B-40A6-8F2B-6C0D8C6396D5}">
      <dgm:prSet/>
      <dgm:spPr/>
      <dgm:t>
        <a:bodyPr/>
        <a:lstStyle/>
        <a:p>
          <a:pPr rtl="1"/>
          <a:endParaRPr lang="ar-SA"/>
        </a:p>
      </dgm:t>
    </dgm:pt>
    <dgm:pt modelId="{76211E50-710B-4E41-BC63-36D5A165D223}" type="sibTrans" cxnId="{14D74FC9-2F4B-40A6-8F2B-6C0D8C6396D5}">
      <dgm:prSet/>
      <dgm:spPr/>
      <dgm:t>
        <a:bodyPr/>
        <a:lstStyle/>
        <a:p>
          <a:pPr rtl="1"/>
          <a:endParaRPr lang="ar-SA"/>
        </a:p>
      </dgm:t>
    </dgm:pt>
    <dgm:pt modelId="{3A92F7B3-B0B3-4D1A-B836-4E36ED357B54}">
      <dgm:prSet phldrT="[نص]" custT="1"/>
      <dgm:spPr/>
      <dgm:t>
        <a:bodyPr/>
        <a:lstStyle/>
        <a:p>
          <a:pPr rtl="1"/>
          <a:r>
            <a:rPr lang="ar-SA" sz="2000" b="0" dirty="0">
              <a:effectLst>
                <a:glow rad="101600">
                  <a:schemeClr val="tx1">
                    <a:alpha val="60000"/>
                  </a:schemeClr>
                </a:glow>
                <a:outerShdw blurRad="38100" dist="38100" dir="2700000" algn="tl">
                  <a:srgbClr val="000000">
                    <a:alpha val="43137"/>
                  </a:srgbClr>
                </a:outerShdw>
              </a:effectLst>
              <a:cs typeface="Khalid Art bold" pitchFamily="2" charset="-78"/>
            </a:rPr>
            <a:t>التطبيقات السحابية</a:t>
          </a:r>
        </a:p>
      </dgm:t>
    </dgm:pt>
    <dgm:pt modelId="{B7C77FF6-EF2A-4675-A8D6-A8BF36DD4BAE}" type="parTrans" cxnId="{F5C2D187-0186-40BC-9831-38DBBF708567}">
      <dgm:prSet/>
      <dgm:spPr/>
      <dgm:t>
        <a:bodyPr/>
        <a:lstStyle/>
        <a:p>
          <a:pPr rtl="1"/>
          <a:endParaRPr lang="ar-SA"/>
        </a:p>
      </dgm:t>
    </dgm:pt>
    <dgm:pt modelId="{D52649F3-45D2-47E4-85A2-41A38149BDEC}" type="sibTrans" cxnId="{F5C2D187-0186-40BC-9831-38DBBF708567}">
      <dgm:prSet/>
      <dgm:spPr/>
      <dgm:t>
        <a:bodyPr/>
        <a:lstStyle/>
        <a:p>
          <a:pPr rtl="1"/>
          <a:endParaRPr lang="ar-SA"/>
        </a:p>
      </dgm:t>
    </dgm:pt>
    <dgm:pt modelId="{AD85CAD8-8BF9-4C1C-8D48-EB8EAE9B16DD}">
      <dgm:prSet phldrT="[نص]" custT="1"/>
      <dgm:spPr/>
      <dgm:t>
        <a:bodyPr/>
        <a:lstStyle/>
        <a:p>
          <a:pPr rtl="1"/>
          <a:r>
            <a:rPr lang="ar-SA" sz="2000" b="0" dirty="0">
              <a:effectLst>
                <a:glow rad="101600">
                  <a:schemeClr val="tx1">
                    <a:alpha val="60000"/>
                  </a:schemeClr>
                </a:glow>
                <a:outerShdw blurRad="38100" dist="38100" dir="2700000" algn="tl">
                  <a:srgbClr val="000000">
                    <a:alpha val="43137"/>
                  </a:srgbClr>
                </a:outerShdw>
              </a:effectLst>
              <a:cs typeface="Khalid Art bold" pitchFamily="2" charset="-78"/>
            </a:rPr>
            <a:t>أنظمة التشغيل السحابية</a:t>
          </a:r>
        </a:p>
      </dgm:t>
    </dgm:pt>
    <dgm:pt modelId="{18EBE4E8-B043-47F6-BC77-96B3A5A458E1}" type="parTrans" cxnId="{B73D55E3-B965-4CFC-9271-EEE5253C64CC}">
      <dgm:prSet/>
      <dgm:spPr/>
      <dgm:t>
        <a:bodyPr/>
        <a:lstStyle/>
        <a:p>
          <a:pPr rtl="1"/>
          <a:endParaRPr lang="ar-SA"/>
        </a:p>
      </dgm:t>
    </dgm:pt>
    <dgm:pt modelId="{4C96A7FF-DD65-4245-8653-6F4C53EE7A60}" type="sibTrans" cxnId="{B73D55E3-B965-4CFC-9271-EEE5253C64CC}">
      <dgm:prSet/>
      <dgm:spPr/>
      <dgm:t>
        <a:bodyPr/>
        <a:lstStyle/>
        <a:p>
          <a:pPr rtl="1"/>
          <a:endParaRPr lang="ar-SA"/>
        </a:p>
      </dgm:t>
    </dgm:pt>
    <dgm:pt modelId="{713888BF-7EFE-4D4F-A48D-A9C977A1E22B}" type="pres">
      <dgm:prSet presAssocID="{EC01DE96-FC07-4582-8BAF-8FA5105F3CD5}" presName="Name0" presStyleCnt="0">
        <dgm:presLayoutVars>
          <dgm:dir/>
          <dgm:resizeHandles val="exact"/>
        </dgm:presLayoutVars>
      </dgm:prSet>
      <dgm:spPr/>
    </dgm:pt>
    <dgm:pt modelId="{D67F4A7B-CB14-41A9-BFF4-267EDC0D0B97}" type="pres">
      <dgm:prSet presAssocID="{EC01DE96-FC07-4582-8BAF-8FA5105F3CD5}" presName="cycle" presStyleCnt="0"/>
      <dgm:spPr/>
    </dgm:pt>
    <dgm:pt modelId="{3F826CB3-AEFD-4258-875F-094CC74B9521}" type="pres">
      <dgm:prSet presAssocID="{D113171C-4A2D-4C71-82BE-2845E42CBDAC}" presName="nodeFirstNode" presStyleLbl="node1" presStyleIdx="0" presStyleCnt="5" custScaleX="123382">
        <dgm:presLayoutVars>
          <dgm:bulletEnabled val="1"/>
        </dgm:presLayoutVars>
      </dgm:prSet>
      <dgm:spPr/>
    </dgm:pt>
    <dgm:pt modelId="{32CC1A5F-C135-4CD9-8070-AF0818EC7B30}" type="pres">
      <dgm:prSet presAssocID="{E6D91737-1C51-4E97-9609-456B2299AEA0}" presName="sibTransFirstNode" presStyleLbl="bgShp" presStyleIdx="0" presStyleCnt="1"/>
      <dgm:spPr/>
    </dgm:pt>
    <dgm:pt modelId="{535A5258-C1C8-4E03-A0E2-A67EA24EAE8F}" type="pres">
      <dgm:prSet presAssocID="{3B3D374B-FE0F-4086-8397-F405CB0F8209}" presName="nodeFollowingNodes" presStyleLbl="node1" presStyleIdx="1" presStyleCnt="5">
        <dgm:presLayoutVars>
          <dgm:bulletEnabled val="1"/>
        </dgm:presLayoutVars>
      </dgm:prSet>
      <dgm:spPr/>
    </dgm:pt>
    <dgm:pt modelId="{ACEEB670-E170-4AF7-8F41-0E30870D5128}" type="pres">
      <dgm:prSet presAssocID="{96834038-97BB-447C-8043-0FFDC6FEAA96}" presName="nodeFollowingNodes" presStyleLbl="node1" presStyleIdx="2" presStyleCnt="5" custRadScaleRad="106321" custRadScaleInc="-17949">
        <dgm:presLayoutVars>
          <dgm:bulletEnabled val="1"/>
        </dgm:presLayoutVars>
      </dgm:prSet>
      <dgm:spPr/>
    </dgm:pt>
    <dgm:pt modelId="{A4A47EE2-814D-4F3D-A1B8-9F454A0357A4}" type="pres">
      <dgm:prSet presAssocID="{3A92F7B3-B0B3-4D1A-B836-4E36ED357B54}" presName="nodeFollowingNodes" presStyleLbl="node1" presStyleIdx="3" presStyleCnt="5" custRadScaleRad="107243" custRadScaleInc="14099">
        <dgm:presLayoutVars>
          <dgm:bulletEnabled val="1"/>
        </dgm:presLayoutVars>
      </dgm:prSet>
      <dgm:spPr/>
    </dgm:pt>
    <dgm:pt modelId="{C0D007DE-DF4F-4748-B7E1-CB702F125BD3}" type="pres">
      <dgm:prSet presAssocID="{AD85CAD8-8BF9-4C1C-8D48-EB8EAE9B16DD}" presName="nodeFollowingNodes" presStyleLbl="node1" presStyleIdx="4" presStyleCnt="5">
        <dgm:presLayoutVars>
          <dgm:bulletEnabled val="1"/>
        </dgm:presLayoutVars>
      </dgm:prSet>
      <dgm:spPr/>
    </dgm:pt>
  </dgm:ptLst>
  <dgm:cxnLst>
    <dgm:cxn modelId="{BAE4EB01-F6B9-4745-B020-08F4B41929C5}" type="presOf" srcId="{EC01DE96-FC07-4582-8BAF-8FA5105F3CD5}" destId="{713888BF-7EFE-4D4F-A48D-A9C977A1E22B}" srcOrd="0" destOrd="0" presId="urn:microsoft.com/office/officeart/2005/8/layout/cycle3"/>
    <dgm:cxn modelId="{15F60B66-DFE0-4336-A9FE-ADE80FF4FA91}" srcId="{EC01DE96-FC07-4582-8BAF-8FA5105F3CD5}" destId="{D113171C-4A2D-4C71-82BE-2845E42CBDAC}" srcOrd="0" destOrd="0" parTransId="{A702C832-F47E-4A62-B2B7-A622EC6E3861}" sibTransId="{E6D91737-1C51-4E97-9609-456B2299AEA0}"/>
    <dgm:cxn modelId="{EBFBCF73-9551-4DB8-9A34-194844C670C2}" type="presOf" srcId="{E6D91737-1C51-4E97-9609-456B2299AEA0}" destId="{32CC1A5F-C135-4CD9-8070-AF0818EC7B30}" srcOrd="0" destOrd="0" presId="urn:microsoft.com/office/officeart/2005/8/layout/cycle3"/>
    <dgm:cxn modelId="{8F563054-1B58-4300-87D9-8D5501AD929E}" type="presOf" srcId="{96834038-97BB-447C-8043-0FFDC6FEAA96}" destId="{ACEEB670-E170-4AF7-8F41-0E30870D5128}" srcOrd="0" destOrd="0" presId="urn:microsoft.com/office/officeart/2005/8/layout/cycle3"/>
    <dgm:cxn modelId="{0755B27A-CE8B-45BD-A095-756BFA13DF35}" type="presOf" srcId="{AD85CAD8-8BF9-4C1C-8D48-EB8EAE9B16DD}" destId="{C0D007DE-DF4F-4748-B7E1-CB702F125BD3}" srcOrd="0" destOrd="0" presId="urn:microsoft.com/office/officeart/2005/8/layout/cycle3"/>
    <dgm:cxn modelId="{F5C2D187-0186-40BC-9831-38DBBF708567}" srcId="{EC01DE96-FC07-4582-8BAF-8FA5105F3CD5}" destId="{3A92F7B3-B0B3-4D1A-B836-4E36ED357B54}" srcOrd="3" destOrd="0" parTransId="{B7C77FF6-EF2A-4675-A8D6-A8BF36DD4BAE}" sibTransId="{D52649F3-45D2-47E4-85A2-41A38149BDEC}"/>
    <dgm:cxn modelId="{4101818C-8704-4E4E-9B72-691DD5925BC8}" srcId="{EC01DE96-FC07-4582-8BAF-8FA5105F3CD5}" destId="{3B3D374B-FE0F-4086-8397-F405CB0F8209}" srcOrd="1" destOrd="0" parTransId="{BB3752F2-D93B-4BE6-B0F0-137A15349CBA}" sibTransId="{64DBD56F-5B1C-4A56-9235-A193EE4E621D}"/>
    <dgm:cxn modelId="{5D57C2B8-26BD-476E-9CA9-46E12155E699}" type="presOf" srcId="{3A92F7B3-B0B3-4D1A-B836-4E36ED357B54}" destId="{A4A47EE2-814D-4F3D-A1B8-9F454A0357A4}" srcOrd="0" destOrd="0" presId="urn:microsoft.com/office/officeart/2005/8/layout/cycle3"/>
    <dgm:cxn modelId="{14D74FC9-2F4B-40A6-8F2B-6C0D8C6396D5}" srcId="{EC01DE96-FC07-4582-8BAF-8FA5105F3CD5}" destId="{96834038-97BB-447C-8043-0FFDC6FEAA96}" srcOrd="2" destOrd="0" parTransId="{A6B9229C-590F-448A-ABA3-D924717748E2}" sibTransId="{76211E50-710B-4E41-BC63-36D5A165D223}"/>
    <dgm:cxn modelId="{C5D97EE2-2641-43EF-8609-5228AB6E5C51}" type="presOf" srcId="{3B3D374B-FE0F-4086-8397-F405CB0F8209}" destId="{535A5258-C1C8-4E03-A0E2-A67EA24EAE8F}" srcOrd="0" destOrd="0" presId="urn:microsoft.com/office/officeart/2005/8/layout/cycle3"/>
    <dgm:cxn modelId="{B73D55E3-B965-4CFC-9271-EEE5253C64CC}" srcId="{EC01DE96-FC07-4582-8BAF-8FA5105F3CD5}" destId="{AD85CAD8-8BF9-4C1C-8D48-EB8EAE9B16DD}" srcOrd="4" destOrd="0" parTransId="{18EBE4E8-B043-47F6-BC77-96B3A5A458E1}" sibTransId="{4C96A7FF-DD65-4245-8653-6F4C53EE7A60}"/>
    <dgm:cxn modelId="{2E0A32F9-0BBE-4BB5-8745-0FB4F8F2BC48}" type="presOf" srcId="{D113171C-4A2D-4C71-82BE-2845E42CBDAC}" destId="{3F826CB3-AEFD-4258-875F-094CC74B9521}" srcOrd="0" destOrd="0" presId="urn:microsoft.com/office/officeart/2005/8/layout/cycle3"/>
    <dgm:cxn modelId="{E728ACE9-27B6-481B-95E8-538841973766}" type="presParOf" srcId="{713888BF-7EFE-4D4F-A48D-A9C977A1E22B}" destId="{D67F4A7B-CB14-41A9-BFF4-267EDC0D0B97}" srcOrd="0" destOrd="0" presId="urn:microsoft.com/office/officeart/2005/8/layout/cycle3"/>
    <dgm:cxn modelId="{E3F2BC54-E05A-46CE-B041-5DD4C51AF536}" type="presParOf" srcId="{D67F4A7B-CB14-41A9-BFF4-267EDC0D0B97}" destId="{3F826CB3-AEFD-4258-875F-094CC74B9521}" srcOrd="0" destOrd="0" presId="urn:microsoft.com/office/officeart/2005/8/layout/cycle3"/>
    <dgm:cxn modelId="{771F7190-BC36-4566-B167-0EE4B002978B}" type="presParOf" srcId="{D67F4A7B-CB14-41A9-BFF4-267EDC0D0B97}" destId="{32CC1A5F-C135-4CD9-8070-AF0818EC7B30}" srcOrd="1" destOrd="0" presId="urn:microsoft.com/office/officeart/2005/8/layout/cycle3"/>
    <dgm:cxn modelId="{13EFAA0E-A330-42AB-B77D-FA12E43D1A99}" type="presParOf" srcId="{D67F4A7B-CB14-41A9-BFF4-267EDC0D0B97}" destId="{535A5258-C1C8-4E03-A0E2-A67EA24EAE8F}" srcOrd="2" destOrd="0" presId="urn:microsoft.com/office/officeart/2005/8/layout/cycle3"/>
    <dgm:cxn modelId="{7243E046-8202-4BFB-B183-8295E510BCE3}" type="presParOf" srcId="{D67F4A7B-CB14-41A9-BFF4-267EDC0D0B97}" destId="{ACEEB670-E170-4AF7-8F41-0E30870D5128}" srcOrd="3" destOrd="0" presId="urn:microsoft.com/office/officeart/2005/8/layout/cycle3"/>
    <dgm:cxn modelId="{6D739803-5DAA-42EF-8B4D-AB6F3FEFB9E8}" type="presParOf" srcId="{D67F4A7B-CB14-41A9-BFF4-267EDC0D0B97}" destId="{A4A47EE2-814D-4F3D-A1B8-9F454A0357A4}" srcOrd="4" destOrd="0" presId="urn:microsoft.com/office/officeart/2005/8/layout/cycle3"/>
    <dgm:cxn modelId="{541DD222-AD7C-4EE2-87B6-76D99552D2E6}" type="presParOf" srcId="{D67F4A7B-CB14-41A9-BFF4-267EDC0D0B97}" destId="{C0D007DE-DF4F-4748-B7E1-CB702F125BD3}" srcOrd="5"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0A809-7951-462B-A4AC-515C5298E240}">
      <dsp:nvSpPr>
        <dsp:cNvPr id="0" name=""/>
        <dsp:cNvSpPr/>
      </dsp:nvSpPr>
      <dsp:spPr>
        <a:xfrm>
          <a:off x="3960438" y="2156518"/>
          <a:ext cx="1872210" cy="163919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glow rad="101600">
                  <a:schemeClr val="tx1">
                    <a:alpha val="60000"/>
                  </a:schemeClr>
                </a:glow>
                <a:outerShdw blurRad="38100" dist="38100" dir="2700000" algn="tl">
                  <a:srgbClr val="000000">
                    <a:alpha val="43137"/>
                  </a:srgbClr>
                </a:outerShdw>
              </a:effectLst>
              <a:cs typeface="AGA Aladdin Regular" pitchFamily="2" charset="-78"/>
            </a:rPr>
            <a:t>مكونات الحوسبة السحابية </a:t>
          </a:r>
        </a:p>
      </dsp:txBody>
      <dsp:txXfrm>
        <a:off x="4234617" y="2396573"/>
        <a:ext cx="1323852" cy="1159088"/>
      </dsp:txXfrm>
    </dsp:sp>
    <dsp:sp modelId="{4A7F22A6-7579-4F66-B705-AEF4E311BE2F}">
      <dsp:nvSpPr>
        <dsp:cNvPr id="0" name=""/>
        <dsp:cNvSpPr/>
      </dsp:nvSpPr>
      <dsp:spPr>
        <a:xfrm rot="16200000">
          <a:off x="4649002" y="1893912"/>
          <a:ext cx="495083" cy="30128"/>
        </a:xfrm>
        <a:custGeom>
          <a:avLst/>
          <a:gdLst/>
          <a:ahLst/>
          <a:cxnLst/>
          <a:rect l="0" t="0" r="0" b="0"/>
          <a:pathLst>
            <a:path>
              <a:moveTo>
                <a:pt x="0" y="15064"/>
              </a:moveTo>
              <a:lnTo>
                <a:pt x="495083" y="15064"/>
              </a:lnTo>
            </a:path>
          </a:pathLst>
        </a:custGeom>
        <a:noFill/>
        <a:ln w="222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ln w="28575">
              <a:solidFill>
                <a:schemeClr val="tx1"/>
              </a:solidFill>
            </a:ln>
          </a:endParaRPr>
        </a:p>
      </dsp:txBody>
      <dsp:txXfrm>
        <a:off x="4884166" y="1896599"/>
        <a:ext cx="24754" cy="24754"/>
      </dsp:txXfrm>
    </dsp:sp>
    <dsp:sp modelId="{77F0EE01-8621-48A0-96B3-CD4280A90864}">
      <dsp:nvSpPr>
        <dsp:cNvPr id="0" name=""/>
        <dsp:cNvSpPr/>
      </dsp:nvSpPr>
      <dsp:spPr>
        <a:xfrm>
          <a:off x="4076944" y="22236"/>
          <a:ext cx="1639198" cy="1639198"/>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glow rad="101600">
                  <a:schemeClr val="tx1">
                    <a:alpha val="60000"/>
                  </a:schemeClr>
                </a:glow>
                <a:outerShdw blurRad="38100" dist="38100" dir="2700000" algn="tl">
                  <a:srgbClr val="000000">
                    <a:alpha val="43137"/>
                  </a:srgbClr>
                </a:outerShdw>
              </a:effectLst>
              <a:cs typeface="AGA Aladdin Regular" pitchFamily="2" charset="-78"/>
            </a:rPr>
            <a:t>العميل</a:t>
          </a:r>
          <a:endParaRPr lang="ar-SA" sz="2400" kern="1200" dirty="0">
            <a:effectLst>
              <a:glow rad="101600">
                <a:schemeClr val="tx1">
                  <a:alpha val="60000"/>
                </a:schemeClr>
              </a:glow>
              <a:outerShdw blurRad="38100" dist="38100" dir="2700000" algn="tl">
                <a:srgbClr val="000000">
                  <a:alpha val="43137"/>
                </a:srgbClr>
              </a:outerShdw>
            </a:effectLst>
          </a:endParaRPr>
        </a:p>
      </dsp:txBody>
      <dsp:txXfrm>
        <a:off x="4316999" y="262291"/>
        <a:ext cx="1159088" cy="1159088"/>
      </dsp:txXfrm>
    </dsp:sp>
    <dsp:sp modelId="{754A46CC-C9DD-489E-9434-B29080C4B094}">
      <dsp:nvSpPr>
        <dsp:cNvPr id="0" name=""/>
        <dsp:cNvSpPr/>
      </dsp:nvSpPr>
      <dsp:spPr>
        <a:xfrm rot="20520000">
          <a:off x="5764574" y="2615345"/>
          <a:ext cx="391897" cy="30128"/>
        </a:xfrm>
        <a:custGeom>
          <a:avLst/>
          <a:gdLst/>
          <a:ahLst/>
          <a:cxnLst/>
          <a:rect l="0" t="0" r="0" b="0"/>
          <a:pathLst>
            <a:path>
              <a:moveTo>
                <a:pt x="0" y="15064"/>
              </a:moveTo>
              <a:lnTo>
                <a:pt x="391897" y="15064"/>
              </a:lnTo>
            </a:path>
          </a:pathLst>
        </a:custGeom>
        <a:noFill/>
        <a:ln w="222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5950725" y="2620612"/>
        <a:ext cx="19594" cy="19594"/>
      </dsp:txXfrm>
    </dsp:sp>
    <dsp:sp modelId="{0A219F70-2DE3-4A7B-BDCD-39C8236AD425}">
      <dsp:nvSpPr>
        <dsp:cNvPr id="0" name=""/>
        <dsp:cNvSpPr/>
      </dsp:nvSpPr>
      <dsp:spPr>
        <a:xfrm>
          <a:off x="6106767" y="1496988"/>
          <a:ext cx="1639198" cy="1639198"/>
        </a:xfrm>
        <a:prstGeom prst="ellips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glow rad="101600">
                  <a:schemeClr val="tx1">
                    <a:alpha val="60000"/>
                  </a:schemeClr>
                </a:glow>
                <a:outerShdw blurRad="38100" dist="38100" dir="2700000" algn="tl">
                  <a:srgbClr val="000000">
                    <a:alpha val="43137"/>
                  </a:srgbClr>
                </a:outerShdw>
              </a:effectLst>
              <a:cs typeface="AGA Aladdin Regular" pitchFamily="2" charset="-78"/>
            </a:rPr>
            <a:t>نظام التشغيل</a:t>
          </a:r>
        </a:p>
      </dsp:txBody>
      <dsp:txXfrm>
        <a:off x="6346822" y="1737043"/>
        <a:ext cx="1159088" cy="1159088"/>
      </dsp:txXfrm>
    </dsp:sp>
    <dsp:sp modelId="{593CB8B5-56A9-4AD3-A50E-A39F0D8AB8F9}">
      <dsp:nvSpPr>
        <dsp:cNvPr id="0" name=""/>
        <dsp:cNvSpPr/>
      </dsp:nvSpPr>
      <dsp:spPr>
        <a:xfrm rot="3240000">
          <a:off x="5304191" y="3838623"/>
          <a:ext cx="459890" cy="30128"/>
        </a:xfrm>
        <a:custGeom>
          <a:avLst/>
          <a:gdLst/>
          <a:ahLst/>
          <a:cxnLst/>
          <a:rect l="0" t="0" r="0" b="0"/>
          <a:pathLst>
            <a:path>
              <a:moveTo>
                <a:pt x="0" y="15064"/>
              </a:moveTo>
              <a:lnTo>
                <a:pt x="459890" y="15064"/>
              </a:lnTo>
            </a:path>
          </a:pathLst>
        </a:custGeom>
        <a:noFill/>
        <a:ln w="222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5522639" y="3842190"/>
        <a:ext cx="22994" cy="22994"/>
      </dsp:txXfrm>
    </dsp:sp>
    <dsp:sp modelId="{80396DBA-3E0C-4DF1-A6B5-C27F5AE46997}">
      <dsp:nvSpPr>
        <dsp:cNvPr id="0" name=""/>
        <dsp:cNvSpPr/>
      </dsp:nvSpPr>
      <dsp:spPr>
        <a:xfrm>
          <a:off x="5331443" y="3883187"/>
          <a:ext cx="1639198" cy="1639198"/>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glow rad="101600">
                  <a:schemeClr val="tx1">
                    <a:alpha val="60000"/>
                  </a:schemeClr>
                </a:glow>
                <a:outerShdw blurRad="38100" dist="38100" dir="2700000" algn="tl">
                  <a:srgbClr val="000000">
                    <a:alpha val="43137"/>
                  </a:srgbClr>
                </a:outerShdw>
              </a:effectLst>
              <a:cs typeface="AGA Aladdin Regular" pitchFamily="2" charset="-78"/>
            </a:rPr>
            <a:t>توفر اتصال بشبكة الانترنت</a:t>
          </a:r>
        </a:p>
      </dsp:txBody>
      <dsp:txXfrm>
        <a:off x="5571498" y="4123242"/>
        <a:ext cx="1159088" cy="1159088"/>
      </dsp:txXfrm>
    </dsp:sp>
    <dsp:sp modelId="{4ED6A58F-9174-47F6-AE23-060CB790D7E1}">
      <dsp:nvSpPr>
        <dsp:cNvPr id="0" name=""/>
        <dsp:cNvSpPr/>
      </dsp:nvSpPr>
      <dsp:spPr>
        <a:xfrm rot="7560000">
          <a:off x="4029006" y="3838623"/>
          <a:ext cx="459890" cy="30128"/>
        </a:xfrm>
        <a:custGeom>
          <a:avLst/>
          <a:gdLst/>
          <a:ahLst/>
          <a:cxnLst/>
          <a:rect l="0" t="0" r="0" b="0"/>
          <a:pathLst>
            <a:path>
              <a:moveTo>
                <a:pt x="0" y="15064"/>
              </a:moveTo>
              <a:lnTo>
                <a:pt x="459890" y="15064"/>
              </a:lnTo>
            </a:path>
          </a:pathLst>
        </a:custGeom>
        <a:noFill/>
        <a:ln w="222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rot="10800000">
        <a:off x="4247454" y="3842190"/>
        <a:ext cx="22994" cy="22994"/>
      </dsp:txXfrm>
    </dsp:sp>
    <dsp:sp modelId="{0FD126AB-F342-425B-9ECB-5D42372D2D60}">
      <dsp:nvSpPr>
        <dsp:cNvPr id="0" name=""/>
        <dsp:cNvSpPr/>
      </dsp:nvSpPr>
      <dsp:spPr>
        <a:xfrm>
          <a:off x="2822445" y="3883187"/>
          <a:ext cx="1639198" cy="1639198"/>
        </a:xfrm>
        <a:prstGeom prst="ellips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glow rad="101600">
                  <a:schemeClr val="tx1">
                    <a:alpha val="60000"/>
                  </a:schemeClr>
                </a:glow>
                <a:outerShdw blurRad="38100" dist="38100" dir="2700000" algn="tl">
                  <a:srgbClr val="000000">
                    <a:alpha val="43137"/>
                  </a:srgbClr>
                </a:outerShdw>
              </a:effectLst>
              <a:cs typeface="AGA Aladdin Regular" pitchFamily="2" charset="-78"/>
            </a:rPr>
            <a:t>مزود خدمة الحوسبة السحابية</a:t>
          </a:r>
        </a:p>
      </dsp:txBody>
      <dsp:txXfrm>
        <a:off x="3062500" y="4123242"/>
        <a:ext cx="1159088" cy="1159088"/>
      </dsp:txXfrm>
    </dsp:sp>
    <dsp:sp modelId="{274A5A72-DEA5-4C3B-89DA-F937660F68D6}">
      <dsp:nvSpPr>
        <dsp:cNvPr id="0" name=""/>
        <dsp:cNvSpPr/>
      </dsp:nvSpPr>
      <dsp:spPr>
        <a:xfrm rot="11880000">
          <a:off x="3636616" y="2615345"/>
          <a:ext cx="391897" cy="30128"/>
        </a:xfrm>
        <a:custGeom>
          <a:avLst/>
          <a:gdLst/>
          <a:ahLst/>
          <a:cxnLst/>
          <a:rect l="0" t="0" r="0" b="0"/>
          <a:pathLst>
            <a:path>
              <a:moveTo>
                <a:pt x="0" y="15064"/>
              </a:moveTo>
              <a:lnTo>
                <a:pt x="391897" y="15064"/>
              </a:lnTo>
            </a:path>
          </a:pathLst>
        </a:custGeom>
        <a:noFill/>
        <a:ln w="222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rot="10800000">
        <a:off x="3822767" y="2620612"/>
        <a:ext cx="19594" cy="19594"/>
      </dsp:txXfrm>
    </dsp:sp>
    <dsp:sp modelId="{B4B4B0A9-E009-4092-A967-8FE9F73419DC}">
      <dsp:nvSpPr>
        <dsp:cNvPr id="0" name=""/>
        <dsp:cNvSpPr/>
      </dsp:nvSpPr>
      <dsp:spPr>
        <a:xfrm>
          <a:off x="2047122" y="1496988"/>
          <a:ext cx="1639198" cy="1639198"/>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glow rad="101600">
                  <a:schemeClr val="tx1">
                    <a:alpha val="60000"/>
                  </a:schemeClr>
                </a:glow>
                <a:outerShdw blurRad="38100" dist="38100" dir="2700000" algn="tl">
                  <a:srgbClr val="000000">
                    <a:alpha val="43137"/>
                  </a:srgbClr>
                </a:outerShdw>
              </a:effectLst>
              <a:cs typeface="AGA Aladdin Regular" pitchFamily="2" charset="-78"/>
            </a:rPr>
            <a:t>البرنامج (التطبيق)</a:t>
          </a:r>
        </a:p>
      </dsp:txBody>
      <dsp:txXfrm>
        <a:off x="2287177" y="1737043"/>
        <a:ext cx="1159088" cy="1159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FA106-3292-4C18-B776-29324D9A079D}">
      <dsp:nvSpPr>
        <dsp:cNvPr id="0" name=""/>
        <dsp:cNvSpPr/>
      </dsp:nvSpPr>
      <dsp:spPr>
        <a:xfrm>
          <a:off x="4943574" y="2563425"/>
          <a:ext cx="3916378" cy="1284408"/>
        </a:xfrm>
        <a:custGeom>
          <a:avLst/>
          <a:gdLst/>
          <a:ahLst/>
          <a:cxnLst/>
          <a:rect l="0" t="0" r="0" b="0"/>
          <a:pathLst>
            <a:path>
              <a:moveTo>
                <a:pt x="0" y="0"/>
              </a:moveTo>
              <a:lnTo>
                <a:pt x="0" y="1059286"/>
              </a:lnTo>
              <a:lnTo>
                <a:pt x="3916378" y="1059286"/>
              </a:lnTo>
              <a:lnTo>
                <a:pt x="3916378" y="1284408"/>
              </a:lnTo>
            </a:path>
          </a:pathLst>
        </a:custGeom>
        <a:noFill/>
        <a:ln w="57150" cap="flat" cmpd="sng" algn="ctr">
          <a:solidFill>
            <a:srgbClr val="008000"/>
          </a:solidFill>
          <a:prstDash val="solid"/>
        </a:ln>
        <a:effectLst>
          <a:glow rad="101600">
            <a:schemeClr val="tx1">
              <a:alpha val="60000"/>
            </a:schemeClr>
          </a:glow>
        </a:effectLst>
        <a:sp3d z="-110000"/>
      </dsp:spPr>
      <dsp:style>
        <a:lnRef idx="2">
          <a:scrgbClr r="0" g="0" b="0"/>
        </a:lnRef>
        <a:fillRef idx="0">
          <a:scrgbClr r="0" g="0" b="0"/>
        </a:fillRef>
        <a:effectRef idx="0">
          <a:scrgbClr r="0" g="0" b="0"/>
        </a:effectRef>
        <a:fontRef idx="minor"/>
      </dsp:style>
    </dsp:sp>
    <dsp:sp modelId="{AC0F5CF8-C381-4FEB-B74C-CF6FB9AAD7C5}">
      <dsp:nvSpPr>
        <dsp:cNvPr id="0" name=""/>
        <dsp:cNvSpPr/>
      </dsp:nvSpPr>
      <dsp:spPr>
        <a:xfrm>
          <a:off x="4943574" y="2563425"/>
          <a:ext cx="1322111" cy="1284408"/>
        </a:xfrm>
        <a:custGeom>
          <a:avLst/>
          <a:gdLst/>
          <a:ahLst/>
          <a:cxnLst/>
          <a:rect l="0" t="0" r="0" b="0"/>
          <a:pathLst>
            <a:path>
              <a:moveTo>
                <a:pt x="0" y="0"/>
              </a:moveTo>
              <a:lnTo>
                <a:pt x="0" y="1059286"/>
              </a:lnTo>
              <a:lnTo>
                <a:pt x="1322111" y="1059286"/>
              </a:lnTo>
              <a:lnTo>
                <a:pt x="1322111" y="1284408"/>
              </a:lnTo>
            </a:path>
          </a:pathLst>
        </a:custGeom>
        <a:noFill/>
        <a:ln w="57150" cap="flat" cmpd="sng" algn="ctr">
          <a:solidFill>
            <a:srgbClr val="008000"/>
          </a:solidFill>
          <a:prstDash val="solid"/>
        </a:ln>
        <a:effectLst>
          <a:glow rad="101600">
            <a:schemeClr val="tx1">
              <a:alpha val="60000"/>
            </a:schemeClr>
          </a:glow>
        </a:effectLst>
        <a:sp3d z="-110000"/>
      </dsp:spPr>
      <dsp:style>
        <a:lnRef idx="2">
          <a:scrgbClr r="0" g="0" b="0"/>
        </a:lnRef>
        <a:fillRef idx="0">
          <a:scrgbClr r="0" g="0" b="0"/>
        </a:fillRef>
        <a:effectRef idx="0">
          <a:scrgbClr r="0" g="0" b="0"/>
        </a:effectRef>
        <a:fontRef idx="minor"/>
      </dsp:style>
    </dsp:sp>
    <dsp:sp modelId="{0E770683-F661-4701-8CD2-DF477963C6EC}">
      <dsp:nvSpPr>
        <dsp:cNvPr id="0" name=""/>
        <dsp:cNvSpPr/>
      </dsp:nvSpPr>
      <dsp:spPr>
        <a:xfrm>
          <a:off x="3671418" y="2563425"/>
          <a:ext cx="1272155" cy="1284408"/>
        </a:xfrm>
        <a:custGeom>
          <a:avLst/>
          <a:gdLst/>
          <a:ahLst/>
          <a:cxnLst/>
          <a:rect l="0" t="0" r="0" b="0"/>
          <a:pathLst>
            <a:path>
              <a:moveTo>
                <a:pt x="1272155" y="0"/>
              </a:moveTo>
              <a:lnTo>
                <a:pt x="1272155" y="1059286"/>
              </a:lnTo>
              <a:lnTo>
                <a:pt x="0" y="1059286"/>
              </a:lnTo>
              <a:lnTo>
                <a:pt x="0" y="1284408"/>
              </a:lnTo>
            </a:path>
          </a:pathLst>
        </a:custGeom>
        <a:noFill/>
        <a:ln w="57150" cap="flat" cmpd="sng" algn="ctr">
          <a:solidFill>
            <a:srgbClr val="008000"/>
          </a:solidFill>
          <a:prstDash val="solid"/>
        </a:ln>
        <a:effectLst>
          <a:glow rad="101600">
            <a:schemeClr val="tx1">
              <a:alpha val="60000"/>
            </a:schemeClr>
          </a:glow>
        </a:effectLst>
        <a:sp3d z="-110000"/>
      </dsp:spPr>
      <dsp:style>
        <a:lnRef idx="2">
          <a:scrgbClr r="0" g="0" b="0"/>
        </a:lnRef>
        <a:fillRef idx="0">
          <a:scrgbClr r="0" g="0" b="0"/>
        </a:fillRef>
        <a:effectRef idx="0">
          <a:scrgbClr r="0" g="0" b="0"/>
        </a:effectRef>
        <a:fontRef idx="minor"/>
      </dsp:style>
    </dsp:sp>
    <dsp:sp modelId="{8CD42FDA-5089-47D1-8DC2-2FA07C0C86CD}">
      <dsp:nvSpPr>
        <dsp:cNvPr id="0" name=""/>
        <dsp:cNvSpPr/>
      </dsp:nvSpPr>
      <dsp:spPr>
        <a:xfrm>
          <a:off x="1077151" y="2563425"/>
          <a:ext cx="3866422" cy="1284408"/>
        </a:xfrm>
        <a:custGeom>
          <a:avLst/>
          <a:gdLst/>
          <a:ahLst/>
          <a:cxnLst/>
          <a:rect l="0" t="0" r="0" b="0"/>
          <a:pathLst>
            <a:path>
              <a:moveTo>
                <a:pt x="3866422" y="0"/>
              </a:moveTo>
              <a:lnTo>
                <a:pt x="3866422" y="1059286"/>
              </a:lnTo>
              <a:lnTo>
                <a:pt x="0" y="1059286"/>
              </a:lnTo>
              <a:lnTo>
                <a:pt x="0" y="1284408"/>
              </a:lnTo>
            </a:path>
          </a:pathLst>
        </a:custGeom>
        <a:noFill/>
        <a:ln w="60325" cap="flat" cmpd="sng" algn="ctr">
          <a:solidFill>
            <a:srgbClr val="008000"/>
          </a:solidFill>
          <a:prstDash val="solid"/>
        </a:ln>
        <a:effectLst>
          <a:glow rad="101600">
            <a:schemeClr val="tx1">
              <a:alpha val="60000"/>
            </a:schemeClr>
          </a:glow>
        </a:effectLst>
        <a:sp3d z="-110000"/>
      </dsp:spPr>
      <dsp:style>
        <a:lnRef idx="2">
          <a:scrgbClr r="0" g="0" b="0"/>
        </a:lnRef>
        <a:fillRef idx="0">
          <a:scrgbClr r="0" g="0" b="0"/>
        </a:fillRef>
        <a:effectRef idx="0">
          <a:scrgbClr r="0" g="0" b="0"/>
        </a:effectRef>
        <a:fontRef idx="minor"/>
      </dsp:style>
    </dsp:sp>
    <dsp:sp modelId="{73F0AA09-65B3-49AD-A805-AE04D10B5863}">
      <dsp:nvSpPr>
        <dsp:cNvPr id="0" name=""/>
        <dsp:cNvSpPr/>
      </dsp:nvSpPr>
      <dsp:spPr>
        <a:xfrm>
          <a:off x="1974842" y="1491414"/>
          <a:ext cx="5937462" cy="1072011"/>
        </a:xfrm>
        <a:prstGeom prst="rect">
          <a:avLst/>
        </a:prstGeom>
        <a:solidFill>
          <a:srgbClr val="FFC000"/>
        </a:solidFill>
        <a:ln>
          <a:noFill/>
        </a:ln>
        <a:effectLst>
          <a:outerShdw blurRad="63500" dist="25400" dir="14700000" algn="t" rotWithShape="0">
            <a:srgbClr val="000000">
              <a:alpha val="50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7940" tIns="180000" rIns="27940" bIns="27940" numCol="1" spcCol="1270" anchor="ctr" anchorCtr="0">
          <a:noAutofit/>
        </a:bodyPr>
        <a:lstStyle/>
        <a:p>
          <a:pPr marL="0" lvl="0" indent="0" algn="ctr" defTabSz="1955800" rtl="1">
            <a:lnSpc>
              <a:spcPct val="90000"/>
            </a:lnSpc>
            <a:spcBef>
              <a:spcPct val="0"/>
            </a:spcBef>
            <a:spcAft>
              <a:spcPct val="35000"/>
            </a:spcAft>
            <a:buNone/>
          </a:pPr>
          <a:r>
            <a:rPr lang="ar-SA" sz="4400" kern="1200" dirty="0">
              <a:cs typeface="Khalid Art bold" pitchFamily="2" charset="-78"/>
            </a:rPr>
            <a:t>أنواع الحوسبة السحابية</a:t>
          </a:r>
        </a:p>
      </dsp:txBody>
      <dsp:txXfrm>
        <a:off x="1974842" y="1491414"/>
        <a:ext cx="5937462" cy="1072011"/>
      </dsp:txXfrm>
    </dsp:sp>
    <dsp:sp modelId="{E06C56C1-BEC0-43E0-BBBD-CD212B2DDE4D}">
      <dsp:nvSpPr>
        <dsp:cNvPr id="0" name=""/>
        <dsp:cNvSpPr/>
      </dsp:nvSpPr>
      <dsp:spPr>
        <a:xfrm>
          <a:off x="5140" y="3847834"/>
          <a:ext cx="2144022" cy="1072011"/>
        </a:xfrm>
        <a:prstGeom prst="rect">
          <a:avLst/>
        </a:prstGeom>
        <a:solidFill>
          <a:schemeClr val="accent5">
            <a:hueOff val="0"/>
            <a:satOff val="0"/>
            <a:lumOff val="0"/>
            <a:alphaOff val="0"/>
          </a:schemeClr>
        </a:solidFill>
        <a:ln>
          <a:noFill/>
        </a:ln>
        <a:effectLst>
          <a:outerShdw blurRad="63500" dist="25400" dir="14700000" algn="t" rotWithShape="0">
            <a:srgbClr val="000000">
              <a:alpha val="50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36000" rIns="12700" bIns="127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schemeClr val="tx1"/>
              </a:solidFill>
              <a:cs typeface="Khalid Art bold" pitchFamily="2" charset="-78"/>
            </a:rPr>
            <a:t>الحوسبة السحابية الهجينة</a:t>
          </a:r>
        </a:p>
      </dsp:txBody>
      <dsp:txXfrm>
        <a:off x="5140" y="3847834"/>
        <a:ext cx="2144022" cy="1072011"/>
      </dsp:txXfrm>
    </dsp:sp>
    <dsp:sp modelId="{5CF7FFD5-EF8E-4F96-A48C-2A8F74D261CB}">
      <dsp:nvSpPr>
        <dsp:cNvPr id="0" name=""/>
        <dsp:cNvSpPr/>
      </dsp:nvSpPr>
      <dsp:spPr>
        <a:xfrm>
          <a:off x="2599407" y="3847834"/>
          <a:ext cx="2144022" cy="1072011"/>
        </a:xfrm>
        <a:prstGeom prst="rect">
          <a:avLst/>
        </a:prstGeom>
        <a:solidFill>
          <a:schemeClr val="accent5">
            <a:hueOff val="0"/>
            <a:satOff val="0"/>
            <a:lumOff val="0"/>
            <a:alphaOff val="0"/>
          </a:schemeClr>
        </a:solidFill>
        <a:ln>
          <a:noFill/>
        </a:ln>
        <a:effectLst>
          <a:outerShdw blurRad="63500" dist="25400" dir="14700000" algn="t" rotWithShape="0">
            <a:srgbClr val="000000">
              <a:alpha val="50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72000" rIns="12700" bIns="127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schemeClr val="tx1"/>
              </a:solidFill>
              <a:cs typeface="Khalid Art bold" pitchFamily="2" charset="-78"/>
            </a:rPr>
            <a:t>الحوسبة السحابية المشتركة</a:t>
          </a:r>
        </a:p>
      </dsp:txBody>
      <dsp:txXfrm>
        <a:off x="2599407" y="3847834"/>
        <a:ext cx="2144022" cy="1072011"/>
      </dsp:txXfrm>
    </dsp:sp>
    <dsp:sp modelId="{F3D66B35-0BD9-42F9-8F9B-CDC4F0903B2C}">
      <dsp:nvSpPr>
        <dsp:cNvPr id="0" name=""/>
        <dsp:cNvSpPr/>
      </dsp:nvSpPr>
      <dsp:spPr>
        <a:xfrm>
          <a:off x="5193674" y="3847834"/>
          <a:ext cx="2144022" cy="1072011"/>
        </a:xfrm>
        <a:prstGeom prst="rect">
          <a:avLst/>
        </a:prstGeom>
        <a:solidFill>
          <a:schemeClr val="accent5">
            <a:hueOff val="0"/>
            <a:satOff val="0"/>
            <a:lumOff val="0"/>
            <a:alphaOff val="0"/>
          </a:schemeClr>
        </a:solidFill>
        <a:ln>
          <a:noFill/>
        </a:ln>
        <a:effectLst>
          <a:outerShdw blurRad="63500" dist="25400" dir="14700000" algn="t" rotWithShape="0">
            <a:srgbClr val="000000">
              <a:alpha val="50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72000" rIns="12700" bIns="127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schemeClr val="tx1"/>
              </a:solidFill>
              <a:cs typeface="Khalid Art bold" pitchFamily="2" charset="-78"/>
            </a:rPr>
            <a:t>الحوسبة السحابية العامة</a:t>
          </a:r>
        </a:p>
      </dsp:txBody>
      <dsp:txXfrm>
        <a:off x="5193674" y="3847834"/>
        <a:ext cx="2144022" cy="1072011"/>
      </dsp:txXfrm>
    </dsp:sp>
    <dsp:sp modelId="{A8127D4A-9849-44A9-9D6F-F43E59C67D45}">
      <dsp:nvSpPr>
        <dsp:cNvPr id="0" name=""/>
        <dsp:cNvSpPr/>
      </dsp:nvSpPr>
      <dsp:spPr>
        <a:xfrm>
          <a:off x="7787941" y="3847834"/>
          <a:ext cx="2144022" cy="1072011"/>
        </a:xfrm>
        <a:prstGeom prst="rect">
          <a:avLst/>
        </a:prstGeom>
        <a:solidFill>
          <a:schemeClr val="accent5">
            <a:hueOff val="0"/>
            <a:satOff val="0"/>
            <a:lumOff val="0"/>
            <a:alphaOff val="0"/>
          </a:schemeClr>
        </a:solidFill>
        <a:ln>
          <a:noFill/>
        </a:ln>
        <a:effectLst>
          <a:outerShdw blurRad="63500" dist="25400" dir="14700000" algn="t" rotWithShape="0">
            <a:srgbClr val="000000">
              <a:alpha val="50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72000" rIns="12700" bIns="127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schemeClr val="tx1"/>
              </a:solidFill>
              <a:cs typeface="Khalid Art bold" pitchFamily="2" charset="-78"/>
            </a:rPr>
            <a:t>الحوسبة السحابية </a:t>
          </a:r>
          <a:r>
            <a:rPr lang="ar-SA" sz="2400" kern="1200" dirty="0">
              <a:solidFill>
                <a:schemeClr val="tx1"/>
              </a:solidFill>
              <a:cs typeface="Khalid Art bold" pitchFamily="2" charset="-78"/>
            </a:rPr>
            <a:t>الخاصة</a:t>
          </a:r>
        </a:p>
      </dsp:txBody>
      <dsp:txXfrm>
        <a:off x="7787941" y="3847834"/>
        <a:ext cx="2144022" cy="10720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C1A5F-C135-4CD9-8070-AF0818EC7B30}">
      <dsp:nvSpPr>
        <dsp:cNvPr id="0" name=""/>
        <dsp:cNvSpPr/>
      </dsp:nvSpPr>
      <dsp:spPr>
        <a:xfrm>
          <a:off x="1503159" y="-243195"/>
          <a:ext cx="5223281" cy="5223281"/>
        </a:xfrm>
        <a:prstGeom prst="circularArrow">
          <a:avLst>
            <a:gd name="adj1" fmla="val 5544"/>
            <a:gd name="adj2" fmla="val 330680"/>
            <a:gd name="adj3" fmla="val 13199821"/>
            <a:gd name="adj4" fmla="val 17747453"/>
            <a:gd name="adj5" fmla="val 5757"/>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F826CB3-AEFD-4258-875F-094CC74B9521}">
      <dsp:nvSpPr>
        <dsp:cNvPr id="0" name=""/>
        <dsp:cNvSpPr/>
      </dsp:nvSpPr>
      <dsp:spPr>
        <a:xfrm>
          <a:off x="2602630" y="778"/>
          <a:ext cx="3024338" cy="122559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effectLst>
                <a:glow rad="101600">
                  <a:schemeClr val="tx1">
                    <a:alpha val="60000"/>
                  </a:schemeClr>
                </a:glow>
                <a:outerShdw blurRad="38100" dist="38100" dir="2700000" algn="tl">
                  <a:srgbClr val="000000">
                    <a:alpha val="43137"/>
                  </a:srgbClr>
                </a:outerShdw>
              </a:effectLst>
              <a:cs typeface="Khalid Art bold" pitchFamily="2" charset="-78"/>
            </a:rPr>
            <a:t>خدمات  البريد الإلكتروني</a:t>
          </a:r>
        </a:p>
      </dsp:txBody>
      <dsp:txXfrm>
        <a:off x="2662459" y="60607"/>
        <a:ext cx="2904680" cy="1105941"/>
      </dsp:txXfrm>
    </dsp:sp>
    <dsp:sp modelId="{535A5258-C1C8-4E03-A0E2-A67EA24EAE8F}">
      <dsp:nvSpPr>
        <dsp:cNvPr id="0" name=""/>
        <dsp:cNvSpPr/>
      </dsp:nvSpPr>
      <dsp:spPr>
        <a:xfrm>
          <a:off x="5007595" y="1539882"/>
          <a:ext cx="2451199" cy="1225599"/>
        </a:xfrm>
        <a:prstGeom prst="roundRect">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effectLst>
                <a:glow rad="101600">
                  <a:schemeClr val="tx1">
                    <a:alpha val="60000"/>
                  </a:schemeClr>
                </a:glow>
                <a:outerShdw blurRad="38100" dist="38100" dir="2700000" algn="tl">
                  <a:srgbClr val="000000">
                    <a:alpha val="43137"/>
                  </a:srgbClr>
                </a:outerShdw>
              </a:effectLst>
              <a:cs typeface="Khalid Art bold" pitchFamily="2" charset="-78"/>
            </a:rPr>
            <a:t>خدمات التخزين </a:t>
          </a:r>
          <a:r>
            <a:rPr lang="ar-SA" sz="2000" b="0" kern="1200" dirty="0" err="1">
              <a:effectLst>
                <a:glow rad="101600">
                  <a:schemeClr val="tx1">
                    <a:alpha val="60000"/>
                  </a:schemeClr>
                </a:glow>
                <a:outerShdw blurRad="38100" dist="38100" dir="2700000" algn="tl">
                  <a:srgbClr val="000000">
                    <a:alpha val="43137"/>
                  </a:srgbClr>
                </a:outerShdw>
              </a:effectLst>
              <a:cs typeface="Khalid Art bold" pitchFamily="2" charset="-78"/>
            </a:rPr>
            <a:t>السحابي</a:t>
          </a:r>
          <a:endParaRPr lang="ar-SA" sz="2000" b="0" kern="1200" dirty="0">
            <a:effectLst>
              <a:glow rad="101600">
                <a:schemeClr val="tx1">
                  <a:alpha val="60000"/>
                </a:schemeClr>
              </a:glow>
              <a:outerShdw blurRad="38100" dist="38100" dir="2700000" algn="tl">
                <a:srgbClr val="000000">
                  <a:alpha val="43137"/>
                </a:srgbClr>
              </a:outerShdw>
            </a:effectLst>
            <a:cs typeface="Khalid Art bold" pitchFamily="2" charset="-78"/>
          </a:endParaRPr>
        </a:p>
      </dsp:txBody>
      <dsp:txXfrm>
        <a:off x="5067424" y="1599711"/>
        <a:ext cx="2331541" cy="1105941"/>
      </dsp:txXfrm>
    </dsp:sp>
    <dsp:sp modelId="{ACEEB670-E170-4AF7-8F41-0E30870D5128}">
      <dsp:nvSpPr>
        <dsp:cNvPr id="0" name=""/>
        <dsp:cNvSpPr/>
      </dsp:nvSpPr>
      <dsp:spPr>
        <a:xfrm>
          <a:off x="4614682" y="3850262"/>
          <a:ext cx="2451199" cy="1225599"/>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effectLst>
                <a:glow rad="101600">
                  <a:schemeClr val="tx1">
                    <a:alpha val="60000"/>
                  </a:schemeClr>
                </a:glow>
                <a:outerShdw blurRad="38100" dist="38100" dir="2700000" algn="tl">
                  <a:srgbClr val="000000">
                    <a:alpha val="43137"/>
                  </a:srgbClr>
                </a:outerShdw>
              </a:effectLst>
              <a:cs typeface="Khalid Art bold" pitchFamily="2" charset="-78"/>
            </a:rPr>
            <a:t>خدمات الصوتيات السحابية</a:t>
          </a:r>
        </a:p>
      </dsp:txBody>
      <dsp:txXfrm>
        <a:off x="4674511" y="3910091"/>
        <a:ext cx="2331541" cy="1105941"/>
      </dsp:txXfrm>
    </dsp:sp>
    <dsp:sp modelId="{A4A47EE2-814D-4F3D-A1B8-9F454A0357A4}">
      <dsp:nvSpPr>
        <dsp:cNvPr id="0" name=""/>
        <dsp:cNvSpPr/>
      </dsp:nvSpPr>
      <dsp:spPr>
        <a:xfrm>
          <a:off x="1216115" y="3933149"/>
          <a:ext cx="2451199" cy="1225599"/>
        </a:xfrm>
        <a:prstGeom prst="roundRect">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effectLst>
                <a:glow rad="101600">
                  <a:schemeClr val="tx1">
                    <a:alpha val="60000"/>
                  </a:schemeClr>
                </a:glow>
                <a:outerShdw blurRad="38100" dist="38100" dir="2700000" algn="tl">
                  <a:srgbClr val="000000">
                    <a:alpha val="43137"/>
                  </a:srgbClr>
                </a:outerShdw>
              </a:effectLst>
              <a:cs typeface="Khalid Art bold" pitchFamily="2" charset="-78"/>
            </a:rPr>
            <a:t>التطبيقات السحابية</a:t>
          </a:r>
        </a:p>
      </dsp:txBody>
      <dsp:txXfrm>
        <a:off x="1275944" y="3992978"/>
        <a:ext cx="2331541" cy="1105941"/>
      </dsp:txXfrm>
    </dsp:sp>
    <dsp:sp modelId="{C0D007DE-DF4F-4748-B7E1-CB702F125BD3}">
      <dsp:nvSpPr>
        <dsp:cNvPr id="0" name=""/>
        <dsp:cNvSpPr/>
      </dsp:nvSpPr>
      <dsp:spPr>
        <a:xfrm>
          <a:off x="770805" y="1539882"/>
          <a:ext cx="2451199" cy="1225599"/>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effectLst>
                <a:glow rad="101600">
                  <a:schemeClr val="tx1">
                    <a:alpha val="60000"/>
                  </a:schemeClr>
                </a:glow>
                <a:outerShdw blurRad="38100" dist="38100" dir="2700000" algn="tl">
                  <a:srgbClr val="000000">
                    <a:alpha val="43137"/>
                  </a:srgbClr>
                </a:outerShdw>
              </a:effectLst>
              <a:cs typeface="Khalid Art bold" pitchFamily="2" charset="-78"/>
            </a:rPr>
            <a:t>أنظمة التشغيل السحابية</a:t>
          </a:r>
        </a:p>
      </dsp:txBody>
      <dsp:txXfrm>
        <a:off x="830634" y="1599711"/>
        <a:ext cx="2331541" cy="110594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ar-SA"/>
              <a:t>انقر لتحرير نمط العنوان الرئيسي</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ar-SA"/>
              <a:t>انقر فوق الأيقونة لإضافة صورة</a:t>
            </a:r>
            <a:endParaRPr kumimoji="0" lang="en-US" dirty="0"/>
          </a:p>
        </p:txBody>
      </p:sp>
      <p:sp>
        <p:nvSpPr>
          <p:cNvPr id="4" name="عنصر نائب للنص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a:xfrm>
            <a:off x="6108192" y="6556248"/>
            <a:ext cx="2103120" cy="301752"/>
          </a:xfrm>
        </p:spPr>
        <p:txBody>
          <a:bodyPr/>
          <a:lstStyle>
            <a:lvl1pPr>
              <a:defRPr sz="9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1170432" y="6557169"/>
            <a:ext cx="4948072" cy="301752"/>
          </a:xfrm>
        </p:spPr>
        <p:txBody>
          <a:bodyPr/>
          <a:lstStyle>
            <a:lvl1pPr>
              <a:defRPr sz="900"/>
            </a:lvl1pPr>
          </a:lstStyle>
          <a:p>
            <a:endParaRPr lang="ar-SA">
              <a:solidFill>
                <a:prstClr val="white"/>
              </a:solidFill>
            </a:endParaRPr>
          </a:p>
        </p:txBody>
      </p:sp>
      <p:sp>
        <p:nvSpPr>
          <p:cNvPr id="7" name="عنصر نائب لرقم الشريحة 6"/>
          <p:cNvSpPr>
            <a:spLocks noGrp="1"/>
          </p:cNvSpPr>
          <p:nvPr>
            <p:ph type="sldNum" sz="quarter" idx="12"/>
          </p:nvPr>
        </p:nvSpPr>
        <p:spPr>
          <a:xfrm>
            <a:off x="8217192" y="6556248"/>
            <a:ext cx="365760" cy="301752"/>
          </a:xfrm>
        </p:spPr>
        <p:txBody>
          <a:bodyPr/>
          <a:lstStyle>
            <a:lvl1pPr algn="ctr">
              <a:defRPr sz="900"/>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958211393"/>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2791063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781800" y="381000"/>
            <a:ext cx="1905000" cy="5486400"/>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381000"/>
            <a:ext cx="6248400" cy="5486400"/>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3931151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1337115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2884628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198998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pPr/>
              <a:t>11/06/42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2991793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696A0457-9123-4418-AD92-98202A0703DA}" type="datetimeFigureOut">
              <a:rPr lang="ar-SA" smtClean="0"/>
              <a:pPr/>
              <a:t>11/06/42</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1748907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696A0457-9123-4418-AD92-98202A0703DA}" type="datetimeFigureOut">
              <a:rPr lang="ar-SA" smtClean="0"/>
              <a:pPr/>
              <a:t>11/06/42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422673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96A0457-9123-4418-AD92-98202A0703DA}" type="datetimeFigureOut">
              <a:rPr lang="ar-SA" smtClean="0"/>
              <a:pPr/>
              <a:t>11/06/42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257287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pPr/>
              <a:t>11/06/42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13916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pPr/>
              <a:t>11/06/42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448447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487826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pPr/>
              <a:t>‹#›</a:t>
            </a:fld>
            <a:endParaRPr lang="ar-SA"/>
          </a:p>
        </p:txBody>
      </p:sp>
    </p:spTree>
    <p:extLst>
      <p:ext uri="{BB962C8B-B14F-4D97-AF65-F5344CB8AC3E}">
        <p14:creationId xmlns:p14="http://schemas.microsoft.com/office/powerpoint/2010/main" val="2257689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4940281"/>
            <a:ext cx="9144000" cy="696967"/>
          </a:xfrm>
          <a:prstGeom prst="rect">
            <a:avLst/>
          </a:prstGeom>
        </p:spPr>
        <p:txBody>
          <a:bodyPr anchor="ctr"/>
          <a:lstStyle>
            <a:lvl1pPr marL="0" indent="0" algn="ctr">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148" y="5637245"/>
            <a:ext cx="9144000" cy="384043"/>
          </a:xfrm>
          <a:prstGeom prst="rect">
            <a:avLst/>
          </a:prstGeom>
        </p:spPr>
        <p:txBody>
          <a:bodyPr anchor="ctr"/>
          <a:lstStyle>
            <a:lvl1pPr marL="0" indent="0" algn="ctr">
              <a:lnSpc>
                <a:spcPct val="100000"/>
              </a:lnSpc>
              <a:buNone/>
              <a:defRPr sz="1400" b="1" baseline="0">
                <a:solidFill>
                  <a:schemeClr val="tx1">
                    <a:lumMod val="75000"/>
                    <a:lumOff val="25000"/>
                  </a:schemeClr>
                </a:solidFill>
                <a:latin typeface="+mn-lt"/>
                <a:cs typeface="Arial" pitchFamily="34" charset="0"/>
              </a:defRPr>
            </a:lvl1pPr>
          </a:lstStyle>
          <a:p>
            <a:pPr lvl="0"/>
            <a:r>
              <a:rPr lang="en-US" altLang="ko-KR" dirty="0"/>
              <a:t>INSTERT THE TITLE OF YOUR PRESENTATION HERE</a:t>
            </a:r>
            <a:endParaRPr lang="ko-KR" altLang="en-US" dirty="0"/>
          </a:p>
        </p:txBody>
      </p:sp>
    </p:spTree>
    <p:extLst>
      <p:ext uri="{BB962C8B-B14F-4D97-AF65-F5344CB8AC3E}">
        <p14:creationId xmlns:p14="http://schemas.microsoft.com/office/powerpoint/2010/main" val="1661732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195155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979446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992937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171722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158243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07522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ar-SA"/>
              <a:t>انقر لتحرير نمط العنوان الرئيسي</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ar-SA"/>
              <a:t>انقر لتحرير أنماط النص الرئيسي</a:t>
            </a:r>
          </a:p>
        </p:txBody>
      </p:sp>
      <p:sp>
        <p:nvSpPr>
          <p:cNvPr id="4" name="Date Placeholder 3"/>
          <p:cNvSpPr>
            <a:spLocks noGrp="1"/>
          </p:cNvSpPr>
          <p:nvPr>
            <p:ph type="dt" sz="half" idx="10"/>
          </p:nvPr>
        </p:nvSpPr>
        <p:spPr/>
        <p:txBody>
          <a:bodyPr/>
          <a:lstStyle/>
          <a:p>
            <a:fld id="{696A0457-9123-4418-AD92-98202A0703DA}" type="datetimeFigureOut">
              <a:rPr lang="ar-SA" smtClean="0"/>
              <a:pPr/>
              <a:t>11/06/42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932367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140549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703002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857806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26603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959664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015105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07791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86809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13669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696A0457-9123-4418-AD92-98202A0703DA}" type="datetimeFigureOut">
              <a:rPr lang="ar-SA" smtClean="0"/>
              <a:pPr/>
              <a:t>11/06/42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64A981E1-0827-4DCB-821D-799C4744CE34}" type="slidenum">
              <a:rPr lang="ar-SA" smtClean="0"/>
              <a:pPr/>
              <a:t>‹#›</a:t>
            </a:fld>
            <a:endParaRPr lang="ar-SA"/>
          </a:p>
        </p:txBody>
      </p:sp>
      <p:sp>
        <p:nvSpPr>
          <p:cNvPr id="8" name="Title 7"/>
          <p:cNvSpPr>
            <a:spLocks noGrp="1"/>
          </p:cNvSpPr>
          <p:nvPr>
            <p:ph type="title"/>
          </p:nvPr>
        </p:nvSpPr>
        <p:spPr/>
        <p:txBody>
          <a:bodyPr/>
          <a:lstStyle/>
          <a:p>
            <a:r>
              <a:rPr lang="ar-SA"/>
              <a:t>انقر لتحرير نمط العنوان الرئيسي</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442300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459847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87048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63723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61918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686241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pPr>
              <a:defRPr/>
            </a:pPr>
            <a:fld id="{70D1948B-CCBA-4355-80F6-8224CDE51B36}" type="datetimeFigureOut">
              <a:rPr lang="ar-SA" smtClean="0">
                <a:solidFill>
                  <a:srgbClr val="5A6378"/>
                </a:solidFill>
              </a:rPr>
              <a:pPr>
                <a:defRPr/>
              </a:pPr>
              <a:t>11/06/42</a:t>
            </a:fld>
            <a:endParaRPr lang="ar-SA">
              <a:solidFill>
                <a:srgbClr val="5A6378"/>
              </a:solidFill>
            </a:endParaRPr>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pPr>
              <a:defRPr/>
            </a:pPr>
            <a:endParaRPr lang="ar-SA">
              <a:solidFill>
                <a:srgbClr val="5A6378"/>
              </a:solidFill>
            </a:endParaRPr>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pPr>
              <a:defRPr/>
            </a:pPr>
            <a:fld id="{2272426D-CD86-4EF1-90F6-9CF2E757CA71}" type="slidenum">
              <a:rPr lang="ar-SA" smtClean="0"/>
              <a:pPr>
                <a:defRPr/>
              </a:pPr>
              <a:t>‹#›</a:t>
            </a:fld>
            <a:endParaRPr lang="ar-SA"/>
          </a:p>
        </p:txBody>
      </p:sp>
    </p:spTree>
    <p:extLst>
      <p:ext uri="{BB962C8B-B14F-4D97-AF65-F5344CB8AC3E}">
        <p14:creationId xmlns:p14="http://schemas.microsoft.com/office/powerpoint/2010/main" val="29811344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pPr>
              <a:defRPr/>
            </a:pPr>
            <a:fld id="{72228815-4257-45CE-9CE1-E87CCF266488}" type="datetimeFigureOut">
              <a:rPr lang="ar-SA" smtClean="0">
                <a:solidFill>
                  <a:srgbClr val="5A6378"/>
                </a:solidFill>
              </a:rPr>
              <a:pPr>
                <a:defRPr/>
              </a:pPr>
              <a:t>11/06/42</a:t>
            </a:fld>
            <a:endParaRPr lang="ar-SA">
              <a:solidFill>
                <a:srgbClr val="5A6378"/>
              </a:solidFill>
            </a:endParaRPr>
          </a:p>
        </p:txBody>
      </p:sp>
      <p:sp>
        <p:nvSpPr>
          <p:cNvPr id="9" name="عنصر نائب لرقم الشريحة 8"/>
          <p:cNvSpPr>
            <a:spLocks noGrp="1"/>
          </p:cNvSpPr>
          <p:nvPr>
            <p:ph type="sldNum" sz="quarter" idx="15"/>
          </p:nvPr>
        </p:nvSpPr>
        <p:spPr/>
        <p:txBody>
          <a:bodyPr rtlCol="0"/>
          <a:lstStyle/>
          <a:p>
            <a:pPr>
              <a:defRPr/>
            </a:pPr>
            <a:fld id="{E114F172-6A88-4996-B8F8-918FA79BB26A}" type="slidenum">
              <a:rPr lang="ar-SA" smtClean="0"/>
              <a:pPr>
                <a:defRPr/>
              </a:pPr>
              <a:t>‹#›</a:t>
            </a:fld>
            <a:endParaRPr lang="ar-SA"/>
          </a:p>
        </p:txBody>
      </p:sp>
      <p:sp>
        <p:nvSpPr>
          <p:cNvPr id="10" name="عنصر نائب للتذييل 9"/>
          <p:cNvSpPr>
            <a:spLocks noGrp="1"/>
          </p:cNvSpPr>
          <p:nvPr>
            <p:ph type="ftr" sz="quarter" idx="16"/>
          </p:nvPr>
        </p:nvSpPr>
        <p:spPr/>
        <p:txBody>
          <a:bodyPr rtlCol="0"/>
          <a:lstStyle/>
          <a:p>
            <a:pPr>
              <a:defRPr/>
            </a:pPr>
            <a:endParaRPr lang="ar-SA">
              <a:solidFill>
                <a:srgbClr val="5A6378"/>
              </a:solidFill>
            </a:endParaRPr>
          </a:p>
        </p:txBody>
      </p:sp>
    </p:spTree>
    <p:extLst>
      <p:ext uri="{BB962C8B-B14F-4D97-AF65-F5344CB8AC3E}">
        <p14:creationId xmlns:p14="http://schemas.microsoft.com/office/powerpoint/2010/main" val="3009662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pPr>
              <a:defRPr/>
            </a:pPr>
            <a:fld id="{C00730A2-C6B9-478E-9581-571C47E0D817}" type="datetimeFigureOut">
              <a:rPr lang="ar-SA" smtClean="0">
                <a:solidFill>
                  <a:srgbClr val="D4D4D6"/>
                </a:solidFill>
              </a:rPr>
              <a:pPr>
                <a:defRPr/>
              </a:pPr>
              <a:t>11/06/42</a:t>
            </a:fld>
            <a:endParaRPr lang="ar-SA">
              <a:solidFill>
                <a:srgbClr val="D4D4D6"/>
              </a:solidFill>
            </a:endParaRPr>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pPr>
              <a:defRPr/>
            </a:pPr>
            <a:endParaRPr lang="ar-SA">
              <a:solidFill>
                <a:srgbClr val="D4D4D6"/>
              </a:solidFill>
            </a:endParaRPr>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pPr>
              <a:defRPr/>
            </a:pPr>
            <a:fld id="{255E41D1-5E1B-4235-841A-D966EF6C4735}" type="slidenum">
              <a:rPr lang="ar-SA" smtClean="0"/>
              <a:pPr>
                <a:defRPr/>
              </a:pPr>
              <a:t>‹#›</a:t>
            </a:fld>
            <a:endParaRPr lang="ar-SA"/>
          </a:p>
        </p:txBody>
      </p:sp>
    </p:spTree>
    <p:extLst>
      <p:ext uri="{BB962C8B-B14F-4D97-AF65-F5344CB8AC3E}">
        <p14:creationId xmlns:p14="http://schemas.microsoft.com/office/powerpoint/2010/main" val="333801785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pPr>
              <a:defRPr/>
            </a:pPr>
            <a:fld id="{CBF0619B-27C5-4B74-91FB-54D36C2BE55B}" type="datetimeFigureOut">
              <a:rPr lang="ar-SA" smtClean="0">
                <a:solidFill>
                  <a:srgbClr val="5A6378"/>
                </a:solidFill>
              </a:rPr>
              <a:pPr>
                <a:defRPr/>
              </a:pPr>
              <a:t>11/06/42</a:t>
            </a:fld>
            <a:endParaRPr lang="ar-SA">
              <a:solidFill>
                <a:srgbClr val="5A6378"/>
              </a:solidFill>
            </a:endParaRPr>
          </a:p>
        </p:txBody>
      </p:sp>
      <p:sp>
        <p:nvSpPr>
          <p:cNvPr id="6" name="عنصر نائب للتذييل 5"/>
          <p:cNvSpPr>
            <a:spLocks noGrp="1"/>
          </p:cNvSpPr>
          <p:nvPr>
            <p:ph type="ftr" sz="quarter" idx="11"/>
          </p:nvPr>
        </p:nvSpPr>
        <p:spPr/>
        <p:txBody>
          <a:bodyPr/>
          <a:lstStyle/>
          <a:p>
            <a:pPr>
              <a:defRPr/>
            </a:pPr>
            <a:endParaRPr lang="ar-SA">
              <a:solidFill>
                <a:srgbClr val="5A6378"/>
              </a:solidFill>
            </a:endParaRPr>
          </a:p>
        </p:txBody>
      </p:sp>
      <p:sp>
        <p:nvSpPr>
          <p:cNvPr id="7" name="عنصر نائب لرقم الشريحة 6"/>
          <p:cNvSpPr>
            <a:spLocks noGrp="1"/>
          </p:cNvSpPr>
          <p:nvPr>
            <p:ph type="sldNum" sz="quarter" idx="12"/>
          </p:nvPr>
        </p:nvSpPr>
        <p:spPr/>
        <p:txBody>
          <a:bodyPr/>
          <a:lstStyle/>
          <a:p>
            <a:pPr>
              <a:defRPr/>
            </a:pPr>
            <a:fld id="{D4331CBF-3859-40AD-969D-1C690A611B63}" type="slidenum">
              <a:rPr lang="ar-SA" smtClean="0"/>
              <a:pPr>
                <a:defRPr/>
              </a:pPr>
              <a:t>‹#›</a:t>
            </a:fld>
            <a:endParaRPr lang="ar-SA"/>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2412643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ar-SA"/>
              <a:t>انقر لتحرير أنماط النص الرئيسي</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ar-SA"/>
              <a:t>انقر لتحرير أنماط النص الرئيسي</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696A0457-9123-4418-AD92-98202A0703DA}" type="datetimeFigureOut">
              <a:rPr lang="ar-SA" smtClean="0"/>
              <a:pPr/>
              <a:t>11/06/42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pPr>
              <a:defRPr/>
            </a:pPr>
            <a:fld id="{9166B79D-4CE5-4677-A8FE-E147B0975B9D}" type="datetimeFigureOut">
              <a:rPr lang="ar-SA" smtClean="0">
                <a:solidFill>
                  <a:srgbClr val="5A6378"/>
                </a:solidFill>
              </a:rPr>
              <a:pPr>
                <a:defRPr/>
              </a:pPr>
              <a:t>11/06/42</a:t>
            </a:fld>
            <a:endParaRPr lang="ar-SA">
              <a:solidFill>
                <a:srgbClr val="5A6378"/>
              </a:solidFill>
            </a:endParaRPr>
          </a:p>
        </p:txBody>
      </p:sp>
      <p:sp>
        <p:nvSpPr>
          <p:cNvPr id="8" name="عنصر نائب للتذييل 7"/>
          <p:cNvSpPr>
            <a:spLocks noGrp="1"/>
          </p:cNvSpPr>
          <p:nvPr>
            <p:ph type="ftr" sz="quarter" idx="11"/>
          </p:nvPr>
        </p:nvSpPr>
        <p:spPr/>
        <p:txBody>
          <a:bodyPr/>
          <a:lstStyle/>
          <a:p>
            <a:pPr>
              <a:defRPr/>
            </a:pPr>
            <a:endParaRPr lang="ar-SA">
              <a:solidFill>
                <a:srgbClr val="5A6378"/>
              </a:solidFill>
            </a:endParaRPr>
          </a:p>
        </p:txBody>
      </p:sp>
      <p:sp>
        <p:nvSpPr>
          <p:cNvPr id="9" name="عنصر نائب لرقم الشريحة 8"/>
          <p:cNvSpPr>
            <a:spLocks noGrp="1"/>
          </p:cNvSpPr>
          <p:nvPr>
            <p:ph type="sldNum" sz="quarter" idx="12"/>
          </p:nvPr>
        </p:nvSpPr>
        <p:spPr/>
        <p:txBody>
          <a:bodyPr/>
          <a:lstStyle/>
          <a:p>
            <a:pPr>
              <a:defRPr/>
            </a:pPr>
            <a:fld id="{53B8CB89-7E43-41E2-9D47-D76E829E59EA}" type="slidenum">
              <a:rPr lang="ar-SA" smtClean="0"/>
              <a:pPr>
                <a:defRPr/>
              </a:pPr>
              <a:t>‹#›</a:t>
            </a:fld>
            <a:endParaRPr lang="ar-SA"/>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57681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pPr>
              <a:defRPr/>
            </a:pPr>
            <a:fld id="{173D1E31-9383-4919-A6F2-843E6AE36E94}" type="datetimeFigureOut">
              <a:rPr lang="ar-SA" smtClean="0">
                <a:solidFill>
                  <a:srgbClr val="5A6378"/>
                </a:solidFill>
              </a:rPr>
              <a:pPr>
                <a:defRPr/>
              </a:pPr>
              <a:t>11/06/42</a:t>
            </a:fld>
            <a:endParaRPr lang="ar-SA">
              <a:solidFill>
                <a:srgbClr val="5A6378"/>
              </a:solidFill>
            </a:endParaRPr>
          </a:p>
        </p:txBody>
      </p:sp>
      <p:sp>
        <p:nvSpPr>
          <p:cNvPr id="7" name="عنصر نائب لرقم الشريحة 6"/>
          <p:cNvSpPr>
            <a:spLocks noGrp="1"/>
          </p:cNvSpPr>
          <p:nvPr>
            <p:ph type="sldNum" sz="quarter" idx="11"/>
          </p:nvPr>
        </p:nvSpPr>
        <p:spPr/>
        <p:txBody>
          <a:bodyPr rtlCol="0"/>
          <a:lstStyle/>
          <a:p>
            <a:pPr>
              <a:defRPr/>
            </a:pPr>
            <a:fld id="{E347F396-38B3-43D8-9AE8-EF18D8733E2E}" type="slidenum">
              <a:rPr lang="ar-SA" smtClean="0"/>
              <a:pPr>
                <a:defRPr/>
              </a:pPr>
              <a:t>‹#›</a:t>
            </a:fld>
            <a:endParaRPr lang="ar-SA"/>
          </a:p>
        </p:txBody>
      </p:sp>
      <p:sp>
        <p:nvSpPr>
          <p:cNvPr id="8" name="عنصر نائب للتذييل 7"/>
          <p:cNvSpPr>
            <a:spLocks noGrp="1"/>
          </p:cNvSpPr>
          <p:nvPr>
            <p:ph type="ftr" sz="quarter" idx="12"/>
          </p:nvPr>
        </p:nvSpPr>
        <p:spPr/>
        <p:txBody>
          <a:bodyPr rtlCol="0"/>
          <a:lstStyle/>
          <a:p>
            <a:pPr>
              <a:defRPr/>
            </a:pPr>
            <a:endParaRPr lang="ar-SA">
              <a:solidFill>
                <a:srgbClr val="5A6378"/>
              </a:solidFill>
            </a:endParaRPr>
          </a:p>
        </p:txBody>
      </p:sp>
    </p:spTree>
    <p:extLst>
      <p:ext uri="{BB962C8B-B14F-4D97-AF65-F5344CB8AC3E}">
        <p14:creationId xmlns:p14="http://schemas.microsoft.com/office/powerpoint/2010/main" val="4226166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fld id="{A355E57E-8848-4E6F-8E81-BF6A9E050B50}" type="datetimeFigureOut">
              <a:rPr lang="ar-SA" smtClean="0">
                <a:solidFill>
                  <a:srgbClr val="5A6378"/>
                </a:solidFill>
              </a:rPr>
              <a:pPr>
                <a:defRPr/>
              </a:pPr>
              <a:t>11/06/42</a:t>
            </a:fld>
            <a:endParaRPr lang="ar-SA">
              <a:solidFill>
                <a:srgbClr val="5A6378"/>
              </a:solidFill>
            </a:endParaRPr>
          </a:p>
        </p:txBody>
      </p:sp>
      <p:sp>
        <p:nvSpPr>
          <p:cNvPr id="3" name="عنصر نائب للتذييل 2"/>
          <p:cNvSpPr>
            <a:spLocks noGrp="1"/>
          </p:cNvSpPr>
          <p:nvPr>
            <p:ph type="ftr" sz="quarter" idx="11"/>
          </p:nvPr>
        </p:nvSpPr>
        <p:spPr/>
        <p:txBody>
          <a:bodyPr/>
          <a:lstStyle/>
          <a:p>
            <a:pPr>
              <a:defRPr/>
            </a:pPr>
            <a:endParaRPr lang="ar-SA">
              <a:solidFill>
                <a:srgbClr val="5A6378"/>
              </a:solidFill>
            </a:endParaRPr>
          </a:p>
        </p:txBody>
      </p:sp>
      <p:sp>
        <p:nvSpPr>
          <p:cNvPr id="4" name="عنصر نائب لرقم الشريحة 3"/>
          <p:cNvSpPr>
            <a:spLocks noGrp="1"/>
          </p:cNvSpPr>
          <p:nvPr>
            <p:ph type="sldNum" sz="quarter" idx="12"/>
          </p:nvPr>
        </p:nvSpPr>
        <p:spPr/>
        <p:txBody>
          <a:bodyPr/>
          <a:lstStyle/>
          <a:p>
            <a:pPr>
              <a:defRPr/>
            </a:pPr>
            <a:fld id="{5E2C0F21-86E3-43D6-B903-14AB3AA2B53F}" type="slidenum">
              <a:rPr lang="ar-SA" smtClean="0"/>
              <a:pPr>
                <a:defRPr/>
              </a:pPr>
              <a:t>‹#›</a:t>
            </a:fld>
            <a:endParaRPr lang="ar-SA"/>
          </a:p>
        </p:txBody>
      </p:sp>
    </p:spTree>
    <p:extLst>
      <p:ext uri="{BB962C8B-B14F-4D97-AF65-F5344CB8AC3E}">
        <p14:creationId xmlns:p14="http://schemas.microsoft.com/office/powerpoint/2010/main" val="2356981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pPr>
              <a:defRPr/>
            </a:pPr>
            <a:fld id="{FF656DFC-3912-47DF-ADB9-06C9B12CDB32}" type="datetimeFigureOut">
              <a:rPr lang="ar-SA" smtClean="0">
                <a:solidFill>
                  <a:srgbClr val="5A6378"/>
                </a:solidFill>
              </a:rPr>
              <a:pPr>
                <a:defRPr/>
              </a:pPr>
              <a:t>11/06/42</a:t>
            </a:fld>
            <a:endParaRPr lang="ar-SA">
              <a:solidFill>
                <a:srgbClr val="5A6378"/>
              </a:solidFill>
            </a:endParaRPr>
          </a:p>
        </p:txBody>
      </p:sp>
      <p:sp>
        <p:nvSpPr>
          <p:cNvPr id="22" name="عنصر نائب لرقم الشريحة 21"/>
          <p:cNvSpPr>
            <a:spLocks noGrp="1"/>
          </p:cNvSpPr>
          <p:nvPr>
            <p:ph type="sldNum" sz="quarter" idx="15"/>
          </p:nvPr>
        </p:nvSpPr>
        <p:spPr/>
        <p:txBody>
          <a:bodyPr rtlCol="0"/>
          <a:lstStyle/>
          <a:p>
            <a:pPr>
              <a:defRPr/>
            </a:pPr>
            <a:fld id="{A6FA0799-38FD-4DFF-B989-8D59F46B7044}" type="slidenum">
              <a:rPr lang="ar-SA" smtClean="0"/>
              <a:pPr>
                <a:defRPr/>
              </a:pPr>
              <a:t>‹#›</a:t>
            </a:fld>
            <a:endParaRPr lang="ar-SA"/>
          </a:p>
        </p:txBody>
      </p:sp>
      <p:sp>
        <p:nvSpPr>
          <p:cNvPr id="23" name="عنصر نائب للتذييل 22"/>
          <p:cNvSpPr>
            <a:spLocks noGrp="1"/>
          </p:cNvSpPr>
          <p:nvPr>
            <p:ph type="ftr" sz="quarter" idx="16"/>
          </p:nvPr>
        </p:nvSpPr>
        <p:spPr/>
        <p:txBody>
          <a:bodyPr rtlCol="0"/>
          <a:lstStyle/>
          <a:p>
            <a:pPr>
              <a:defRPr/>
            </a:pPr>
            <a:endParaRPr lang="ar-SA">
              <a:solidFill>
                <a:srgbClr val="5A6378"/>
              </a:solidFill>
            </a:endParaRPr>
          </a:p>
        </p:txBody>
      </p:sp>
    </p:spTree>
    <p:extLst>
      <p:ext uri="{BB962C8B-B14F-4D97-AF65-F5344CB8AC3E}">
        <p14:creationId xmlns:p14="http://schemas.microsoft.com/office/powerpoint/2010/main" val="193043157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a:t>انقر فوق الرمز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عنصر نائب للتاريخ 16"/>
          <p:cNvSpPr>
            <a:spLocks noGrp="1"/>
          </p:cNvSpPr>
          <p:nvPr>
            <p:ph type="dt" sz="half" idx="10"/>
          </p:nvPr>
        </p:nvSpPr>
        <p:spPr/>
        <p:txBody>
          <a:bodyPr rtlCol="0"/>
          <a:lstStyle/>
          <a:p>
            <a:pPr>
              <a:defRPr/>
            </a:pPr>
            <a:fld id="{79B13D64-A36A-4FAA-835A-06FCC8D962DD}" type="datetimeFigureOut">
              <a:rPr lang="ar-SA" smtClean="0">
                <a:solidFill>
                  <a:srgbClr val="5A6378"/>
                </a:solidFill>
              </a:rPr>
              <a:pPr>
                <a:defRPr/>
              </a:pPr>
              <a:t>11/06/42</a:t>
            </a:fld>
            <a:endParaRPr lang="ar-SA">
              <a:solidFill>
                <a:srgbClr val="5A6378"/>
              </a:solidFill>
            </a:endParaRPr>
          </a:p>
        </p:txBody>
      </p:sp>
      <p:sp>
        <p:nvSpPr>
          <p:cNvPr id="18" name="عنصر نائب لرقم الشريحة 17"/>
          <p:cNvSpPr>
            <a:spLocks noGrp="1"/>
          </p:cNvSpPr>
          <p:nvPr>
            <p:ph type="sldNum" sz="quarter" idx="11"/>
          </p:nvPr>
        </p:nvSpPr>
        <p:spPr/>
        <p:txBody>
          <a:bodyPr rtlCol="0"/>
          <a:lstStyle/>
          <a:p>
            <a:pPr>
              <a:defRPr/>
            </a:pPr>
            <a:fld id="{819C34C3-CF22-4414-8A77-29CFAD3B9969}" type="slidenum">
              <a:rPr lang="ar-SA" smtClean="0"/>
              <a:pPr>
                <a:defRPr/>
              </a:pPr>
              <a:t>‹#›</a:t>
            </a:fld>
            <a:endParaRPr lang="ar-SA"/>
          </a:p>
        </p:txBody>
      </p:sp>
      <p:sp>
        <p:nvSpPr>
          <p:cNvPr id="21" name="عنصر نائب للتذييل 20"/>
          <p:cNvSpPr>
            <a:spLocks noGrp="1"/>
          </p:cNvSpPr>
          <p:nvPr>
            <p:ph type="ftr" sz="quarter" idx="12"/>
          </p:nvPr>
        </p:nvSpPr>
        <p:spPr/>
        <p:txBody>
          <a:bodyPr rtlCol="0"/>
          <a:lstStyle/>
          <a:p>
            <a:pPr>
              <a:defRPr/>
            </a:pPr>
            <a:endParaRPr lang="ar-SA">
              <a:solidFill>
                <a:srgbClr val="5A6378"/>
              </a:solidFill>
            </a:endParaRPr>
          </a:p>
        </p:txBody>
      </p:sp>
    </p:spTree>
    <p:extLst>
      <p:ext uri="{BB962C8B-B14F-4D97-AF65-F5344CB8AC3E}">
        <p14:creationId xmlns:p14="http://schemas.microsoft.com/office/powerpoint/2010/main" val="872878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B2D65B53-5EA9-4621-B232-34872E8D44FA}" type="datetimeFigureOut">
              <a:rPr lang="ar-SA" smtClean="0">
                <a:solidFill>
                  <a:srgbClr val="5A6378"/>
                </a:solidFill>
              </a:rPr>
              <a:pPr>
                <a:defRPr/>
              </a:pPr>
              <a:t>11/06/42</a:t>
            </a:fld>
            <a:endParaRPr lang="ar-SA">
              <a:solidFill>
                <a:srgbClr val="5A6378"/>
              </a:solidFill>
            </a:endParaRPr>
          </a:p>
        </p:txBody>
      </p:sp>
      <p:sp>
        <p:nvSpPr>
          <p:cNvPr id="5" name="عنصر نائب للتذييل 4"/>
          <p:cNvSpPr>
            <a:spLocks noGrp="1"/>
          </p:cNvSpPr>
          <p:nvPr>
            <p:ph type="ftr" sz="quarter" idx="11"/>
          </p:nvPr>
        </p:nvSpPr>
        <p:spPr/>
        <p:txBody>
          <a:bodyPr/>
          <a:lstStyle/>
          <a:p>
            <a:pPr>
              <a:defRPr/>
            </a:pPr>
            <a:endParaRPr lang="ar-SA">
              <a:solidFill>
                <a:srgbClr val="5A6378"/>
              </a:solidFill>
            </a:endParaRPr>
          </a:p>
        </p:txBody>
      </p:sp>
      <p:sp>
        <p:nvSpPr>
          <p:cNvPr id="6" name="عنصر نائب لرقم الشريحة 5"/>
          <p:cNvSpPr>
            <a:spLocks noGrp="1"/>
          </p:cNvSpPr>
          <p:nvPr>
            <p:ph type="sldNum" sz="quarter" idx="12"/>
          </p:nvPr>
        </p:nvSpPr>
        <p:spPr/>
        <p:txBody>
          <a:bodyPr/>
          <a:lstStyle/>
          <a:p>
            <a:pPr>
              <a:defRPr/>
            </a:pPr>
            <a:fld id="{798447BC-238D-4B1E-8CF9-278F3458680C}" type="slidenum">
              <a:rPr lang="ar-SA" smtClean="0"/>
              <a:pPr>
                <a:defRPr/>
              </a:pPr>
              <a:t>‹#›</a:t>
            </a:fld>
            <a:endParaRPr lang="ar-SA"/>
          </a:p>
        </p:txBody>
      </p:sp>
    </p:spTree>
    <p:extLst>
      <p:ext uri="{BB962C8B-B14F-4D97-AF65-F5344CB8AC3E}">
        <p14:creationId xmlns:p14="http://schemas.microsoft.com/office/powerpoint/2010/main" val="1166111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00D6325D-D4B0-4EF8-8CD3-FF4A363DB544}" type="datetimeFigureOut">
              <a:rPr lang="ar-SA" smtClean="0">
                <a:solidFill>
                  <a:srgbClr val="5A6378"/>
                </a:solidFill>
              </a:rPr>
              <a:pPr>
                <a:defRPr/>
              </a:pPr>
              <a:t>11/06/42</a:t>
            </a:fld>
            <a:endParaRPr lang="ar-SA">
              <a:solidFill>
                <a:srgbClr val="5A6378"/>
              </a:solidFill>
            </a:endParaRPr>
          </a:p>
        </p:txBody>
      </p:sp>
      <p:sp>
        <p:nvSpPr>
          <p:cNvPr id="5" name="عنصر نائب للتذييل 4"/>
          <p:cNvSpPr>
            <a:spLocks noGrp="1"/>
          </p:cNvSpPr>
          <p:nvPr>
            <p:ph type="ftr" sz="quarter" idx="11"/>
          </p:nvPr>
        </p:nvSpPr>
        <p:spPr/>
        <p:txBody>
          <a:bodyPr/>
          <a:lstStyle/>
          <a:p>
            <a:pPr>
              <a:defRPr/>
            </a:pPr>
            <a:endParaRPr lang="ar-SA">
              <a:solidFill>
                <a:srgbClr val="5A6378"/>
              </a:solidFill>
            </a:endParaRPr>
          </a:p>
        </p:txBody>
      </p:sp>
      <p:sp>
        <p:nvSpPr>
          <p:cNvPr id="6" name="عنصر نائب لرقم الشريحة 5"/>
          <p:cNvSpPr>
            <a:spLocks noGrp="1"/>
          </p:cNvSpPr>
          <p:nvPr>
            <p:ph type="sldNum" sz="quarter" idx="12"/>
          </p:nvPr>
        </p:nvSpPr>
        <p:spPr/>
        <p:txBody>
          <a:bodyPr/>
          <a:lstStyle/>
          <a:p>
            <a:pPr>
              <a:defRPr/>
            </a:pPr>
            <a:fld id="{9A0D565A-30DB-40FD-84F0-DF4F7EF7F643}" type="slidenum">
              <a:rPr lang="ar-SA" smtClean="0"/>
              <a:pPr>
                <a:defRPr/>
              </a:pPr>
              <a:t>‹#›</a:t>
            </a:fld>
            <a:endParaRPr lang="ar-SA"/>
          </a:p>
        </p:txBody>
      </p:sp>
    </p:spTree>
    <p:extLst>
      <p:ext uri="{BB962C8B-B14F-4D97-AF65-F5344CB8AC3E}">
        <p14:creationId xmlns:p14="http://schemas.microsoft.com/office/powerpoint/2010/main" val="932108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1475656" y="2132856"/>
            <a:ext cx="7130009" cy="936104"/>
          </a:xfrm>
        </p:spPr>
        <p:txBody>
          <a:bodyPr>
            <a:noAutofit/>
          </a:bodyPr>
          <a:lstStyle>
            <a:lvl1pPr marL="0" indent="0" algn="ctr">
              <a:buNone/>
              <a:defRPr sz="4000">
                <a:solidFill>
                  <a:schemeClr val="tx1">
                    <a:tint val="75000"/>
                  </a:schemeClr>
                </a:solidFill>
                <a:cs typeface="AL-Mohanad Bold"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dirty="0"/>
              <a:t>انقر لتحرير نمط العنوان الثانوي الرئيسي</a:t>
            </a:r>
            <a:endParaRPr lang="en-US" dirty="0"/>
          </a:p>
        </p:txBody>
      </p:sp>
      <p:sp>
        <p:nvSpPr>
          <p:cNvPr id="4" name="عنصر نائب للتاريخ 3"/>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pic>
        <p:nvPicPr>
          <p:cNvPr id="8" name="عنصر نائب للمحتوى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356992"/>
            <a:ext cx="3501008" cy="3501008"/>
          </a:xfrm>
          <a:prstGeom prst="rect">
            <a:avLst/>
          </a:prstGeom>
        </p:spPr>
      </p:pic>
      <p:sp>
        <p:nvSpPr>
          <p:cNvPr id="9" name="مستطيل 8"/>
          <p:cNvSpPr/>
          <p:nvPr userDrawn="1"/>
        </p:nvSpPr>
        <p:spPr>
          <a:xfrm>
            <a:off x="0" y="116632"/>
            <a:ext cx="2043336" cy="86409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endParaRPr lang="en-US">
              <a:solidFill>
                <a:prstClr val="white"/>
              </a:solidFill>
            </a:endParaRPr>
          </a:p>
        </p:txBody>
      </p:sp>
      <p:sp>
        <p:nvSpPr>
          <p:cNvPr id="11" name="مستطيل 10"/>
          <p:cNvSpPr/>
          <p:nvPr userDrawn="1"/>
        </p:nvSpPr>
        <p:spPr>
          <a:xfrm>
            <a:off x="2123728" y="116632"/>
            <a:ext cx="7020272" cy="86409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rtl="0"/>
            <a:endParaRPr lang="en-US">
              <a:solidFill>
                <a:prstClr val="white"/>
              </a:solidFill>
            </a:endParaRPr>
          </a:p>
        </p:txBody>
      </p:sp>
      <p:sp>
        <p:nvSpPr>
          <p:cNvPr id="14" name="عنوان 1"/>
          <p:cNvSpPr>
            <a:spLocks noGrp="1"/>
          </p:cNvSpPr>
          <p:nvPr>
            <p:ph type="title"/>
          </p:nvPr>
        </p:nvSpPr>
        <p:spPr>
          <a:xfrm>
            <a:off x="2267744" y="116632"/>
            <a:ext cx="6696744" cy="792088"/>
          </a:xfrm>
        </p:spPr>
        <p:txBody>
          <a:bodyPr/>
          <a:lstStyle/>
          <a:p>
            <a:r>
              <a:rPr lang="ar-SA" dirty="0"/>
              <a:t>انقر لتحرير نمط العنوان الرئيسي</a:t>
            </a:r>
            <a:endParaRPr lang="en-US" dirty="0"/>
          </a:p>
        </p:txBody>
      </p:sp>
    </p:spTree>
    <p:extLst>
      <p:ext uri="{BB962C8B-B14F-4D97-AF65-F5344CB8AC3E}">
        <p14:creationId xmlns:p14="http://schemas.microsoft.com/office/powerpoint/2010/main" val="1870826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635896" y="1600201"/>
            <a:ext cx="5050904" cy="4349080"/>
          </a:xfrm>
        </p:spPr>
        <p:txBody>
          <a:bodyPr/>
          <a:lstStyle>
            <a:lvl1pPr algn="r" rtl="1">
              <a:defRPr/>
            </a:lvl1pPr>
            <a:lvl2pPr algn="r" rtl="1">
              <a:defRPr/>
            </a:lvl2pPr>
            <a:lvl3pPr algn="r" rtl="1">
              <a:defRPr/>
            </a:lvl3pPr>
            <a:lvl4pPr algn="r" rtl="1">
              <a:defRPr/>
            </a:lvl4pPr>
            <a:lvl5pPr algn="r" rtl="1">
              <a:defRPr/>
            </a:lvl5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pic>
        <p:nvPicPr>
          <p:cNvPr id="8" name="عنصر نائب للمحتوى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356992"/>
            <a:ext cx="3501008" cy="3501008"/>
          </a:xfrm>
          <a:prstGeom prst="rect">
            <a:avLst/>
          </a:prstGeom>
        </p:spPr>
      </p:pic>
      <p:sp>
        <p:nvSpPr>
          <p:cNvPr id="9" name="مستطيل 8"/>
          <p:cNvSpPr/>
          <p:nvPr userDrawn="1"/>
        </p:nvSpPr>
        <p:spPr>
          <a:xfrm>
            <a:off x="0" y="116632"/>
            <a:ext cx="2043336" cy="86409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endParaRPr lang="en-US">
              <a:solidFill>
                <a:prstClr val="white"/>
              </a:solidFill>
            </a:endParaRPr>
          </a:p>
        </p:txBody>
      </p:sp>
      <p:sp>
        <p:nvSpPr>
          <p:cNvPr id="11" name="مستطيل 10"/>
          <p:cNvSpPr/>
          <p:nvPr userDrawn="1"/>
        </p:nvSpPr>
        <p:spPr>
          <a:xfrm>
            <a:off x="2123728" y="116632"/>
            <a:ext cx="7020272" cy="86409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rtl="0"/>
            <a:endParaRPr lang="en-US">
              <a:solidFill>
                <a:prstClr val="white"/>
              </a:solidFill>
            </a:endParaRPr>
          </a:p>
        </p:txBody>
      </p:sp>
      <p:sp>
        <p:nvSpPr>
          <p:cNvPr id="13" name="عنوان 1"/>
          <p:cNvSpPr>
            <a:spLocks noGrp="1"/>
          </p:cNvSpPr>
          <p:nvPr>
            <p:ph type="title"/>
          </p:nvPr>
        </p:nvSpPr>
        <p:spPr>
          <a:xfrm>
            <a:off x="2267744" y="116632"/>
            <a:ext cx="6696744" cy="792088"/>
          </a:xfrm>
        </p:spPr>
        <p:txBody>
          <a:bodyPr/>
          <a:lstStyle/>
          <a:p>
            <a:r>
              <a:rPr lang="ar-SA" dirty="0"/>
              <a:t>انقر لتحرير نمط العنوان الرئيسي</a:t>
            </a:r>
            <a:endParaRPr lang="en-US" dirty="0"/>
          </a:p>
        </p:txBody>
      </p:sp>
    </p:spTree>
    <p:extLst>
      <p:ext uri="{BB962C8B-B14F-4D97-AF65-F5344CB8AC3E}">
        <p14:creationId xmlns:p14="http://schemas.microsoft.com/office/powerpoint/2010/main" val="4182404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عنوان المقطع">
    <p:spTree>
      <p:nvGrpSpPr>
        <p:cNvPr id="1" name=""/>
        <p:cNvGrpSpPr/>
        <p:nvPr/>
      </p:nvGrpSpPr>
      <p:grpSpPr>
        <a:xfrm>
          <a:off x="0" y="0"/>
          <a:ext cx="0" cy="0"/>
          <a:chOff x="0" y="0"/>
          <a:chExt cx="0" cy="0"/>
        </a:xfrm>
      </p:grpSpPr>
      <p:pic>
        <p:nvPicPr>
          <p:cNvPr id="11" name="صورة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6898047"/>
          </a:xfrm>
          <a:prstGeom prst="rect">
            <a:avLst/>
          </a:prstGeom>
        </p:spPr>
      </p:pic>
      <p:sp>
        <p:nvSpPr>
          <p:cNvPr id="2" name="عنوان 1"/>
          <p:cNvSpPr>
            <a:spLocks noGrp="1"/>
          </p:cNvSpPr>
          <p:nvPr>
            <p:ph type="title"/>
          </p:nvPr>
        </p:nvSpPr>
        <p:spPr>
          <a:xfrm>
            <a:off x="2555776" y="2348880"/>
            <a:ext cx="4464496" cy="1362075"/>
          </a:xfrm>
        </p:spPr>
        <p:txBody>
          <a:bodyPr anchor="t"/>
          <a:lstStyle>
            <a:lvl1pPr algn="ctr">
              <a:defRPr sz="4000" b="1" cap="all">
                <a:solidFill>
                  <a:schemeClr val="bg1"/>
                </a:solidFill>
              </a:defRPr>
            </a:lvl1pPr>
          </a:lstStyle>
          <a:p>
            <a:r>
              <a:rPr lang="ar-SA" dirty="0"/>
              <a:t>انقر لتحرير نمط العنوان الرئيسي</a:t>
            </a:r>
            <a:endParaRPr lang="en-US" dirty="0"/>
          </a:p>
        </p:txBody>
      </p:sp>
      <p:sp>
        <p:nvSpPr>
          <p:cNvPr id="4" name="عنصر نائب للتاريخ 3"/>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60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Date Placeholder 2"/>
          <p:cNvSpPr>
            <a:spLocks noGrp="1"/>
          </p:cNvSpPr>
          <p:nvPr>
            <p:ph type="dt" sz="half" idx="10"/>
          </p:nvPr>
        </p:nvSpPr>
        <p:spPr/>
        <p:txBody>
          <a:bodyPr/>
          <a:lstStyle/>
          <a:p>
            <a:fld id="{696A0457-9123-4418-AD92-98202A0703DA}" type="datetimeFigureOut">
              <a:rPr lang="ar-SA" smtClean="0"/>
              <a:pPr/>
              <a:t>11/06/42</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محتويي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pic>
        <p:nvPicPr>
          <p:cNvPr id="9" name="عنصر نائب للمحتوى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356992"/>
            <a:ext cx="3501008" cy="3501008"/>
          </a:xfrm>
          <a:prstGeom prst="rect">
            <a:avLst/>
          </a:prstGeom>
        </p:spPr>
      </p:pic>
      <p:sp>
        <p:nvSpPr>
          <p:cNvPr id="10" name="مستطيل 9"/>
          <p:cNvSpPr/>
          <p:nvPr userDrawn="1"/>
        </p:nvSpPr>
        <p:spPr>
          <a:xfrm>
            <a:off x="0" y="116632"/>
            <a:ext cx="2043336" cy="86409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endParaRPr lang="en-US">
              <a:solidFill>
                <a:prstClr val="white"/>
              </a:solidFill>
            </a:endParaRPr>
          </a:p>
        </p:txBody>
      </p:sp>
      <p:sp>
        <p:nvSpPr>
          <p:cNvPr id="13" name="مستطيل 12"/>
          <p:cNvSpPr/>
          <p:nvPr userDrawn="1"/>
        </p:nvSpPr>
        <p:spPr>
          <a:xfrm>
            <a:off x="2123728" y="116632"/>
            <a:ext cx="7020272" cy="86409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rtl="0"/>
            <a:endParaRPr lang="en-US">
              <a:solidFill>
                <a:prstClr val="white"/>
              </a:solidFill>
            </a:endParaRPr>
          </a:p>
        </p:txBody>
      </p:sp>
      <p:sp>
        <p:nvSpPr>
          <p:cNvPr id="15" name="عنوان 1"/>
          <p:cNvSpPr>
            <a:spLocks noGrp="1"/>
          </p:cNvSpPr>
          <p:nvPr>
            <p:ph type="title"/>
          </p:nvPr>
        </p:nvSpPr>
        <p:spPr>
          <a:xfrm>
            <a:off x="2267744" y="116632"/>
            <a:ext cx="6696744" cy="792088"/>
          </a:xfrm>
        </p:spPr>
        <p:txBody>
          <a:bodyPr/>
          <a:lstStyle/>
          <a:p>
            <a:r>
              <a:rPr lang="ar-SA" dirty="0"/>
              <a:t>انقر لتحرير نمط العنوان الرئيسي</a:t>
            </a:r>
            <a:endParaRPr lang="en-US" dirty="0"/>
          </a:p>
        </p:txBody>
      </p:sp>
    </p:spTree>
    <p:extLst>
      <p:ext uri="{BB962C8B-B14F-4D97-AF65-F5344CB8AC3E}">
        <p14:creationId xmlns:p14="http://schemas.microsoft.com/office/powerpoint/2010/main" val="740422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مقارنة">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en-US">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
        <p:nvSpPr>
          <p:cNvPr id="10" name="مستطيل 9"/>
          <p:cNvSpPr/>
          <p:nvPr userDrawn="1"/>
        </p:nvSpPr>
        <p:spPr>
          <a:xfrm>
            <a:off x="2123728" y="116632"/>
            <a:ext cx="7020272" cy="86409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rtl="0"/>
            <a:endParaRPr lang="en-US">
              <a:solidFill>
                <a:prstClr val="white"/>
              </a:solidFill>
            </a:endParaRPr>
          </a:p>
        </p:txBody>
      </p:sp>
      <p:pic>
        <p:nvPicPr>
          <p:cNvPr id="11" name="عنصر نائب للمحتوى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356992"/>
            <a:ext cx="3501008" cy="3501008"/>
          </a:xfrm>
          <a:prstGeom prst="rect">
            <a:avLst/>
          </a:prstGeom>
        </p:spPr>
      </p:pic>
      <p:sp>
        <p:nvSpPr>
          <p:cNvPr id="12" name="مستطيل 11"/>
          <p:cNvSpPr/>
          <p:nvPr userDrawn="1"/>
        </p:nvSpPr>
        <p:spPr>
          <a:xfrm>
            <a:off x="0" y="116632"/>
            <a:ext cx="2043336" cy="86409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endParaRPr lang="en-US">
              <a:solidFill>
                <a:prstClr val="white"/>
              </a:solidFill>
            </a:endParaRPr>
          </a:p>
        </p:txBody>
      </p:sp>
      <p:sp>
        <p:nvSpPr>
          <p:cNvPr id="15" name="عنوان 1"/>
          <p:cNvSpPr>
            <a:spLocks noGrp="1"/>
          </p:cNvSpPr>
          <p:nvPr>
            <p:ph type="title"/>
          </p:nvPr>
        </p:nvSpPr>
        <p:spPr>
          <a:xfrm>
            <a:off x="2267744" y="116632"/>
            <a:ext cx="6696744" cy="792088"/>
          </a:xfrm>
        </p:spPr>
        <p:txBody>
          <a:bodyPr/>
          <a:lstStyle/>
          <a:p>
            <a:r>
              <a:rPr lang="ar-SA" dirty="0"/>
              <a:t>انقر لتحرير نمط العنوان الرئيسي</a:t>
            </a:r>
            <a:endParaRPr lang="en-US" dirty="0"/>
          </a:p>
        </p:txBody>
      </p:sp>
    </p:spTree>
    <p:extLst>
      <p:ext uri="{BB962C8B-B14F-4D97-AF65-F5344CB8AC3E}">
        <p14:creationId xmlns:p14="http://schemas.microsoft.com/office/powerpoint/2010/main" val="1328209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en-US">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
        <p:nvSpPr>
          <p:cNvPr id="6" name="مستطيل 5"/>
          <p:cNvSpPr/>
          <p:nvPr userDrawn="1"/>
        </p:nvSpPr>
        <p:spPr>
          <a:xfrm>
            <a:off x="2123728" y="116632"/>
            <a:ext cx="7020272" cy="86409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rtl="0"/>
            <a:endParaRPr lang="en-US">
              <a:solidFill>
                <a:prstClr val="white"/>
              </a:solidFill>
            </a:endParaRPr>
          </a:p>
        </p:txBody>
      </p:sp>
      <p:pic>
        <p:nvPicPr>
          <p:cNvPr id="7" name="عنصر نائب للمحتوى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356992"/>
            <a:ext cx="3501008" cy="3501008"/>
          </a:xfrm>
          <a:prstGeom prst="rect">
            <a:avLst/>
          </a:prstGeom>
        </p:spPr>
      </p:pic>
      <p:sp>
        <p:nvSpPr>
          <p:cNvPr id="8" name="مستطيل 7"/>
          <p:cNvSpPr/>
          <p:nvPr userDrawn="1"/>
        </p:nvSpPr>
        <p:spPr>
          <a:xfrm>
            <a:off x="0" y="116632"/>
            <a:ext cx="2043336" cy="86409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rtl="0"/>
            <a:endParaRPr lang="en-US">
              <a:solidFill>
                <a:prstClr val="white"/>
              </a:solidFill>
            </a:endParaRPr>
          </a:p>
        </p:txBody>
      </p:sp>
      <p:sp>
        <p:nvSpPr>
          <p:cNvPr id="2" name="عنوان 1"/>
          <p:cNvSpPr>
            <a:spLocks noGrp="1"/>
          </p:cNvSpPr>
          <p:nvPr>
            <p:ph type="title"/>
          </p:nvPr>
        </p:nvSpPr>
        <p:spPr>
          <a:xfrm>
            <a:off x="2267744" y="116632"/>
            <a:ext cx="6696744" cy="792088"/>
          </a:xfrm>
        </p:spPr>
        <p:txBody>
          <a:bodyPr/>
          <a:lstStyle/>
          <a:p>
            <a:r>
              <a:rPr lang="ar-SA" dirty="0"/>
              <a:t>انقر لتحرير نمط العنوان الرئيسي</a:t>
            </a:r>
            <a:endParaRPr lang="en-US" dirty="0"/>
          </a:p>
        </p:txBody>
      </p:sp>
    </p:spTree>
    <p:extLst>
      <p:ext uri="{BB962C8B-B14F-4D97-AF65-F5344CB8AC3E}">
        <p14:creationId xmlns:p14="http://schemas.microsoft.com/office/powerpoint/2010/main" val="3439567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en-US">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117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850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789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307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8A7C3486-A33F-4719-A0AB-AD31FDD99589}" type="datetimeFigureOut">
              <a:rPr lang="en-US" smtClean="0">
                <a:solidFill>
                  <a:prstClr val="black">
                    <a:tint val="75000"/>
                  </a:prstClr>
                </a:solidFill>
              </a:rPr>
              <a:pPr/>
              <a:t>1/24/2021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3CB97D96-697A-4876-95FE-271B243E25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57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عنوان ومحتوى 0">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8" name="مستوى النص الأول…"/>
          <p:cNvSpPr txBox="1">
            <a:spLocks noGrp="1"/>
          </p:cNvSpPr>
          <p:nvPr>
            <p:ph type="body" sz="half" idx="1"/>
          </p:nvPr>
        </p:nvSpPr>
        <p:spPr>
          <a:xfrm>
            <a:off x="3635895" y="1600200"/>
            <a:ext cx="5050905" cy="4349081"/>
          </a:xfrm>
          <a:prstGeom prst="rect">
            <a:avLst/>
          </a:prstGeom>
        </p:spPr>
        <p:txBody>
          <a:bodyPr/>
          <a:lstStyle>
            <a:lvl1pPr>
              <a:spcBef>
                <a:spcPts val="700"/>
              </a:spcBef>
              <a:buSzPct val="100000"/>
              <a:buFont typeface="Arial"/>
              <a:buChar char="•"/>
              <a:defRPr sz="3200" b="0">
                <a:latin typeface="Calibri"/>
                <a:ea typeface="Calibri"/>
                <a:cs typeface="Calibri"/>
                <a:sym typeface="Calibri"/>
              </a:defRPr>
            </a:lvl1pPr>
            <a:lvl2pPr marL="783771" indent="-326571">
              <a:spcBef>
                <a:spcPts val="700"/>
              </a:spcBef>
              <a:buFont typeface="Arial"/>
              <a:buChar char="–"/>
              <a:defRPr sz="3200" b="0">
                <a:latin typeface="Calibri"/>
                <a:ea typeface="Calibri"/>
                <a:cs typeface="Calibri"/>
                <a:sym typeface="Calibri"/>
              </a:defRPr>
            </a:lvl2pPr>
            <a:lvl3pPr marL="1219200" indent="-304800">
              <a:spcBef>
                <a:spcPts val="700"/>
              </a:spcBef>
              <a:buFont typeface="Arial"/>
              <a:buChar char="•"/>
              <a:defRPr sz="3200" b="0">
                <a:latin typeface="Calibri"/>
                <a:ea typeface="Calibri"/>
                <a:cs typeface="Calibri"/>
                <a:sym typeface="Calibri"/>
              </a:defRPr>
            </a:lvl3pPr>
            <a:lvl4pPr marL="1737360" indent="-365760">
              <a:spcBef>
                <a:spcPts val="700"/>
              </a:spcBef>
              <a:buFont typeface="Arial"/>
              <a:buChar char="–"/>
              <a:defRPr sz="3200" b="0">
                <a:latin typeface="Calibri"/>
                <a:ea typeface="Calibri"/>
                <a:cs typeface="Calibri"/>
                <a:sym typeface="Calibri"/>
              </a:defRPr>
            </a:lvl4pPr>
            <a:lvl5pPr marL="2194560" indent="-365760">
              <a:spcBef>
                <a:spcPts val="700"/>
              </a:spcBef>
              <a:buFont typeface="Arial"/>
              <a:buChar char="»"/>
              <a:defRPr sz="3200" b="0">
                <a:latin typeface="Calibri"/>
                <a:ea typeface="Calibri"/>
                <a:cs typeface="Calibri"/>
                <a:sym typeface="Calibri"/>
              </a:defRPr>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29" name="نص العنوان"/>
          <p:cNvSpPr txBox="1">
            <a:spLocks noGrp="1"/>
          </p:cNvSpPr>
          <p:nvPr>
            <p:ph type="title"/>
          </p:nvPr>
        </p:nvSpPr>
        <p:spPr>
          <a:xfrm>
            <a:off x="2267743" y="116632"/>
            <a:ext cx="6696745" cy="792088"/>
          </a:xfrm>
          <a:prstGeom prst="rect">
            <a:avLst/>
          </a:prstGeom>
        </p:spPr>
        <p:txBody>
          <a:bodyPr/>
          <a:lstStyle>
            <a:lvl1pPr algn="ctr">
              <a:defRPr sz="4400" b="0" cap="none">
                <a:latin typeface="Calibri"/>
                <a:ea typeface="Calibri"/>
                <a:cs typeface="Calibri"/>
                <a:sym typeface="Calibri"/>
              </a:defRPr>
            </a:lvl1pPr>
          </a:lstStyle>
          <a:p>
            <a:r>
              <a:t>نص العنوان</a:t>
            </a:r>
          </a:p>
        </p:txBody>
      </p:sp>
      <p:sp>
        <p:nvSpPr>
          <p:cNvPr id="630" name="رقم الشريحة"/>
          <p:cNvSpPr txBox="1">
            <a:spLocks noGrp="1"/>
          </p:cNvSpPr>
          <p:nvPr>
            <p:ph type="sldNum" sz="quarter" idx="2"/>
          </p:nvPr>
        </p:nvSpPr>
        <p:spPr>
          <a:xfrm>
            <a:off x="8422543" y="6395577"/>
            <a:ext cx="264258" cy="286671"/>
          </a:xfrm>
          <a:prstGeom prst="rect">
            <a:avLst/>
          </a:prstGeom>
          <a:ln w="12700">
            <a:noFill/>
            <a:miter lim="400000"/>
          </a:ln>
        </p:spPr>
        <p:txBody>
          <a:bodyPr wrap="none" lIns="45719" tIns="45719" rIns="45719" bIns="45719">
            <a:spAutoFit/>
          </a:bodyPr>
          <a:lstStyle>
            <a:lvl1pPr algn="r">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9972175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4940281"/>
            <a:ext cx="9144000" cy="696967"/>
          </a:xfrm>
          <a:prstGeom prst="rect">
            <a:avLst/>
          </a:prstGeom>
        </p:spPr>
        <p:txBody>
          <a:bodyPr anchor="ctr"/>
          <a:lstStyle>
            <a:lvl1pPr marL="0" indent="0" algn="ctr">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148" y="5637245"/>
            <a:ext cx="9144000" cy="384043"/>
          </a:xfrm>
          <a:prstGeom prst="rect">
            <a:avLst/>
          </a:prstGeom>
        </p:spPr>
        <p:txBody>
          <a:bodyPr anchor="ctr"/>
          <a:lstStyle>
            <a:lvl1pPr marL="0" indent="0" algn="ctr">
              <a:lnSpc>
                <a:spcPct val="100000"/>
              </a:lnSpc>
              <a:buNone/>
              <a:defRPr sz="1400" b="1" baseline="0">
                <a:solidFill>
                  <a:schemeClr val="tx1">
                    <a:lumMod val="75000"/>
                    <a:lumOff val="25000"/>
                  </a:schemeClr>
                </a:solidFill>
                <a:latin typeface="+mn-lt"/>
                <a:cs typeface="Arial" pitchFamily="34" charset="0"/>
              </a:defRPr>
            </a:lvl1pPr>
          </a:lstStyle>
          <a:p>
            <a:pPr lvl="0"/>
            <a:r>
              <a:rPr lang="en-US" altLang="ko-KR" dirty="0"/>
              <a:t>INSTERT THE TITLE OF YOUR PRESENTATION HERE</a:t>
            </a:r>
            <a:endParaRPr lang="ko-KR" altLang="en-US" dirty="0"/>
          </a:p>
        </p:txBody>
      </p:sp>
    </p:spTree>
    <p:extLst>
      <p:ext uri="{BB962C8B-B14F-4D97-AF65-F5344CB8AC3E}">
        <p14:creationId xmlns:p14="http://schemas.microsoft.com/office/powerpoint/2010/main" val="349474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A0457-9123-4418-AD92-98202A0703DA}" type="datetimeFigureOut">
              <a:rPr lang="ar-SA" smtClean="0"/>
              <a:pPr/>
              <a:t>11/06/42</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7" name="مثلث متساوي الساقين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عنوان 7"/>
          <p:cNvSpPr>
            <a:spLocks noGrp="1"/>
          </p:cNvSpPr>
          <p:nvPr>
            <p:ph type="ctrTitle"/>
          </p:nvPr>
        </p:nvSpPr>
        <p:spPr>
          <a:xfrm>
            <a:off x="540544" y="776288"/>
            <a:ext cx="8062912" cy="1470025"/>
          </a:xfrm>
        </p:spPr>
        <p:txBody>
          <a:bodyPr anchor="b">
            <a:normAutofit/>
          </a:bodyPr>
          <a:lstStyle>
            <a:lvl1pPr algn="r">
              <a:defRPr sz="4400"/>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1371600" y="6012656"/>
            <a:ext cx="5791200" cy="365125"/>
          </a:xfrm>
        </p:spPr>
        <p:txBody>
          <a:bodyPr tIns="0" bIns="0" anchor="t"/>
          <a:lstStyle>
            <a:lvl1pPr algn="r">
              <a:defRPr sz="10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17" name="عنصر نائب للتذييل 16"/>
          <p:cNvSpPr>
            <a:spLocks noGrp="1"/>
          </p:cNvSpPr>
          <p:nvPr>
            <p:ph type="ftr" sz="quarter" idx="11"/>
          </p:nvPr>
        </p:nvSpPr>
        <p:spPr>
          <a:xfrm>
            <a:off x="1371600" y="5650704"/>
            <a:ext cx="5791200" cy="365125"/>
          </a:xfrm>
        </p:spPr>
        <p:txBody>
          <a:bodyPr tIns="0" bIns="0" anchor="b"/>
          <a:lstStyle>
            <a:lvl1pPr algn="r">
              <a:defRPr sz="1100"/>
            </a:lvl1pPr>
          </a:lstStyle>
          <a:p>
            <a:endParaRPr lang="ar-SA">
              <a:solidFill>
                <a:prstClr val="white"/>
              </a:solidFill>
            </a:endParaRPr>
          </a:p>
        </p:txBody>
      </p:sp>
      <p:sp>
        <p:nvSpPr>
          <p:cNvPr id="29" name="عنصر نائب لرقم الشريحة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64A981E1-0827-4DCB-821D-799C4744CE34}" type="slidenum">
              <a:rPr lang="ar-SA" smtClean="0"/>
              <a:pPr/>
              <a:t>‹#›</a:t>
            </a:fld>
            <a:endParaRPr lang="ar-SA"/>
          </a:p>
        </p:txBody>
      </p:sp>
    </p:spTree>
    <p:extLst>
      <p:ext uri="{BB962C8B-B14F-4D97-AF65-F5344CB8AC3E}">
        <p14:creationId xmlns:p14="http://schemas.microsoft.com/office/powerpoint/2010/main" val="4134927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67494"/>
            <a:ext cx="8229600" cy="1399032"/>
          </a:xfr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a:xfrm>
            <a:off x="457200" y="1882808"/>
            <a:ext cx="8229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a:xfrm>
            <a:off x="4791456" y="6480048"/>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a:xfrm>
            <a:off x="457200" y="6480969"/>
            <a:ext cx="4260056" cy="300831"/>
          </a:xfrm>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3890510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1"/>
      </p:bgRef>
    </p:bg>
    <p:spTree>
      <p:nvGrpSpPr>
        <p:cNvPr id="1" name=""/>
        <p:cNvGrpSpPr/>
        <p:nvPr/>
      </p:nvGrpSpPr>
      <p:grpSpPr>
        <a:xfrm>
          <a:off x="0" y="0"/>
          <a:ext cx="0" cy="0"/>
          <a:chOff x="0" y="0"/>
          <a:chExt cx="0" cy="0"/>
        </a:xfrm>
      </p:grpSpPr>
      <p:sp>
        <p:nvSpPr>
          <p:cNvPr id="9" name="مثلث قائم الزاوية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8" name="مثلث متساوي الساقين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عنصر نائب للتاريخ 3"/>
          <p:cNvSpPr>
            <a:spLocks noGrp="1"/>
          </p:cNvSpPr>
          <p:nvPr>
            <p:ph type="dt" sz="half" idx="10"/>
          </p:nvPr>
        </p:nvSpPr>
        <p:spPr>
          <a:xfrm>
            <a:off x="6955632" y="6477000"/>
            <a:ext cx="2133600" cy="304800"/>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a:xfrm>
            <a:off x="2619376" y="6480969"/>
            <a:ext cx="4260056" cy="300831"/>
          </a:xfrm>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a:xfrm>
            <a:off x="8451056" y="809624"/>
            <a:ext cx="502920" cy="300831"/>
          </a:xfrm>
        </p:spPr>
        <p:txBody>
          <a:bodyPr/>
          <a:lstStyle/>
          <a:p>
            <a:fld id="{64A981E1-0827-4DCB-821D-799C4744CE34}" type="slidenum">
              <a:rPr lang="ar-SA" smtClean="0">
                <a:solidFill>
                  <a:prstClr val="white"/>
                </a:solidFill>
              </a:rPr>
              <a:pPr/>
              <a:t>‹#›</a:t>
            </a:fld>
            <a:endParaRPr lang="ar-SA">
              <a:solidFill>
                <a:prstClr val="white"/>
              </a:solidFill>
            </a:endParaRPr>
          </a:p>
        </p:txBody>
      </p:sp>
      <p:cxnSp>
        <p:nvCxnSpPr>
          <p:cNvPr id="11" name="رابط مستقيم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رابط مستقيم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عنوان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3265389298"/>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marL="0" algn="l">
              <a:defRPr/>
            </a:lvl1p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a:xfrm>
            <a:off x="4791456" y="6480969"/>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457200" y="6480969"/>
            <a:ext cx="4260056" cy="301752"/>
          </a:xfrm>
        </p:spPr>
        <p:txBody>
          <a:bodyPr/>
          <a:lstStyle/>
          <a:p>
            <a:endParaRPr lang="ar-SA">
              <a:solidFill>
                <a:prstClr val="white"/>
              </a:solidFill>
            </a:endParaRPr>
          </a:p>
        </p:txBody>
      </p:sp>
      <p:sp>
        <p:nvSpPr>
          <p:cNvPr id="7" name="عنصر نائب لرقم الشريحة 6"/>
          <p:cNvSpPr>
            <a:spLocks noGrp="1"/>
          </p:cNvSpPr>
          <p:nvPr>
            <p:ph type="sldNum" sz="quarter" idx="12"/>
          </p:nvPr>
        </p:nvSpPr>
        <p:spPr>
          <a:xfrm>
            <a:off x="7589520" y="6480969"/>
            <a:ext cx="502920" cy="301752"/>
          </a:xfrm>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651809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a:xfrm>
            <a:off x="4791456" y="6480969"/>
            <a:ext cx="2130552"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8" name="عنصر نائب للتذييل 7"/>
          <p:cNvSpPr>
            <a:spLocks noGrp="1"/>
          </p:cNvSpPr>
          <p:nvPr>
            <p:ph type="ftr" sz="quarter" idx="11"/>
          </p:nvPr>
        </p:nvSpPr>
        <p:spPr>
          <a:xfrm>
            <a:off x="457200" y="6480969"/>
            <a:ext cx="4261104" cy="301752"/>
          </a:xfrm>
        </p:spPr>
        <p:txBody>
          <a:bodyPr/>
          <a:lstStyle/>
          <a:p>
            <a:endParaRPr lang="ar-SA">
              <a:solidFill>
                <a:prstClr val="white"/>
              </a:solidFill>
            </a:endParaRPr>
          </a:p>
        </p:txBody>
      </p:sp>
      <p:sp>
        <p:nvSpPr>
          <p:cNvPr id="9" name="عنصر نائب لرقم الشريحة 8"/>
          <p:cNvSpPr>
            <a:spLocks noGrp="1"/>
          </p:cNvSpPr>
          <p:nvPr>
            <p:ph type="sldNum" sz="quarter" idx="12"/>
          </p:nvPr>
        </p:nvSpPr>
        <p:spPr>
          <a:xfrm>
            <a:off x="7589520" y="6483096"/>
            <a:ext cx="502920" cy="301752"/>
          </a:xfrm>
        </p:spPr>
        <p:txBody>
          <a:bodyPr/>
          <a:lstStyle>
            <a:lvl1pPr algn="ctr">
              <a:defRPr/>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400679146"/>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b="0"/>
            </a:lvl1p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4" name="عنصر نائب للتذييل 3"/>
          <p:cNvSpPr>
            <a:spLocks noGrp="1"/>
          </p:cNvSpPr>
          <p:nvPr>
            <p:ph type="ftr" sz="quarter" idx="11"/>
          </p:nvPr>
        </p:nvSpPr>
        <p:spPr/>
        <p:txBody>
          <a:bodyPr/>
          <a:lstStyle/>
          <a:p>
            <a:endParaRPr lang="ar-SA">
              <a:solidFill>
                <a:prstClr val="white"/>
              </a:solidFill>
            </a:endParaRPr>
          </a:p>
        </p:txBody>
      </p:sp>
      <p:sp>
        <p:nvSpPr>
          <p:cNvPr id="5" name="عنصر نائب لرقم الشريحة 4"/>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279264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791456" y="6480969"/>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3" name="عنصر نائب للتذييل 2"/>
          <p:cNvSpPr>
            <a:spLocks noGrp="1"/>
          </p:cNvSpPr>
          <p:nvPr>
            <p:ph type="ftr" sz="quarter" idx="11"/>
          </p:nvPr>
        </p:nvSpPr>
        <p:spPr>
          <a:xfrm>
            <a:off x="457200" y="6481890"/>
            <a:ext cx="4260056" cy="300831"/>
          </a:xfrm>
        </p:spPr>
        <p:txBody>
          <a:bodyPr/>
          <a:lstStyle/>
          <a:p>
            <a:endParaRPr lang="ar-SA">
              <a:solidFill>
                <a:prstClr val="white"/>
              </a:solidFill>
            </a:endParaRPr>
          </a:p>
        </p:txBody>
      </p:sp>
      <p:sp>
        <p:nvSpPr>
          <p:cNvPr id="4" name="عنصر نائب لرقم الشريحة 3"/>
          <p:cNvSpPr>
            <a:spLocks noGrp="1"/>
          </p:cNvSpPr>
          <p:nvPr>
            <p:ph type="sldNum" sz="quarter" idx="12"/>
          </p:nvPr>
        </p:nvSpPr>
        <p:spPr>
          <a:xfrm>
            <a:off x="7589520" y="6480969"/>
            <a:ext cx="502920" cy="301752"/>
          </a:xfrm>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36554337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a:xfrm>
            <a:off x="6278976" y="6556248"/>
            <a:ext cx="2133600" cy="301752"/>
          </a:xfrm>
        </p:spPr>
        <p:txBody>
          <a:bodyPr/>
          <a:lstStyle>
            <a:lvl1pPr>
              <a:defRPr sz="9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1135856" y="6556248"/>
            <a:ext cx="5143120" cy="301752"/>
          </a:xfrm>
        </p:spPr>
        <p:txBody>
          <a:bodyPr/>
          <a:lstStyle>
            <a:lvl1pPr>
              <a:defRPr sz="900"/>
            </a:lvl1pPr>
          </a:lstStyle>
          <a:p>
            <a:endParaRPr lang="ar-SA">
              <a:solidFill>
                <a:prstClr val="white"/>
              </a:solidFill>
            </a:endParaRPr>
          </a:p>
        </p:txBody>
      </p:sp>
      <p:sp>
        <p:nvSpPr>
          <p:cNvPr id="7" name="عنصر نائب لرقم الشريحة 6"/>
          <p:cNvSpPr>
            <a:spLocks noGrp="1"/>
          </p:cNvSpPr>
          <p:nvPr>
            <p:ph type="sldNum" sz="quarter" idx="12"/>
          </p:nvPr>
        </p:nvSpPr>
        <p:spPr>
          <a:xfrm>
            <a:off x="8410576" y="6556248"/>
            <a:ext cx="502920" cy="301752"/>
          </a:xfrm>
        </p:spPr>
        <p:txBody>
          <a:bodyPr/>
          <a:lstStyle>
            <a:lvl1pPr>
              <a:defRPr sz="900"/>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548478287"/>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ar-SA"/>
              <a:t>انقر فوق الأيقونة لإضافة صورة</a:t>
            </a:r>
            <a:endParaRPr kumimoji="0" lang="en-US" dirty="0"/>
          </a:p>
        </p:txBody>
      </p:sp>
      <p:sp>
        <p:nvSpPr>
          <p:cNvPr id="4" name="عنصر نائب للنص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a:xfrm>
            <a:off x="6108192" y="6556248"/>
            <a:ext cx="2103120" cy="301752"/>
          </a:xfrm>
        </p:spPr>
        <p:txBody>
          <a:bodyPr/>
          <a:lstStyle>
            <a:lvl1pPr>
              <a:defRPr sz="9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1170432" y="6557169"/>
            <a:ext cx="4948072" cy="301752"/>
          </a:xfrm>
        </p:spPr>
        <p:txBody>
          <a:bodyPr/>
          <a:lstStyle>
            <a:lvl1pPr>
              <a:defRPr sz="900"/>
            </a:lvl1pPr>
          </a:lstStyle>
          <a:p>
            <a:endParaRPr lang="ar-SA">
              <a:solidFill>
                <a:prstClr val="white"/>
              </a:solidFill>
            </a:endParaRPr>
          </a:p>
        </p:txBody>
      </p:sp>
      <p:sp>
        <p:nvSpPr>
          <p:cNvPr id="7" name="عنصر نائب لرقم الشريحة 6"/>
          <p:cNvSpPr>
            <a:spLocks noGrp="1"/>
          </p:cNvSpPr>
          <p:nvPr>
            <p:ph type="sldNum" sz="quarter" idx="12"/>
          </p:nvPr>
        </p:nvSpPr>
        <p:spPr>
          <a:xfrm>
            <a:off x="8217192" y="6556248"/>
            <a:ext cx="365760" cy="301752"/>
          </a:xfrm>
        </p:spPr>
        <p:txBody>
          <a:bodyPr/>
          <a:lstStyle>
            <a:lvl1pPr algn="ctr">
              <a:defRPr sz="900"/>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168238446"/>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40602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ar-SA"/>
              <a:t>انقر لتحرير نمط العنوان الرئيسي</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ar-SA"/>
              <a:t>انقر لتحرير أنماط النص الرئيسي</a:t>
            </a:r>
          </a:p>
        </p:txBody>
      </p:sp>
      <p:sp>
        <p:nvSpPr>
          <p:cNvPr id="5" name="Date Placeholder 4"/>
          <p:cNvSpPr>
            <a:spLocks noGrp="1"/>
          </p:cNvSpPr>
          <p:nvPr>
            <p:ph type="dt" sz="half" idx="10"/>
          </p:nvPr>
        </p:nvSpPr>
        <p:spPr/>
        <p:txBody>
          <a:bodyPr/>
          <a:lstStyle/>
          <a:p>
            <a:fld id="{696A0457-9123-4418-AD92-98202A0703DA}" type="datetimeFigureOut">
              <a:rPr lang="ar-SA" smtClean="0"/>
              <a:pPr/>
              <a:t>11/06/42</a:t>
            </a:fld>
            <a:endParaRPr lang="ar-S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ar-SA"/>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64A981E1-0827-4DCB-821D-799C4744CE34}" type="slidenum">
              <a:rPr lang="ar-SA" smtClean="0"/>
              <a:pPr/>
              <a:t>‹#›</a:t>
            </a:fld>
            <a:endParaRPr lang="ar-SA"/>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781800" y="381000"/>
            <a:ext cx="1905000" cy="5486400"/>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381000"/>
            <a:ext cx="6248400" cy="5486400"/>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591358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7" name="مثلث متساوي الساقين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عنوان 7"/>
          <p:cNvSpPr>
            <a:spLocks noGrp="1"/>
          </p:cNvSpPr>
          <p:nvPr>
            <p:ph type="ctrTitle"/>
          </p:nvPr>
        </p:nvSpPr>
        <p:spPr>
          <a:xfrm>
            <a:off x="540544" y="776288"/>
            <a:ext cx="8062912" cy="1470025"/>
          </a:xfrm>
        </p:spPr>
        <p:txBody>
          <a:bodyPr anchor="b">
            <a:normAutofit/>
          </a:bodyPr>
          <a:lstStyle>
            <a:lvl1pPr algn="r">
              <a:defRPr sz="4400"/>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1371600" y="6012656"/>
            <a:ext cx="5791200" cy="365125"/>
          </a:xfrm>
        </p:spPr>
        <p:txBody>
          <a:bodyPr tIns="0" bIns="0" anchor="t"/>
          <a:lstStyle>
            <a:lvl1pPr algn="r">
              <a:defRPr sz="10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17" name="عنصر نائب للتذييل 16"/>
          <p:cNvSpPr>
            <a:spLocks noGrp="1"/>
          </p:cNvSpPr>
          <p:nvPr>
            <p:ph type="ftr" sz="quarter" idx="11"/>
          </p:nvPr>
        </p:nvSpPr>
        <p:spPr>
          <a:xfrm>
            <a:off x="1371600" y="5650704"/>
            <a:ext cx="5791200" cy="365125"/>
          </a:xfrm>
        </p:spPr>
        <p:txBody>
          <a:bodyPr tIns="0" bIns="0" anchor="b"/>
          <a:lstStyle>
            <a:lvl1pPr algn="r">
              <a:defRPr sz="1100"/>
            </a:lvl1pPr>
          </a:lstStyle>
          <a:p>
            <a:endParaRPr lang="ar-SA">
              <a:solidFill>
                <a:prstClr val="white"/>
              </a:solidFill>
            </a:endParaRPr>
          </a:p>
        </p:txBody>
      </p:sp>
      <p:sp>
        <p:nvSpPr>
          <p:cNvPr id="29" name="عنصر نائب لرقم الشريحة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64A981E1-0827-4DCB-821D-799C4744CE34}" type="slidenum">
              <a:rPr lang="ar-SA" smtClean="0"/>
              <a:pPr/>
              <a:t>‹#›</a:t>
            </a:fld>
            <a:endParaRPr lang="ar-SA"/>
          </a:p>
        </p:txBody>
      </p:sp>
    </p:spTree>
    <p:extLst>
      <p:ext uri="{BB962C8B-B14F-4D97-AF65-F5344CB8AC3E}">
        <p14:creationId xmlns:p14="http://schemas.microsoft.com/office/powerpoint/2010/main" val="1925936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67494"/>
            <a:ext cx="8229600" cy="1399032"/>
          </a:xfr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a:xfrm>
            <a:off x="457200" y="1882808"/>
            <a:ext cx="8229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a:xfrm>
            <a:off x="4791456" y="6480048"/>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a:xfrm>
            <a:off x="457200" y="6480969"/>
            <a:ext cx="4260056" cy="300831"/>
          </a:xfrm>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4289824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1"/>
      </p:bgRef>
    </p:bg>
    <p:spTree>
      <p:nvGrpSpPr>
        <p:cNvPr id="1" name=""/>
        <p:cNvGrpSpPr/>
        <p:nvPr/>
      </p:nvGrpSpPr>
      <p:grpSpPr>
        <a:xfrm>
          <a:off x="0" y="0"/>
          <a:ext cx="0" cy="0"/>
          <a:chOff x="0" y="0"/>
          <a:chExt cx="0" cy="0"/>
        </a:xfrm>
      </p:grpSpPr>
      <p:sp>
        <p:nvSpPr>
          <p:cNvPr id="9" name="مثلث قائم الزاوية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8" name="مثلث متساوي الساقين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عنصر نائب للتاريخ 3"/>
          <p:cNvSpPr>
            <a:spLocks noGrp="1"/>
          </p:cNvSpPr>
          <p:nvPr>
            <p:ph type="dt" sz="half" idx="10"/>
          </p:nvPr>
        </p:nvSpPr>
        <p:spPr>
          <a:xfrm>
            <a:off x="6955632" y="6477000"/>
            <a:ext cx="2133600" cy="304800"/>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a:xfrm>
            <a:off x="2619376" y="6480969"/>
            <a:ext cx="4260056" cy="300831"/>
          </a:xfrm>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a:xfrm>
            <a:off x="8451056" y="809624"/>
            <a:ext cx="502920" cy="300831"/>
          </a:xfrm>
        </p:spPr>
        <p:txBody>
          <a:bodyPr/>
          <a:lstStyle/>
          <a:p>
            <a:fld id="{64A981E1-0827-4DCB-821D-799C4744CE34}" type="slidenum">
              <a:rPr lang="ar-SA" smtClean="0">
                <a:solidFill>
                  <a:prstClr val="white"/>
                </a:solidFill>
              </a:rPr>
              <a:pPr/>
              <a:t>‹#›</a:t>
            </a:fld>
            <a:endParaRPr lang="ar-SA">
              <a:solidFill>
                <a:prstClr val="white"/>
              </a:solidFill>
            </a:endParaRPr>
          </a:p>
        </p:txBody>
      </p:sp>
      <p:cxnSp>
        <p:nvCxnSpPr>
          <p:cNvPr id="11" name="رابط مستقيم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رابط مستقيم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عنوان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3531753232"/>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marL="0" algn="l">
              <a:defRPr/>
            </a:lvl1p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a:xfrm>
            <a:off x="4791456" y="6480969"/>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457200" y="6480969"/>
            <a:ext cx="4260056" cy="301752"/>
          </a:xfrm>
        </p:spPr>
        <p:txBody>
          <a:bodyPr/>
          <a:lstStyle/>
          <a:p>
            <a:endParaRPr lang="ar-SA">
              <a:solidFill>
                <a:prstClr val="white"/>
              </a:solidFill>
            </a:endParaRPr>
          </a:p>
        </p:txBody>
      </p:sp>
      <p:sp>
        <p:nvSpPr>
          <p:cNvPr id="7" name="عنصر نائب لرقم الشريحة 6"/>
          <p:cNvSpPr>
            <a:spLocks noGrp="1"/>
          </p:cNvSpPr>
          <p:nvPr>
            <p:ph type="sldNum" sz="quarter" idx="12"/>
          </p:nvPr>
        </p:nvSpPr>
        <p:spPr>
          <a:xfrm>
            <a:off x="7589520" y="6480969"/>
            <a:ext cx="502920" cy="301752"/>
          </a:xfrm>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460346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a:xfrm>
            <a:off x="4791456" y="6480969"/>
            <a:ext cx="2130552"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8" name="عنصر نائب للتذييل 7"/>
          <p:cNvSpPr>
            <a:spLocks noGrp="1"/>
          </p:cNvSpPr>
          <p:nvPr>
            <p:ph type="ftr" sz="quarter" idx="11"/>
          </p:nvPr>
        </p:nvSpPr>
        <p:spPr>
          <a:xfrm>
            <a:off x="457200" y="6480969"/>
            <a:ext cx="4261104" cy="301752"/>
          </a:xfrm>
        </p:spPr>
        <p:txBody>
          <a:bodyPr/>
          <a:lstStyle/>
          <a:p>
            <a:endParaRPr lang="ar-SA">
              <a:solidFill>
                <a:prstClr val="white"/>
              </a:solidFill>
            </a:endParaRPr>
          </a:p>
        </p:txBody>
      </p:sp>
      <p:sp>
        <p:nvSpPr>
          <p:cNvPr id="9" name="عنصر نائب لرقم الشريحة 8"/>
          <p:cNvSpPr>
            <a:spLocks noGrp="1"/>
          </p:cNvSpPr>
          <p:nvPr>
            <p:ph type="sldNum" sz="quarter" idx="12"/>
          </p:nvPr>
        </p:nvSpPr>
        <p:spPr>
          <a:xfrm>
            <a:off x="7589520" y="6483096"/>
            <a:ext cx="502920" cy="301752"/>
          </a:xfrm>
        </p:spPr>
        <p:txBody>
          <a:bodyPr/>
          <a:lstStyle>
            <a:lvl1pPr algn="ctr">
              <a:defRPr/>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68639027"/>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b="0"/>
            </a:lvl1p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4" name="عنصر نائب للتذييل 3"/>
          <p:cNvSpPr>
            <a:spLocks noGrp="1"/>
          </p:cNvSpPr>
          <p:nvPr>
            <p:ph type="ftr" sz="quarter" idx="11"/>
          </p:nvPr>
        </p:nvSpPr>
        <p:spPr/>
        <p:txBody>
          <a:bodyPr/>
          <a:lstStyle/>
          <a:p>
            <a:endParaRPr lang="ar-SA">
              <a:solidFill>
                <a:prstClr val="white"/>
              </a:solidFill>
            </a:endParaRPr>
          </a:p>
        </p:txBody>
      </p:sp>
      <p:sp>
        <p:nvSpPr>
          <p:cNvPr id="5" name="عنصر نائب لرقم الشريحة 4"/>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37205006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791456" y="6480969"/>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3" name="عنصر نائب للتذييل 2"/>
          <p:cNvSpPr>
            <a:spLocks noGrp="1"/>
          </p:cNvSpPr>
          <p:nvPr>
            <p:ph type="ftr" sz="quarter" idx="11"/>
          </p:nvPr>
        </p:nvSpPr>
        <p:spPr>
          <a:xfrm>
            <a:off x="457200" y="6481890"/>
            <a:ext cx="4260056" cy="300831"/>
          </a:xfrm>
        </p:spPr>
        <p:txBody>
          <a:bodyPr/>
          <a:lstStyle/>
          <a:p>
            <a:endParaRPr lang="ar-SA">
              <a:solidFill>
                <a:prstClr val="white"/>
              </a:solidFill>
            </a:endParaRPr>
          </a:p>
        </p:txBody>
      </p:sp>
      <p:sp>
        <p:nvSpPr>
          <p:cNvPr id="4" name="عنصر نائب لرقم الشريحة 3"/>
          <p:cNvSpPr>
            <a:spLocks noGrp="1"/>
          </p:cNvSpPr>
          <p:nvPr>
            <p:ph type="sldNum" sz="quarter" idx="12"/>
          </p:nvPr>
        </p:nvSpPr>
        <p:spPr>
          <a:xfrm>
            <a:off x="7589520" y="6480969"/>
            <a:ext cx="502920" cy="301752"/>
          </a:xfrm>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0044758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a:xfrm>
            <a:off x="6278976" y="6556248"/>
            <a:ext cx="2133600" cy="301752"/>
          </a:xfrm>
        </p:spPr>
        <p:txBody>
          <a:bodyPr/>
          <a:lstStyle>
            <a:lvl1pPr>
              <a:defRPr sz="9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1135856" y="6556248"/>
            <a:ext cx="5143120" cy="301752"/>
          </a:xfrm>
        </p:spPr>
        <p:txBody>
          <a:bodyPr/>
          <a:lstStyle>
            <a:lvl1pPr>
              <a:defRPr sz="900"/>
            </a:lvl1pPr>
          </a:lstStyle>
          <a:p>
            <a:endParaRPr lang="ar-SA">
              <a:solidFill>
                <a:prstClr val="white"/>
              </a:solidFill>
            </a:endParaRPr>
          </a:p>
        </p:txBody>
      </p:sp>
      <p:sp>
        <p:nvSpPr>
          <p:cNvPr id="7" name="عنصر نائب لرقم الشريحة 6"/>
          <p:cNvSpPr>
            <a:spLocks noGrp="1"/>
          </p:cNvSpPr>
          <p:nvPr>
            <p:ph type="sldNum" sz="quarter" idx="12"/>
          </p:nvPr>
        </p:nvSpPr>
        <p:spPr>
          <a:xfrm>
            <a:off x="8410576" y="6556248"/>
            <a:ext cx="502920" cy="301752"/>
          </a:xfrm>
        </p:spPr>
        <p:txBody>
          <a:bodyPr/>
          <a:lstStyle>
            <a:lvl1pPr>
              <a:defRPr sz="900"/>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198404894"/>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ar-SA"/>
              <a:t>انقر فوق الأيقونة لإضافة صورة</a:t>
            </a:r>
            <a:endParaRPr kumimoji="0" lang="en-US" dirty="0"/>
          </a:p>
        </p:txBody>
      </p:sp>
      <p:sp>
        <p:nvSpPr>
          <p:cNvPr id="4" name="عنصر نائب للنص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a:xfrm>
            <a:off x="6108192" y="6556248"/>
            <a:ext cx="2103120" cy="301752"/>
          </a:xfrm>
        </p:spPr>
        <p:txBody>
          <a:bodyPr/>
          <a:lstStyle>
            <a:lvl1pPr>
              <a:defRPr sz="9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1170432" y="6557169"/>
            <a:ext cx="4948072" cy="301752"/>
          </a:xfrm>
        </p:spPr>
        <p:txBody>
          <a:bodyPr/>
          <a:lstStyle>
            <a:lvl1pPr>
              <a:defRPr sz="900"/>
            </a:lvl1pPr>
          </a:lstStyle>
          <a:p>
            <a:endParaRPr lang="ar-SA">
              <a:solidFill>
                <a:prstClr val="white"/>
              </a:solidFill>
            </a:endParaRPr>
          </a:p>
        </p:txBody>
      </p:sp>
      <p:sp>
        <p:nvSpPr>
          <p:cNvPr id="7" name="عنصر نائب لرقم الشريحة 6"/>
          <p:cNvSpPr>
            <a:spLocks noGrp="1"/>
          </p:cNvSpPr>
          <p:nvPr>
            <p:ph type="sldNum" sz="quarter" idx="12"/>
          </p:nvPr>
        </p:nvSpPr>
        <p:spPr>
          <a:xfrm>
            <a:off x="8217192" y="6556248"/>
            <a:ext cx="365760" cy="301752"/>
          </a:xfrm>
        </p:spPr>
        <p:txBody>
          <a:bodyPr/>
          <a:lstStyle>
            <a:lvl1pPr algn="ctr">
              <a:defRPr sz="900"/>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52615383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ar-SA"/>
              <a:t>انقر فوق الأيقونة لإضافة صورة</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696A0457-9123-4418-AD92-98202A0703DA}" type="datetimeFigureOut">
              <a:rPr lang="ar-SA" smtClean="0"/>
              <a:pPr/>
              <a:t>11/06/42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64A981E1-0827-4DCB-821D-799C4744CE34}" type="slidenum">
              <a:rPr lang="ar-SA" smtClean="0"/>
              <a:pPr/>
              <a:t>‹#›</a:t>
            </a:fld>
            <a:endParaRPr lang="ar-SA"/>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5732829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781800" y="381000"/>
            <a:ext cx="1905000" cy="5486400"/>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381000"/>
            <a:ext cx="6248400" cy="5486400"/>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33914136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7" name="مثلث متساوي الساقين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عنوان 7"/>
          <p:cNvSpPr>
            <a:spLocks noGrp="1"/>
          </p:cNvSpPr>
          <p:nvPr>
            <p:ph type="ctrTitle"/>
          </p:nvPr>
        </p:nvSpPr>
        <p:spPr>
          <a:xfrm>
            <a:off x="540544" y="776288"/>
            <a:ext cx="8062912" cy="1470025"/>
          </a:xfrm>
        </p:spPr>
        <p:txBody>
          <a:bodyPr anchor="b">
            <a:normAutofit/>
          </a:bodyPr>
          <a:lstStyle>
            <a:lvl1pPr algn="r">
              <a:defRPr sz="4400"/>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1371600" y="6012656"/>
            <a:ext cx="5791200" cy="365125"/>
          </a:xfrm>
        </p:spPr>
        <p:txBody>
          <a:bodyPr tIns="0" bIns="0" anchor="t"/>
          <a:lstStyle>
            <a:lvl1pPr algn="r">
              <a:defRPr sz="10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17" name="عنصر نائب للتذييل 16"/>
          <p:cNvSpPr>
            <a:spLocks noGrp="1"/>
          </p:cNvSpPr>
          <p:nvPr>
            <p:ph type="ftr" sz="quarter" idx="11"/>
          </p:nvPr>
        </p:nvSpPr>
        <p:spPr>
          <a:xfrm>
            <a:off x="1371600" y="5650704"/>
            <a:ext cx="5791200" cy="365125"/>
          </a:xfrm>
        </p:spPr>
        <p:txBody>
          <a:bodyPr tIns="0" bIns="0" anchor="b"/>
          <a:lstStyle>
            <a:lvl1pPr algn="r">
              <a:defRPr sz="1100"/>
            </a:lvl1pPr>
          </a:lstStyle>
          <a:p>
            <a:endParaRPr lang="ar-SA">
              <a:solidFill>
                <a:prstClr val="white"/>
              </a:solidFill>
            </a:endParaRPr>
          </a:p>
        </p:txBody>
      </p:sp>
      <p:sp>
        <p:nvSpPr>
          <p:cNvPr id="29" name="عنصر نائب لرقم الشريحة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64A981E1-0827-4DCB-821D-799C4744CE34}" type="slidenum">
              <a:rPr lang="ar-SA" smtClean="0"/>
              <a:pPr/>
              <a:t>‹#›</a:t>
            </a:fld>
            <a:endParaRPr lang="ar-SA"/>
          </a:p>
        </p:txBody>
      </p:sp>
    </p:spTree>
    <p:extLst>
      <p:ext uri="{BB962C8B-B14F-4D97-AF65-F5344CB8AC3E}">
        <p14:creationId xmlns:p14="http://schemas.microsoft.com/office/powerpoint/2010/main" val="26183725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67494"/>
            <a:ext cx="8229600" cy="1399032"/>
          </a:xfr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a:xfrm>
            <a:off x="457200" y="1882808"/>
            <a:ext cx="8229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a:xfrm>
            <a:off x="4791456" y="6480048"/>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a:xfrm>
            <a:off x="457200" y="6480969"/>
            <a:ext cx="4260056" cy="300831"/>
          </a:xfrm>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2626549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1"/>
      </p:bgRef>
    </p:bg>
    <p:spTree>
      <p:nvGrpSpPr>
        <p:cNvPr id="1" name=""/>
        <p:cNvGrpSpPr/>
        <p:nvPr/>
      </p:nvGrpSpPr>
      <p:grpSpPr>
        <a:xfrm>
          <a:off x="0" y="0"/>
          <a:ext cx="0" cy="0"/>
          <a:chOff x="0" y="0"/>
          <a:chExt cx="0" cy="0"/>
        </a:xfrm>
      </p:grpSpPr>
      <p:sp>
        <p:nvSpPr>
          <p:cNvPr id="9" name="مثلث قائم الزاوية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8" name="مثلث متساوي الساقين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عنصر نائب للتاريخ 3"/>
          <p:cNvSpPr>
            <a:spLocks noGrp="1"/>
          </p:cNvSpPr>
          <p:nvPr>
            <p:ph type="dt" sz="half" idx="10"/>
          </p:nvPr>
        </p:nvSpPr>
        <p:spPr>
          <a:xfrm>
            <a:off x="6955632" y="6477000"/>
            <a:ext cx="2133600" cy="304800"/>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5" name="عنصر نائب للتذييل 4"/>
          <p:cNvSpPr>
            <a:spLocks noGrp="1"/>
          </p:cNvSpPr>
          <p:nvPr>
            <p:ph type="ftr" sz="quarter" idx="11"/>
          </p:nvPr>
        </p:nvSpPr>
        <p:spPr>
          <a:xfrm>
            <a:off x="2619376" y="6480969"/>
            <a:ext cx="4260056" cy="300831"/>
          </a:xfrm>
        </p:spPr>
        <p:txBody>
          <a:bodyPr/>
          <a:lstStyle/>
          <a:p>
            <a:endParaRPr lang="ar-SA">
              <a:solidFill>
                <a:prstClr val="white"/>
              </a:solidFill>
            </a:endParaRPr>
          </a:p>
        </p:txBody>
      </p:sp>
      <p:sp>
        <p:nvSpPr>
          <p:cNvPr id="6" name="عنصر نائب لرقم الشريحة 5"/>
          <p:cNvSpPr>
            <a:spLocks noGrp="1"/>
          </p:cNvSpPr>
          <p:nvPr>
            <p:ph type="sldNum" sz="quarter" idx="12"/>
          </p:nvPr>
        </p:nvSpPr>
        <p:spPr>
          <a:xfrm>
            <a:off x="8451056" y="809624"/>
            <a:ext cx="502920" cy="300831"/>
          </a:xfrm>
        </p:spPr>
        <p:txBody>
          <a:bodyPr/>
          <a:lstStyle/>
          <a:p>
            <a:fld id="{64A981E1-0827-4DCB-821D-799C4744CE34}" type="slidenum">
              <a:rPr lang="ar-SA" smtClean="0">
                <a:solidFill>
                  <a:prstClr val="white"/>
                </a:solidFill>
              </a:rPr>
              <a:pPr/>
              <a:t>‹#›</a:t>
            </a:fld>
            <a:endParaRPr lang="ar-SA">
              <a:solidFill>
                <a:prstClr val="white"/>
              </a:solidFill>
            </a:endParaRPr>
          </a:p>
        </p:txBody>
      </p:sp>
      <p:cxnSp>
        <p:nvCxnSpPr>
          <p:cNvPr id="11" name="رابط مستقيم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رابط مستقيم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عنوان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2332372660"/>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marL="0" algn="l">
              <a:defRPr/>
            </a:lvl1p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a:xfrm>
            <a:off x="4791456" y="6480969"/>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457200" y="6480969"/>
            <a:ext cx="4260056" cy="301752"/>
          </a:xfrm>
        </p:spPr>
        <p:txBody>
          <a:bodyPr/>
          <a:lstStyle/>
          <a:p>
            <a:endParaRPr lang="ar-SA">
              <a:solidFill>
                <a:prstClr val="white"/>
              </a:solidFill>
            </a:endParaRPr>
          </a:p>
        </p:txBody>
      </p:sp>
      <p:sp>
        <p:nvSpPr>
          <p:cNvPr id="7" name="عنصر نائب لرقم الشريحة 6"/>
          <p:cNvSpPr>
            <a:spLocks noGrp="1"/>
          </p:cNvSpPr>
          <p:nvPr>
            <p:ph type="sldNum" sz="quarter" idx="12"/>
          </p:nvPr>
        </p:nvSpPr>
        <p:spPr>
          <a:xfrm>
            <a:off x="7589520" y="6480969"/>
            <a:ext cx="502920" cy="301752"/>
          </a:xfrm>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32506934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a:xfrm>
            <a:off x="4791456" y="6480969"/>
            <a:ext cx="2130552"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8" name="عنصر نائب للتذييل 7"/>
          <p:cNvSpPr>
            <a:spLocks noGrp="1"/>
          </p:cNvSpPr>
          <p:nvPr>
            <p:ph type="ftr" sz="quarter" idx="11"/>
          </p:nvPr>
        </p:nvSpPr>
        <p:spPr>
          <a:xfrm>
            <a:off x="457200" y="6480969"/>
            <a:ext cx="4261104" cy="301752"/>
          </a:xfrm>
        </p:spPr>
        <p:txBody>
          <a:bodyPr/>
          <a:lstStyle/>
          <a:p>
            <a:endParaRPr lang="ar-SA">
              <a:solidFill>
                <a:prstClr val="white"/>
              </a:solidFill>
            </a:endParaRPr>
          </a:p>
        </p:txBody>
      </p:sp>
      <p:sp>
        <p:nvSpPr>
          <p:cNvPr id="9" name="عنصر نائب لرقم الشريحة 8"/>
          <p:cNvSpPr>
            <a:spLocks noGrp="1"/>
          </p:cNvSpPr>
          <p:nvPr>
            <p:ph type="sldNum" sz="quarter" idx="12"/>
          </p:nvPr>
        </p:nvSpPr>
        <p:spPr>
          <a:xfrm>
            <a:off x="7589520" y="6483096"/>
            <a:ext cx="502920" cy="301752"/>
          </a:xfrm>
        </p:spPr>
        <p:txBody>
          <a:bodyPr/>
          <a:lstStyle>
            <a:lvl1pPr algn="ctr">
              <a:defRPr/>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381154698"/>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b="0"/>
            </a:lvl1p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4" name="عنصر نائب للتذييل 3"/>
          <p:cNvSpPr>
            <a:spLocks noGrp="1"/>
          </p:cNvSpPr>
          <p:nvPr>
            <p:ph type="ftr" sz="quarter" idx="11"/>
          </p:nvPr>
        </p:nvSpPr>
        <p:spPr/>
        <p:txBody>
          <a:bodyPr/>
          <a:lstStyle/>
          <a:p>
            <a:endParaRPr lang="ar-SA">
              <a:solidFill>
                <a:prstClr val="white"/>
              </a:solidFill>
            </a:endParaRPr>
          </a:p>
        </p:txBody>
      </p:sp>
      <p:sp>
        <p:nvSpPr>
          <p:cNvPr id="5" name="عنصر نائب لرقم الشريحة 4"/>
          <p:cNvSpPr>
            <a:spLocks noGrp="1"/>
          </p:cNvSpPr>
          <p:nvPr>
            <p:ph type="sldNum" sz="quarter" idx="12"/>
          </p:nvPr>
        </p:nvSpPr>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7618075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4791456" y="6480969"/>
            <a:ext cx="2133600" cy="301752"/>
          </a:xfrm>
        </p:spPr>
        <p:txBody>
          <a:bodyPr/>
          <a:lstStyle/>
          <a:p>
            <a:fld id="{696A0457-9123-4418-AD92-98202A0703DA}" type="datetimeFigureOut">
              <a:rPr lang="ar-SA" smtClean="0">
                <a:solidFill>
                  <a:prstClr val="white"/>
                </a:solidFill>
              </a:rPr>
              <a:pPr/>
              <a:t>11/06/42</a:t>
            </a:fld>
            <a:endParaRPr lang="ar-SA">
              <a:solidFill>
                <a:prstClr val="white"/>
              </a:solidFill>
            </a:endParaRPr>
          </a:p>
        </p:txBody>
      </p:sp>
      <p:sp>
        <p:nvSpPr>
          <p:cNvPr id="3" name="عنصر نائب للتذييل 2"/>
          <p:cNvSpPr>
            <a:spLocks noGrp="1"/>
          </p:cNvSpPr>
          <p:nvPr>
            <p:ph type="ftr" sz="quarter" idx="11"/>
          </p:nvPr>
        </p:nvSpPr>
        <p:spPr>
          <a:xfrm>
            <a:off x="457200" y="6481890"/>
            <a:ext cx="4260056" cy="300831"/>
          </a:xfrm>
        </p:spPr>
        <p:txBody>
          <a:bodyPr/>
          <a:lstStyle/>
          <a:p>
            <a:endParaRPr lang="ar-SA">
              <a:solidFill>
                <a:prstClr val="white"/>
              </a:solidFill>
            </a:endParaRPr>
          </a:p>
        </p:txBody>
      </p:sp>
      <p:sp>
        <p:nvSpPr>
          <p:cNvPr id="4" name="عنصر نائب لرقم الشريحة 3"/>
          <p:cNvSpPr>
            <a:spLocks noGrp="1"/>
          </p:cNvSpPr>
          <p:nvPr>
            <p:ph type="sldNum" sz="quarter" idx="12"/>
          </p:nvPr>
        </p:nvSpPr>
        <p:spPr>
          <a:xfrm>
            <a:off x="7589520" y="6480969"/>
            <a:ext cx="502920" cy="301752"/>
          </a:xfrm>
        </p:spPr>
        <p:txBody>
          <a:body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1113681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a:xfrm>
            <a:off x="6278976" y="6556248"/>
            <a:ext cx="2133600" cy="301752"/>
          </a:xfrm>
        </p:spPr>
        <p:txBody>
          <a:bodyPr/>
          <a:lstStyle>
            <a:lvl1pPr>
              <a:defRPr sz="900"/>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6" name="عنصر نائب للتذييل 5"/>
          <p:cNvSpPr>
            <a:spLocks noGrp="1"/>
          </p:cNvSpPr>
          <p:nvPr>
            <p:ph type="ftr" sz="quarter" idx="11"/>
          </p:nvPr>
        </p:nvSpPr>
        <p:spPr>
          <a:xfrm>
            <a:off x="1135856" y="6556248"/>
            <a:ext cx="5143120" cy="301752"/>
          </a:xfrm>
        </p:spPr>
        <p:txBody>
          <a:bodyPr/>
          <a:lstStyle>
            <a:lvl1pPr>
              <a:defRPr sz="900"/>
            </a:lvl1pPr>
          </a:lstStyle>
          <a:p>
            <a:endParaRPr lang="ar-SA">
              <a:solidFill>
                <a:prstClr val="white"/>
              </a:solidFill>
            </a:endParaRPr>
          </a:p>
        </p:txBody>
      </p:sp>
      <p:sp>
        <p:nvSpPr>
          <p:cNvPr id="7" name="عنصر نائب لرقم الشريحة 6"/>
          <p:cNvSpPr>
            <a:spLocks noGrp="1"/>
          </p:cNvSpPr>
          <p:nvPr>
            <p:ph type="sldNum" sz="quarter" idx="12"/>
          </p:nvPr>
        </p:nvSpPr>
        <p:spPr>
          <a:xfrm>
            <a:off x="8410576" y="6556248"/>
            <a:ext cx="502920" cy="301752"/>
          </a:xfrm>
        </p:spPr>
        <p:txBody>
          <a:bodyPr/>
          <a:lstStyle>
            <a:lvl1pPr>
              <a:defRPr sz="900"/>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79453290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96A0457-9123-4418-AD92-98202A0703DA}" type="datetimeFigureOut">
              <a:rPr lang="ar-SA" smtClean="0"/>
              <a:pPr/>
              <a:t>11/06/42</a:t>
            </a:fld>
            <a:endParaRPr lang="ar-S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ar-S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4A981E1-0827-4DCB-821D-799C4744CE34}"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r" defTabSz="914400" rtl="1"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96A0457-9123-4418-AD92-98202A0703DA}" type="datetimeFigureOut">
              <a:rPr lang="ar-SA" smtClean="0"/>
              <a:pPr/>
              <a:t>11/06/42</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4A981E1-0827-4DCB-821D-799C4744CE34}" type="slidenum">
              <a:rPr lang="ar-SA" smtClean="0"/>
              <a:pPr/>
              <a:t>‹#›</a:t>
            </a:fld>
            <a:endParaRPr lang="ar-SA"/>
          </a:p>
        </p:txBody>
      </p:sp>
    </p:spTree>
    <p:extLst>
      <p:ext uri="{BB962C8B-B14F-4D97-AF65-F5344CB8AC3E}">
        <p14:creationId xmlns:p14="http://schemas.microsoft.com/office/powerpoint/2010/main" val="3596574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94"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7976562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96A0457-9123-4418-AD92-98202A0703DA}" type="datetimeFigureOut">
              <a:rPr lang="ar-SA" smtClean="0">
                <a:solidFill>
                  <a:prstClr val="black">
                    <a:tint val="75000"/>
                  </a:prstClr>
                </a:solidFill>
              </a:rPr>
              <a:pPr/>
              <a:t>11/06/42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4A981E1-0827-4DCB-821D-799C4744CE3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6217854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E67C46C-2230-4BFC-8876-297A46F1E5F9}" type="datetimeFigureOut">
              <a:rPr lang="ar-SA" smtClean="0">
                <a:solidFill>
                  <a:srgbClr val="5A6378"/>
                </a:solidFill>
              </a:rPr>
              <a:pPr/>
              <a:t>11/06/42</a:t>
            </a:fld>
            <a:endParaRPr lang="ar-SA">
              <a:solidFill>
                <a:srgbClr val="5A6378"/>
              </a:solidFill>
            </a:endParaRPr>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ar-SA">
              <a:solidFill>
                <a:srgbClr val="5A6378"/>
              </a:solidFill>
            </a:endParaRP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25B98910-F222-490A-B6A6-430CFC5B27A5}" type="slidenum">
              <a:rPr lang="ar-SA" smtClean="0"/>
              <a:pPr/>
              <a:t>‹#›</a:t>
            </a:fld>
            <a:endParaRPr lang="ar-SA"/>
          </a:p>
        </p:txBody>
      </p:sp>
    </p:spTree>
    <p:extLst>
      <p:ext uri="{BB962C8B-B14F-4D97-AF65-F5344CB8AC3E}">
        <p14:creationId xmlns:p14="http://schemas.microsoft.com/office/powerpoint/2010/main" val="3466469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dirty="0"/>
              <a:t>انقر لتحرير نمط العنوان الرئيسي</a:t>
            </a:r>
            <a:endParaRPr lang="en-US" dirty="0"/>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8A7C3486-A33F-4719-A0AB-AD31FDD99589}" type="datetimeFigureOut">
              <a:rPr lang="en-US" smtClean="0">
                <a:solidFill>
                  <a:prstClr val="black">
                    <a:tint val="75000"/>
                  </a:prstClr>
                </a:solidFill>
              </a:rPr>
              <a:pPr rtl="0"/>
              <a:t>1/24/2021</a:t>
            </a:fld>
            <a:endParaRPr lang="en-US">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CB97D96-697A-4876-95FE-271B243E258A}"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0980457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92" r:id="rId12"/>
    <p:sldLayoutId id="2147483793" r:id="rId13"/>
  </p:sldLayoutIdLst>
  <p:txStyles>
    <p:titleStyle>
      <a:lvl1pPr algn="ctr" defTabSz="914400" rtl="0" eaLnBrk="1" latinLnBrk="0" hangingPunct="1">
        <a:spcBef>
          <a:spcPct val="0"/>
        </a:spcBef>
        <a:buNone/>
        <a:defRPr sz="4400" kern="1200">
          <a:solidFill>
            <a:schemeClr val="tx1"/>
          </a:solidFill>
          <a:latin typeface="+mj-lt"/>
          <a:ea typeface="+mj-ea"/>
          <a:cs typeface="AL-Mohanad Bold" pitchFamily="2" charset="-78"/>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AL-Mohanad Bold" pitchFamily="2" charset="-78"/>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L-Mohanad Bold" pitchFamily="2" charset="-78"/>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L-Mohanad Bold" pitchFamily="2" charset="-78"/>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L-Mohanad Bold" pitchFamily="2" charset="-78"/>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L-Mohanad Bold" pitchFamily="2" charset="-7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مثلث قائم الزاوية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رابط مستقيم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رابط مستقيم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عنصر نائب للعنوان 21"/>
          <p:cNvSpPr>
            <a:spLocks noGrp="1"/>
          </p:cNvSpPr>
          <p:nvPr>
            <p:ph type="title"/>
          </p:nvPr>
        </p:nvSpPr>
        <p:spPr>
          <a:xfrm>
            <a:off x="457200" y="267494"/>
            <a:ext cx="8229600" cy="1399032"/>
          </a:xfrm>
          <a:prstGeom prst="rect">
            <a:avLst/>
          </a:prstGeom>
        </p:spPr>
        <p:txBody>
          <a:bodyPr vert="horz" anchor="ctr">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3" name="عنصر نائب للتذييل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ar-SA">
              <a:solidFill>
                <a:prstClr val="white"/>
              </a:solidFill>
            </a:endParaRPr>
          </a:p>
        </p:txBody>
      </p:sp>
      <p:sp>
        <p:nvSpPr>
          <p:cNvPr id="23" name="عنصر نائب لرقم الشريحة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2474019303"/>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marL="484632" algn="l" rtl="1"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r" rtl="1"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r" rtl="1"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r" rtl="1"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r" rtl="1"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r" rtl="1"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r" rtl="1"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مثلث قائم الزاوية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رابط مستقيم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رابط مستقيم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عنصر نائب للعنوان 21"/>
          <p:cNvSpPr>
            <a:spLocks noGrp="1"/>
          </p:cNvSpPr>
          <p:nvPr>
            <p:ph type="title"/>
          </p:nvPr>
        </p:nvSpPr>
        <p:spPr>
          <a:xfrm>
            <a:off x="457200" y="267494"/>
            <a:ext cx="8229600" cy="1399032"/>
          </a:xfrm>
          <a:prstGeom prst="rect">
            <a:avLst/>
          </a:prstGeom>
        </p:spPr>
        <p:txBody>
          <a:bodyPr vert="horz" anchor="ctr">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3" name="عنصر نائب للتذييل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ar-SA">
              <a:solidFill>
                <a:prstClr val="white"/>
              </a:solidFill>
            </a:endParaRPr>
          </a:p>
        </p:txBody>
      </p:sp>
      <p:sp>
        <p:nvSpPr>
          <p:cNvPr id="23" name="عنصر نائب لرقم الشريحة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31647707"/>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484632" algn="l" rtl="1"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r" rtl="1"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r" rtl="1"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r" rtl="1"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r" rtl="1"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r" rtl="1"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r" rtl="1"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مثلث قائم الزاوية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رابط مستقيم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رابط مستقيم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عنصر نائب للعنوان 21"/>
          <p:cNvSpPr>
            <a:spLocks noGrp="1"/>
          </p:cNvSpPr>
          <p:nvPr>
            <p:ph type="title"/>
          </p:nvPr>
        </p:nvSpPr>
        <p:spPr>
          <a:xfrm>
            <a:off x="457200" y="267494"/>
            <a:ext cx="8229600" cy="1399032"/>
          </a:xfrm>
          <a:prstGeom prst="rect">
            <a:avLst/>
          </a:prstGeom>
        </p:spPr>
        <p:txBody>
          <a:bodyPr vert="horz" anchor="ctr">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696A0457-9123-4418-AD92-98202A0703DA}" type="datetimeFigureOut">
              <a:rPr lang="ar-SA" smtClean="0">
                <a:solidFill>
                  <a:prstClr val="white"/>
                </a:solidFill>
              </a:rPr>
              <a:pPr/>
              <a:t>11/06/42</a:t>
            </a:fld>
            <a:endParaRPr lang="ar-SA">
              <a:solidFill>
                <a:prstClr val="white"/>
              </a:solidFill>
            </a:endParaRPr>
          </a:p>
        </p:txBody>
      </p:sp>
      <p:sp>
        <p:nvSpPr>
          <p:cNvPr id="3" name="عنصر نائب للتذييل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ar-SA">
              <a:solidFill>
                <a:prstClr val="white"/>
              </a:solidFill>
            </a:endParaRPr>
          </a:p>
        </p:txBody>
      </p:sp>
      <p:sp>
        <p:nvSpPr>
          <p:cNvPr id="23" name="عنصر نائب لرقم الشريحة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64A981E1-0827-4DCB-821D-799C4744CE34}" type="slidenum">
              <a:rPr lang="ar-SA" smtClean="0">
                <a:solidFill>
                  <a:prstClr val="white"/>
                </a:solidFill>
              </a:rPr>
              <a:pPr/>
              <a:t>‹#›</a:t>
            </a:fld>
            <a:endParaRPr lang="ar-SA">
              <a:solidFill>
                <a:prstClr val="white"/>
              </a:solidFill>
            </a:endParaRPr>
          </a:p>
        </p:txBody>
      </p:sp>
    </p:spTree>
    <p:extLst>
      <p:ext uri="{BB962C8B-B14F-4D97-AF65-F5344CB8AC3E}">
        <p14:creationId xmlns:p14="http://schemas.microsoft.com/office/powerpoint/2010/main" val="1742722241"/>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marL="484632" algn="l" rtl="1"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r" rtl="1"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r" rtl="1"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r" rtl="1"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r" rtl="1"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r" rtl="1"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r" rtl="1"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3.xml"/><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gif"/><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8.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gif"/><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8.xml"/><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eg"/><Relationship Id="rId1" Type="http://schemas.openxmlformats.org/officeDocument/2006/relationships/slideLayout" Target="../slideLayouts/slideLayout9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9.jpeg"/><Relationship Id="rId1" Type="http://schemas.openxmlformats.org/officeDocument/2006/relationships/slideLayout" Target="../slideLayouts/slideLayout58.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12.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52.xml"/><Relationship Id="rId4" Type="http://schemas.openxmlformats.org/officeDocument/2006/relationships/image" Target="../media/image71.gif"/></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gif"/></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8.png"/><Relationship Id="rId1" Type="http://schemas.openxmlformats.org/officeDocument/2006/relationships/slideLayout" Target="../slideLayouts/slideLayout41.xml"/><Relationship Id="rId5" Type="http://schemas.microsoft.com/office/2007/relationships/hdphoto" Target="../media/hdphoto3.wdp"/><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hyperlink" Target="http://www.google.com.sa/url?sa=i&amp;rct=j&amp;q=&amp;esrc=s&amp;source=images&amp;cd=&amp;ved=0CAcQjRxqFQoTCNeIlbyp1McCFYRcFAodzNIFGw&amp;url=http://www.bloomberg.com/bw/articles/2014-11-04/the-strange-logic-of-soundclouds-deal-with-warner-music&amp;ei=_87kVZeNC4S5Ucyll9gB&amp;psig=AFQjCNGY3lWJ9ccCEXFkyWwTomzzhwEB7g&amp;ust=1441144919309120" TargetMode="External"/><Relationship Id="rId1" Type="http://schemas.openxmlformats.org/officeDocument/2006/relationships/slideLayout" Target="../slideLayouts/slideLayout18.xml"/><Relationship Id="rId6" Type="http://schemas.openxmlformats.org/officeDocument/2006/relationships/hyperlink" Target="http://www.google.com.sa/url?sa=i&amp;rct=j&amp;q=&amp;esrc=s&amp;source=images&amp;cd=&amp;cad=rja&amp;uact=8&amp;ved=0CAcQjRxqFQoTCMaiob-s1McCFURKFAodqMUJqg&amp;url=http://www.geeksinphoenix.com/blog/post/2011/03/31/Play-your-music-anywhere-with-the-Amazon-Cloud-Player-for-Web-and-Android.aspx&amp;ei=KtLkVcblO8SUUaiLp9AK&amp;psig=AFQjCNGjul7D-MYLZNL8I_dfvagqlZ3XSA&amp;ust=1441145555493003" TargetMode="External"/><Relationship Id="rId5" Type="http://schemas.openxmlformats.org/officeDocument/2006/relationships/image" Target="../media/image84.png"/><Relationship Id="rId4" Type="http://schemas.openxmlformats.org/officeDocument/2006/relationships/hyperlink" Target="http://www.google.com.sa/url?sa=i&amp;rct=j&amp;q=&amp;esrc=s&amp;source=images&amp;cd=&amp;cad=rja&amp;uact=8&amp;ved=0CAcQjRxqFQoTCKPZ9Paq1McCFcJbFAodWlgKdg&amp;url=http://www.copytrans.net/blog/iphone-contacts-lost-did-your-address-book-just-go-missing/&amp;ei=htDkVaP-McK3UdqwqbAH&amp;psig=AFQjCNGuGjv5aszlL5Kt64MCpdhxyPRIyA&amp;ust=144114531004792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30.xml"/><Relationship Id="rId6" Type="http://schemas.openxmlformats.org/officeDocument/2006/relationships/image" Target="../media/image91.png"/><Relationship Id="rId5" Type="http://schemas.microsoft.com/office/2007/relationships/hdphoto" Target="../media/hdphoto5.wdp"/><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www.google.com.sa/url?sa=i&amp;rct=j&amp;q=&amp;esrc=s&amp;frm=1&amp;source=images&amp;cd=&amp;cad=rja&amp;docid=wmjyAgLb_9LMYM&amp;tbnid=cN4_5ZPepWR4gM:&amp;ved=0CAUQjRw&amp;url=http://blog.wondershare.com/wondershare-software-updates-wrap-up/&amp;ei=qLBmUvS1KYbsswag6IGICg&amp;psig=AFQjCNH0Vzj93bYZ5-rs-Zby-xe-b_OEMQ&amp;ust=1382547991672073" TargetMode="External"/><Relationship Id="rId7" Type="http://schemas.openxmlformats.org/officeDocument/2006/relationships/hyperlink" Target="http://www.google.com.sa/url?sa=i&amp;rct=j&amp;q=&amp;esrc=s&amp;frm=1&amp;source=images&amp;cd=&amp;cad=rja&amp;docid=ARpsbK6EWSSb1M&amp;tbnid=NRg1bAiWQfVIFM:&amp;ved=0CAUQjRw&amp;url=http://www.tvtc.gov.sa/Arabic/Departments/Departments/etcc/AllDepartments/etc/Pages/support.aspx&amp;ei=VatmUv2QBsqotAbJzIDwDg&amp;psig=AFQjCNH9DJuiZtnH1jUoZtvgIm8_YXfa_A&amp;ust=1382546618748967" TargetMode="External"/><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hyperlink" Target="http://www.google.com.sa/url?sa=i&amp;rct=j&amp;q=&amp;esrc=s&amp;frm=1&amp;source=images&amp;cd=&amp;cad=rja&amp;docid=8p8Fmc92CxcyZM&amp;tbnid=xb5ACdZUIvtwGM:&amp;ved=&amp;url=http://www.enterprisedojo.com/the-best-cms-system-for-your-business-website/&amp;ei=GrBmUqSLFIeJtQb32oHIDQ&amp;psig=AFQjCNGvizWP1JYNQhq81ttihEKUHaQpDw&amp;ust=138254786687433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Google-Drive.png">
            <a:extLst>
              <a:ext uri="{FF2B5EF4-FFF2-40B4-BE49-F238E27FC236}">
                <a16:creationId xmlns:a16="http://schemas.microsoft.com/office/drawing/2014/main" id="{01AAC646-98C8-4BE1-9761-8AAA31B83DE3}"/>
              </a:ext>
            </a:extLst>
          </p:cNvPr>
          <p:cNvPicPr>
            <a:picLocks noChangeAspect="1"/>
          </p:cNvPicPr>
          <p:nvPr/>
        </p:nvPicPr>
        <p:blipFill>
          <a:blip r:embed="rId2" cstate="print"/>
          <a:stretch>
            <a:fillRect/>
          </a:stretch>
        </p:blipFill>
        <p:spPr>
          <a:xfrm>
            <a:off x="4509729" y="0"/>
            <a:ext cx="4032448" cy="2714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descr="onedrive-microsoft-598x337.jpg">
            <a:extLst>
              <a:ext uri="{FF2B5EF4-FFF2-40B4-BE49-F238E27FC236}">
                <a16:creationId xmlns:a16="http://schemas.microsoft.com/office/drawing/2014/main" id="{C847EA77-794A-43AD-BDED-4A4781143E4C}"/>
              </a:ext>
            </a:extLst>
          </p:cNvPr>
          <p:cNvPicPr>
            <a:picLocks noChangeAspect="1"/>
          </p:cNvPicPr>
          <p:nvPr/>
        </p:nvPicPr>
        <p:blipFill>
          <a:blip r:embed="rId3" cstate="print"/>
          <a:stretch>
            <a:fillRect/>
          </a:stretch>
        </p:blipFill>
        <p:spPr>
          <a:xfrm>
            <a:off x="452289" y="2857496"/>
            <a:ext cx="3851920" cy="3000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عنوان 1">
            <a:extLst>
              <a:ext uri="{FF2B5EF4-FFF2-40B4-BE49-F238E27FC236}">
                <a16:creationId xmlns:a16="http://schemas.microsoft.com/office/drawing/2014/main" id="{07E992E9-C4B5-4331-AC06-AF85DF5BD87C}"/>
              </a:ext>
            </a:extLst>
          </p:cNvPr>
          <p:cNvSpPr txBox="1">
            <a:spLocks/>
          </p:cNvSpPr>
          <p:nvPr/>
        </p:nvSpPr>
        <p:spPr>
          <a:xfrm>
            <a:off x="2000232" y="5715000"/>
            <a:ext cx="7143768" cy="1143000"/>
          </a:xfrm>
          <a:prstGeom prst="rect">
            <a:avLst/>
          </a:prstGeom>
        </p:spPr>
        <p:style>
          <a:lnRef idx="3">
            <a:schemeClr val="lt1"/>
          </a:lnRef>
          <a:fillRef idx="1">
            <a:schemeClr val="accent3"/>
          </a:fillRef>
          <a:effectRef idx="1">
            <a:schemeClr val="accent3"/>
          </a:effectRef>
          <a:fontRef idx="minor">
            <a:schemeClr val="lt1"/>
          </a:fontRef>
        </p:style>
        <p:txBody>
          <a:bodyPr>
            <a:normAutofit/>
          </a:bodyPr>
          <a:lstStyle>
            <a:lvl1pPr algn="ctr" defTabSz="914400" rtl="1"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ar-SA" b="1" dirty="0"/>
              <a:t>على ماذا تدل الصور التي أمامك ؟</a:t>
            </a:r>
            <a:endParaRPr lang="ar-SA" b="1" dirty="0">
              <a:solidFill>
                <a:srgbClr val="FF0000"/>
              </a:solidFill>
            </a:endParaRPr>
          </a:p>
        </p:txBody>
      </p:sp>
      <p:pic>
        <p:nvPicPr>
          <p:cNvPr id="5" name="صورة 4" descr="iCloud-Drive1.jpg">
            <a:extLst>
              <a:ext uri="{FF2B5EF4-FFF2-40B4-BE49-F238E27FC236}">
                <a16:creationId xmlns:a16="http://schemas.microsoft.com/office/drawing/2014/main" id="{07DCBFCB-CB8D-4AA3-92C2-421566CCA260}"/>
              </a:ext>
            </a:extLst>
          </p:cNvPr>
          <p:cNvPicPr>
            <a:picLocks noChangeAspect="1"/>
          </p:cNvPicPr>
          <p:nvPr/>
        </p:nvPicPr>
        <p:blipFill>
          <a:blip r:embed="rId4" cstate="print"/>
          <a:stretch>
            <a:fillRect/>
          </a:stretch>
        </p:blipFill>
        <p:spPr>
          <a:xfrm>
            <a:off x="4499992" y="2875736"/>
            <a:ext cx="4032448" cy="285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مستطيل 5">
            <a:extLst>
              <a:ext uri="{FF2B5EF4-FFF2-40B4-BE49-F238E27FC236}">
                <a16:creationId xmlns:a16="http://schemas.microsoft.com/office/drawing/2014/main" id="{73C76979-6046-4DE4-ACF2-0303EA005897}"/>
              </a:ext>
            </a:extLst>
          </p:cNvPr>
          <p:cNvSpPr/>
          <p:nvPr/>
        </p:nvSpPr>
        <p:spPr>
          <a:xfrm>
            <a:off x="5715008" y="5286388"/>
            <a:ext cx="342899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ar-SA" sz="2800" dirty="0"/>
              <a:t>نشاط جماعي</a:t>
            </a:r>
          </a:p>
        </p:txBody>
      </p:sp>
      <p:pic>
        <p:nvPicPr>
          <p:cNvPr id="7" name="صورة 6" descr="4shared-Logo-Font.jpg">
            <a:extLst>
              <a:ext uri="{FF2B5EF4-FFF2-40B4-BE49-F238E27FC236}">
                <a16:creationId xmlns:a16="http://schemas.microsoft.com/office/drawing/2014/main" id="{9D763F23-9A95-4DF5-9EB9-B2BC34ADCB69}"/>
              </a:ext>
            </a:extLst>
          </p:cNvPr>
          <p:cNvPicPr>
            <a:picLocks noChangeAspect="1"/>
          </p:cNvPicPr>
          <p:nvPr/>
        </p:nvPicPr>
        <p:blipFill>
          <a:blip r:embed="rId5" cstate="print"/>
          <a:stretch>
            <a:fillRect/>
          </a:stretch>
        </p:blipFill>
        <p:spPr>
          <a:xfrm>
            <a:off x="452289" y="1"/>
            <a:ext cx="3851920" cy="2714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609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10000"/>
            <a:lum/>
          </a:blip>
          <a:srcRect/>
          <a:stretch>
            <a:fillRect t="-5000" b="-5000"/>
          </a:stretch>
        </a:blipFill>
        <a:effectLst/>
      </p:bgPr>
    </p:bg>
    <p:spTree>
      <p:nvGrpSpPr>
        <p:cNvPr id="1" name=""/>
        <p:cNvGrpSpPr/>
        <p:nvPr/>
      </p:nvGrpSpPr>
      <p:grpSpPr>
        <a:xfrm>
          <a:off x="0" y="0"/>
          <a:ext cx="0" cy="0"/>
          <a:chOff x="0" y="0"/>
          <a:chExt cx="0" cy="0"/>
        </a:xfrm>
      </p:grpSpPr>
      <p:sp>
        <p:nvSpPr>
          <p:cNvPr id="14" name="مربع نص 13"/>
          <p:cNvSpPr txBox="1"/>
          <p:nvPr/>
        </p:nvSpPr>
        <p:spPr>
          <a:xfrm>
            <a:off x="216480" y="260648"/>
            <a:ext cx="8676000" cy="830997"/>
          </a:xfrm>
          <a:prstGeom prst="rect">
            <a:avLst/>
          </a:prstGeom>
          <a:gradFill>
            <a:gsLst>
              <a:gs pos="0">
                <a:srgbClr val="000000">
                  <a:alpha val="57000"/>
                </a:srgbClr>
              </a:gs>
              <a:gs pos="39999">
                <a:srgbClr val="0A128C">
                  <a:alpha val="50000"/>
                </a:srgbClr>
              </a:gs>
              <a:gs pos="70000">
                <a:srgbClr val="181CC7">
                  <a:alpha val="64000"/>
                </a:srgbClr>
              </a:gs>
              <a:gs pos="88000">
                <a:srgbClr val="7005D4">
                  <a:alpha val="51000"/>
                </a:srgbClr>
              </a:gs>
              <a:gs pos="100000">
                <a:srgbClr val="8C3D91">
                  <a:alpha val="49000"/>
                </a:srgbClr>
              </a:gs>
            </a:gsLst>
            <a:lin ang="16200000" scaled="0"/>
          </a:gradFill>
        </p:spPr>
        <p:txBody>
          <a:bodyPr wrap="square" rtlCol="1">
            <a:spAutoFit/>
          </a:bodyPr>
          <a:lstStyle/>
          <a:p>
            <a:pPr marL="64008" algn="just">
              <a:spcBef>
                <a:spcPct val="20000"/>
              </a:spcBef>
              <a:buClr>
                <a:schemeClr val="accent1"/>
              </a:buClr>
              <a:buSzPct val="80000"/>
            </a:pPr>
            <a:r>
              <a:rPr lang="ar-SA" sz="2400" dirty="0">
                <a:solidFill>
                  <a:schemeClr val="bg1"/>
                </a:solidFill>
                <a:effectLst>
                  <a:outerShdw blurRad="38100" dist="38100" dir="2700000" algn="tl">
                    <a:srgbClr val="000000">
                      <a:alpha val="43137"/>
                    </a:srgbClr>
                  </a:outerShdw>
                </a:effectLst>
                <a:cs typeface="Khalid Art bold" pitchFamily="2" charset="-78"/>
              </a:rPr>
              <a:t>توجد العديد من الأسباب التي تجعل الحوسبة السحابية ضرورية للمؤسسات والأفراد والتي تعتبر بدورها مزايا للحوسبة السحابية وهي :</a:t>
            </a:r>
          </a:p>
        </p:txBody>
      </p:sp>
      <p:sp>
        <p:nvSpPr>
          <p:cNvPr id="15" name="مربع نص 14"/>
          <p:cNvSpPr txBox="1"/>
          <p:nvPr/>
        </p:nvSpPr>
        <p:spPr>
          <a:xfrm>
            <a:off x="-180528" y="2924944"/>
            <a:ext cx="9073472" cy="2456057"/>
          </a:xfrm>
          <a:prstGeom prst="rect">
            <a:avLst/>
          </a:prstGeom>
          <a:noFill/>
        </p:spPr>
        <p:txBody>
          <a:bodyPr wrap="square" rtlCol="1">
            <a:spAutoFit/>
          </a:bodyPr>
          <a:lstStyle/>
          <a:p>
            <a:pPr rtl="0">
              <a:lnSpc>
                <a:spcPct val="120000"/>
              </a:lnSpc>
            </a:pPr>
            <a:r>
              <a:rPr lang="ar-SA" sz="3200" dirty="0">
                <a:solidFill>
                  <a:prstClr val="black"/>
                </a:solidFill>
                <a:cs typeface="AL-Mohanad Bold" pitchFamily="2" charset="-78"/>
              </a:rPr>
              <a:t>6) الطاقة التخزينية غير المحدودة كلما زادت حاجتك للتخزين.</a:t>
            </a:r>
          </a:p>
          <a:p>
            <a:pPr>
              <a:lnSpc>
                <a:spcPct val="120000"/>
              </a:lnSpc>
            </a:pPr>
            <a:r>
              <a:rPr lang="ar-SA" sz="3000" dirty="0">
                <a:solidFill>
                  <a:schemeClr val="bg1">
                    <a:lumMod val="50000"/>
                  </a:schemeClr>
                </a:solidFill>
                <a:cs typeface="AL-Mohanad Bold" pitchFamily="2" charset="-78"/>
              </a:rPr>
              <a:t>7) ضمان الدعم الفني والصيانة, للتأكد من عمل الخدمة بشكل دائم.</a:t>
            </a:r>
          </a:p>
          <a:p>
            <a:pPr>
              <a:lnSpc>
                <a:spcPct val="120000"/>
              </a:lnSpc>
            </a:pPr>
            <a:r>
              <a:rPr lang="ar-SA" sz="3200" dirty="0">
                <a:solidFill>
                  <a:prstClr val="black"/>
                </a:solidFill>
                <a:cs typeface="AL-Mohanad Bold" pitchFamily="2" charset="-78"/>
              </a:rPr>
              <a:t>8) التطوير والتحديث التقني المستمر للخدمة بواسطة مزود الخدمة.</a:t>
            </a:r>
          </a:p>
          <a:p>
            <a:pPr>
              <a:lnSpc>
                <a:spcPct val="120000"/>
              </a:lnSpc>
            </a:pPr>
            <a:r>
              <a:rPr lang="ar-SA" sz="3200" dirty="0">
                <a:solidFill>
                  <a:schemeClr val="bg1">
                    <a:lumMod val="50000"/>
                  </a:schemeClr>
                </a:solidFill>
                <a:cs typeface="AL-Mohanad Bold" pitchFamily="2" charset="-78"/>
              </a:rPr>
              <a:t>9) القدرة على تبادل المعلومات ونشرها على الفور. </a:t>
            </a:r>
          </a:p>
        </p:txBody>
      </p:sp>
      <p:pic>
        <p:nvPicPr>
          <p:cNvPr id="18" name="صورة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12" y="980728"/>
            <a:ext cx="2232248" cy="2232248"/>
          </a:xfrm>
          <a:prstGeom prst="rect">
            <a:avLst/>
          </a:prstGeom>
        </p:spPr>
      </p:pic>
    </p:spTree>
    <p:extLst>
      <p:ext uri="{BB962C8B-B14F-4D97-AF65-F5344CB8AC3E}">
        <p14:creationId xmlns:p14="http://schemas.microsoft.com/office/powerpoint/2010/main" val="3055401748"/>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5650"/>
                            </p:stCondLst>
                            <p:childTnLst>
                              <p:par>
                                <p:cTn id="13" presetID="49" presetClass="entr" presetSubtype="0" decel="10000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2000" fill="hold"/>
                                        <p:tgtEl>
                                          <p:spTgt spid="18"/>
                                        </p:tgtEl>
                                        <p:attrNameLst>
                                          <p:attrName>ppt_w</p:attrName>
                                        </p:attrNameLst>
                                      </p:cBhvr>
                                      <p:tavLst>
                                        <p:tav tm="0">
                                          <p:val>
                                            <p:fltVal val="0"/>
                                          </p:val>
                                        </p:tav>
                                        <p:tav tm="100000">
                                          <p:val>
                                            <p:strVal val="#ppt_w"/>
                                          </p:val>
                                        </p:tav>
                                      </p:tavLst>
                                    </p:anim>
                                    <p:anim calcmode="lin" valueType="num">
                                      <p:cBhvr>
                                        <p:cTn id="16" dur="2000" fill="hold"/>
                                        <p:tgtEl>
                                          <p:spTgt spid="18"/>
                                        </p:tgtEl>
                                        <p:attrNameLst>
                                          <p:attrName>ppt_h</p:attrName>
                                        </p:attrNameLst>
                                      </p:cBhvr>
                                      <p:tavLst>
                                        <p:tav tm="0">
                                          <p:val>
                                            <p:fltVal val="0"/>
                                          </p:val>
                                        </p:tav>
                                        <p:tav tm="100000">
                                          <p:val>
                                            <p:strVal val="#ppt_h"/>
                                          </p:val>
                                        </p:tav>
                                      </p:tavLst>
                                    </p:anim>
                                    <p:anim calcmode="lin" valueType="num">
                                      <p:cBhvr>
                                        <p:cTn id="17" dur="2000" fill="hold"/>
                                        <p:tgtEl>
                                          <p:spTgt spid="18"/>
                                        </p:tgtEl>
                                        <p:attrNameLst>
                                          <p:attrName>style.rotation</p:attrName>
                                        </p:attrNameLst>
                                      </p:cBhvr>
                                      <p:tavLst>
                                        <p:tav tm="0">
                                          <p:val>
                                            <p:fltVal val="360"/>
                                          </p:val>
                                        </p:tav>
                                        <p:tav tm="100000">
                                          <p:val>
                                            <p:fltVal val="0"/>
                                          </p:val>
                                        </p:tav>
                                      </p:tavLst>
                                    </p:anim>
                                    <p:animEffect transition="in" filter="fade">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right)">
                                      <p:cBhvr>
                                        <p:cTn id="23" dur="20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wipe(right)">
                                      <p:cBhvr>
                                        <p:cTn id="28" dur="2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wipe(right)">
                                      <p:cBhvr>
                                        <p:cTn id="33" dur="20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wipe(right)">
                                      <p:cBhvr>
                                        <p:cTn id="38" dur="2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81686CD6-2678-43B3-9457-037D68A333EA}"/>
              </a:ext>
            </a:extLst>
          </p:cNvPr>
          <p:cNvSpPr txBox="1">
            <a:spLocks/>
          </p:cNvSpPr>
          <p:nvPr/>
        </p:nvSpPr>
        <p:spPr>
          <a:xfrm>
            <a:off x="1085243" y="2109105"/>
            <a:ext cx="1841703" cy="382211"/>
          </a:xfrm>
          <a:prstGeom prst="rect">
            <a:avLst/>
          </a:prstGeom>
          <a:solidFill>
            <a:schemeClr val="accent4">
              <a:lumMod val="40000"/>
              <a:lumOff val="60000"/>
            </a:schemeClr>
          </a:solidFill>
          <a:effectLst/>
        </p:spPr>
        <p:txBody>
          <a:bodyPr vert="horz" lIns="91440" tIns="45720" rIns="91440" bIns="45720" rtlCol="0" anchor="ctr">
            <a:normAutofit fontScale="97500" lnSpcReduction="10000"/>
          </a:bodyPr>
          <a:lst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ar-SA" sz="2000" b="1" dirty="0">
                <a:solidFill>
                  <a:schemeClr val="accent4">
                    <a:lumMod val="75000"/>
                  </a:schemeClr>
                </a:solidFill>
              </a:rPr>
              <a:t>تقويم بنائي</a:t>
            </a:r>
          </a:p>
        </p:txBody>
      </p:sp>
      <p:sp>
        <p:nvSpPr>
          <p:cNvPr id="5" name="عنوان 1">
            <a:extLst>
              <a:ext uri="{FF2B5EF4-FFF2-40B4-BE49-F238E27FC236}">
                <a16:creationId xmlns:a16="http://schemas.microsoft.com/office/drawing/2014/main" id="{6355E206-0571-4CA6-AB18-F513562342DC}"/>
              </a:ext>
            </a:extLst>
          </p:cNvPr>
          <p:cNvSpPr txBox="1">
            <a:spLocks/>
          </p:cNvSpPr>
          <p:nvPr/>
        </p:nvSpPr>
        <p:spPr>
          <a:xfrm>
            <a:off x="216024" y="5719538"/>
            <a:ext cx="8532440" cy="885371"/>
          </a:xfrm>
          <a:prstGeom prst="rect">
            <a:avLst/>
          </a:prstGeom>
        </p:spPr>
        <p:txBody>
          <a:bodyP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ar-SA" sz="5400" b="1" dirty="0">
                <a:ln w="9525">
                  <a:solidFill>
                    <a:schemeClr val="bg1"/>
                  </a:solidFill>
                  <a:prstDash val="solid"/>
                </a:ln>
                <a:effectLst>
                  <a:outerShdw blurRad="12700" dist="38100" dir="2700000" algn="tl" rotWithShape="0">
                    <a:schemeClr val="bg1">
                      <a:lumMod val="50000"/>
                    </a:schemeClr>
                  </a:outerShdw>
                </a:effectLst>
              </a:rPr>
              <a:t>أكتبي حلك في الكتاب صفحة 107</a:t>
            </a:r>
          </a:p>
        </p:txBody>
      </p:sp>
      <p:sp>
        <p:nvSpPr>
          <p:cNvPr id="6" name="مستطيل مستدير الزوايا 3">
            <a:extLst>
              <a:ext uri="{FF2B5EF4-FFF2-40B4-BE49-F238E27FC236}">
                <a16:creationId xmlns:a16="http://schemas.microsoft.com/office/drawing/2014/main" id="{63C089A0-C1D1-4ADB-A3FD-D718A9CBB3B2}"/>
              </a:ext>
            </a:extLst>
          </p:cNvPr>
          <p:cNvSpPr/>
          <p:nvPr/>
        </p:nvSpPr>
        <p:spPr>
          <a:xfrm>
            <a:off x="611562" y="3469823"/>
            <a:ext cx="7939583" cy="885371"/>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ماهي الحوسبة السحابية</a:t>
            </a:r>
          </a:p>
        </p:txBody>
      </p:sp>
      <p:sp>
        <p:nvSpPr>
          <p:cNvPr id="7" name="مستطيل مستدير الزوايا 4">
            <a:extLst>
              <a:ext uri="{FF2B5EF4-FFF2-40B4-BE49-F238E27FC236}">
                <a16:creationId xmlns:a16="http://schemas.microsoft.com/office/drawing/2014/main" id="{95FAB724-5B95-48D6-A764-5EFE44A31504}"/>
              </a:ext>
            </a:extLst>
          </p:cNvPr>
          <p:cNvSpPr/>
          <p:nvPr/>
        </p:nvSpPr>
        <p:spPr>
          <a:xfrm>
            <a:off x="611561" y="4681767"/>
            <a:ext cx="7939583" cy="885371"/>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أهم مزايا الحوسبة السحابية</a:t>
            </a:r>
          </a:p>
        </p:txBody>
      </p:sp>
      <p:pic>
        <p:nvPicPr>
          <p:cNvPr id="8" name="صورة 7">
            <a:extLst>
              <a:ext uri="{FF2B5EF4-FFF2-40B4-BE49-F238E27FC236}">
                <a16:creationId xmlns:a16="http://schemas.microsoft.com/office/drawing/2014/main" id="{DAB10A1F-EA96-40B6-BCC5-319C29CD0778}"/>
              </a:ext>
            </a:extLst>
          </p:cNvPr>
          <p:cNvPicPr>
            <a:picLocks noChangeAspect="1"/>
          </p:cNvPicPr>
          <p:nvPr/>
        </p:nvPicPr>
        <p:blipFill rotWithShape="1">
          <a:blip r:embed="rId2">
            <a:extLst>
              <a:ext uri="{28A0092B-C50C-407E-A947-70E740481C1C}">
                <a14:useLocalDpi xmlns:a14="http://schemas.microsoft.com/office/drawing/2010/main" val="0"/>
              </a:ext>
            </a:extLst>
          </a:blip>
          <a:srcRect b="32032"/>
          <a:stretch/>
        </p:blipFill>
        <p:spPr>
          <a:xfrm>
            <a:off x="26753" y="1512806"/>
            <a:ext cx="1611301" cy="1361931"/>
          </a:xfrm>
          <a:prstGeom prst="rect">
            <a:avLst/>
          </a:prstGeom>
        </p:spPr>
      </p:pic>
    </p:spTree>
    <p:extLst>
      <p:ext uri="{BB962C8B-B14F-4D97-AF65-F5344CB8AC3E}">
        <p14:creationId xmlns:p14="http://schemas.microsoft.com/office/powerpoint/2010/main" val="14044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30369A5E-7CEE-4BF0-BA9F-0D23D50EB57D}"/>
              </a:ext>
            </a:extLst>
          </p:cNvPr>
          <p:cNvSpPr/>
          <p:nvPr/>
        </p:nvSpPr>
        <p:spPr>
          <a:xfrm>
            <a:off x="262931" y="116632"/>
            <a:ext cx="8773565" cy="6624736"/>
          </a:xfrm>
          <a:prstGeom prst="round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B9C8700B-AD5C-4E5E-B9EC-D71C5CA55165}"/>
              </a:ext>
            </a:extLst>
          </p:cNvPr>
          <p:cNvSpPr/>
          <p:nvPr/>
        </p:nvSpPr>
        <p:spPr>
          <a:xfrm>
            <a:off x="0" y="0"/>
            <a:ext cx="4788024" cy="764704"/>
          </a:xfrm>
          <a:prstGeom prst="rect">
            <a:avLst/>
          </a:prstGeom>
          <a:solidFill>
            <a:srgbClr val="01C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المكونات اللازمة للحوسبة السحابية</a:t>
            </a:r>
          </a:p>
        </p:txBody>
      </p:sp>
      <p:pic>
        <p:nvPicPr>
          <p:cNvPr id="1026" name="Picture 2" descr="نتيجة بحث الصور عن العميل">
            <a:extLst>
              <a:ext uri="{FF2B5EF4-FFF2-40B4-BE49-F238E27FC236}">
                <a16:creationId xmlns:a16="http://schemas.microsoft.com/office/drawing/2014/main" id="{EBF2B308-2A76-4EFA-AB23-D9E2EDADC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16632"/>
            <a:ext cx="2724893" cy="2384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نتيجة بحث الصور عن نظام تشغيل">
            <a:extLst>
              <a:ext uri="{FF2B5EF4-FFF2-40B4-BE49-F238E27FC236}">
                <a16:creationId xmlns:a16="http://schemas.microsoft.com/office/drawing/2014/main" id="{80DD3D03-683F-4A7D-A788-F5B5C3C05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50" y="2457383"/>
            <a:ext cx="4210338" cy="19432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يجة بحث الصور عن البرنامج )تطبيق)">
            <a:extLst>
              <a:ext uri="{FF2B5EF4-FFF2-40B4-BE49-F238E27FC236}">
                <a16:creationId xmlns:a16="http://schemas.microsoft.com/office/drawing/2014/main" id="{CBBA088E-FCE4-4134-BEC7-71DAF5C76F2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8064" y="2312262"/>
            <a:ext cx="3605741" cy="21210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نتيجة بحث الصور عن الانترنت">
            <a:extLst>
              <a:ext uri="{FF2B5EF4-FFF2-40B4-BE49-F238E27FC236}">
                <a16:creationId xmlns:a16="http://schemas.microsoft.com/office/drawing/2014/main" id="{1DC74E1E-0B81-4424-AA9E-67E1A8804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91" y="4580145"/>
            <a:ext cx="4363796" cy="19432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نتيجة بحث الصور عن مزود خدمة الحوسبة السحابية">
            <a:extLst>
              <a:ext uri="{FF2B5EF4-FFF2-40B4-BE49-F238E27FC236}">
                <a16:creationId xmlns:a16="http://schemas.microsoft.com/office/drawing/2014/main" id="{B20C612F-60A9-455E-B1A0-A6CFEC028D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7870" y="4335249"/>
            <a:ext cx="3206130" cy="2564904"/>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3B1763CD-C516-44FB-AD6D-6F1DB7084921}"/>
              </a:ext>
            </a:extLst>
          </p:cNvPr>
          <p:cNvSpPr/>
          <p:nvPr/>
        </p:nvSpPr>
        <p:spPr>
          <a:xfrm>
            <a:off x="0" y="764704"/>
            <a:ext cx="4788024"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ln w="0"/>
                <a:solidFill>
                  <a:schemeClr val="tx1"/>
                </a:solidFill>
                <a:effectLst>
                  <a:outerShdw blurRad="38100" dist="19050" dir="2700000" algn="tl" rotWithShape="0">
                    <a:schemeClr val="dk1">
                      <a:alpha val="40000"/>
                    </a:schemeClr>
                  </a:outerShdw>
                </a:effectLst>
              </a:rPr>
              <a:t>من خلال الصور وضحيها</a:t>
            </a:r>
          </a:p>
        </p:txBody>
      </p:sp>
    </p:spTree>
    <p:extLst>
      <p:ext uri="{BB962C8B-B14F-4D97-AF65-F5344CB8AC3E}">
        <p14:creationId xmlns:p14="http://schemas.microsoft.com/office/powerpoint/2010/main" val="41017848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2123728" y="188640"/>
            <a:ext cx="6696744" cy="792088"/>
          </a:xfrm>
        </p:spPr>
        <p:txBody>
          <a:bodyPr>
            <a:noAutofit/>
          </a:bodyPr>
          <a:lstStyle/>
          <a:p>
            <a:r>
              <a:rPr lang="ar-SA" sz="3600" dirty="0">
                <a:ln w="12700">
                  <a:solidFill>
                    <a:srgbClr val="E7DEC9">
                      <a:lumMod val="50000"/>
                    </a:srgbClr>
                  </a:solidFill>
                  <a:prstDash val="solid"/>
                </a:ln>
                <a:solidFill>
                  <a:srgbClr val="EDE6D7"/>
                </a:solidFill>
                <a:effectLst>
                  <a:glow rad="101600">
                    <a:schemeClr val="tx1">
                      <a:alpha val="60000"/>
                    </a:schemeClr>
                  </a:glow>
                </a:effectLst>
                <a:latin typeface="+mn-lt"/>
                <a:ea typeface="+mn-ea"/>
                <a:cs typeface="Khalid Art bold" pitchFamily="2" charset="-78"/>
              </a:rPr>
              <a:t>المكونات اللازمة للحوسبة السحابية </a:t>
            </a:r>
            <a:endParaRPr lang="en-US" sz="3600" dirty="0">
              <a:ln w="12700">
                <a:solidFill>
                  <a:srgbClr val="E7DEC9">
                    <a:lumMod val="50000"/>
                  </a:srgbClr>
                </a:solidFill>
                <a:prstDash val="solid"/>
              </a:ln>
              <a:solidFill>
                <a:srgbClr val="EDE6D7"/>
              </a:solidFill>
              <a:effectLst>
                <a:glow rad="101600">
                  <a:schemeClr val="tx1">
                    <a:alpha val="60000"/>
                  </a:schemeClr>
                </a:glow>
              </a:effectLst>
              <a:latin typeface="+mn-lt"/>
              <a:ea typeface="+mn-ea"/>
              <a:cs typeface="Khalid Art bold" pitchFamily="2" charset="-78"/>
            </a:endParaRPr>
          </a:p>
        </p:txBody>
      </p:sp>
      <p:graphicFrame>
        <p:nvGraphicFramePr>
          <p:cNvPr id="10" name="رسم تخطيطي 9"/>
          <p:cNvGraphicFramePr/>
          <p:nvPr>
            <p:extLst>
              <p:ext uri="{D42A27DB-BD31-4B8C-83A1-F6EECF244321}">
                <p14:modId xmlns:p14="http://schemas.microsoft.com/office/powerpoint/2010/main" val="74446968"/>
              </p:ext>
            </p:extLst>
          </p:nvPr>
        </p:nvGraphicFramePr>
        <p:xfrm>
          <a:off x="1115616" y="1124744"/>
          <a:ext cx="9793088" cy="554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صورة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72" y="-623"/>
            <a:ext cx="3429936" cy="3384376"/>
          </a:xfrm>
          <a:prstGeom prst="rect">
            <a:avLst/>
          </a:prstGeom>
        </p:spPr>
      </p:pic>
    </p:spTree>
    <p:extLst>
      <p:ext uri="{BB962C8B-B14F-4D97-AF65-F5344CB8AC3E}">
        <p14:creationId xmlns:p14="http://schemas.microsoft.com/office/powerpoint/2010/main" val="3744010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52F0A809-7951-462B-A4AC-515C5298E240}"/>
                                            </p:graphicEl>
                                          </p:spTgt>
                                        </p:tgtEl>
                                        <p:attrNameLst>
                                          <p:attrName>style.visibility</p:attrName>
                                        </p:attrNameLst>
                                      </p:cBhvr>
                                      <p:to>
                                        <p:strVal val="visible"/>
                                      </p:to>
                                    </p:set>
                                    <p:animEffect transition="in" filter="fade">
                                      <p:cBhvr>
                                        <p:cTn id="7" dur="1000"/>
                                        <p:tgtEl>
                                          <p:spTgt spid="10">
                                            <p:graphicEl>
                                              <a:dgm id="{52F0A809-7951-462B-A4AC-515C5298E24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4A7F22A6-7579-4F66-B705-AEF4E311BE2F}"/>
                                            </p:graphicEl>
                                          </p:spTgt>
                                        </p:tgtEl>
                                        <p:attrNameLst>
                                          <p:attrName>style.visibility</p:attrName>
                                        </p:attrNameLst>
                                      </p:cBhvr>
                                      <p:to>
                                        <p:strVal val="visible"/>
                                      </p:to>
                                    </p:set>
                                    <p:animEffect transition="in" filter="fade">
                                      <p:cBhvr>
                                        <p:cTn id="12" dur="1000"/>
                                        <p:tgtEl>
                                          <p:spTgt spid="10">
                                            <p:graphicEl>
                                              <a:dgm id="{4A7F22A6-7579-4F66-B705-AEF4E311BE2F}"/>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graphicEl>
                                              <a:dgm id="{77F0EE01-8621-48A0-96B3-CD4280A90864}"/>
                                            </p:graphicEl>
                                          </p:spTgt>
                                        </p:tgtEl>
                                        <p:attrNameLst>
                                          <p:attrName>style.visibility</p:attrName>
                                        </p:attrNameLst>
                                      </p:cBhvr>
                                      <p:to>
                                        <p:strVal val="visible"/>
                                      </p:to>
                                    </p:set>
                                    <p:animEffect transition="in" filter="fade">
                                      <p:cBhvr>
                                        <p:cTn id="15" dur="1000"/>
                                        <p:tgtEl>
                                          <p:spTgt spid="10">
                                            <p:graphicEl>
                                              <a:dgm id="{77F0EE01-8621-48A0-96B3-CD4280A9086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graphicEl>
                                              <a:dgm id="{754A46CC-C9DD-489E-9434-B29080C4B094}"/>
                                            </p:graphicEl>
                                          </p:spTgt>
                                        </p:tgtEl>
                                        <p:attrNameLst>
                                          <p:attrName>style.visibility</p:attrName>
                                        </p:attrNameLst>
                                      </p:cBhvr>
                                      <p:to>
                                        <p:strVal val="visible"/>
                                      </p:to>
                                    </p:set>
                                    <p:animEffect transition="in" filter="fade">
                                      <p:cBhvr>
                                        <p:cTn id="20" dur="1000"/>
                                        <p:tgtEl>
                                          <p:spTgt spid="10">
                                            <p:graphicEl>
                                              <a:dgm id="{754A46CC-C9DD-489E-9434-B29080C4B09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graphicEl>
                                              <a:dgm id="{0A219F70-2DE3-4A7B-BDCD-39C8236AD425}"/>
                                            </p:graphicEl>
                                          </p:spTgt>
                                        </p:tgtEl>
                                        <p:attrNameLst>
                                          <p:attrName>style.visibility</p:attrName>
                                        </p:attrNameLst>
                                      </p:cBhvr>
                                      <p:to>
                                        <p:strVal val="visible"/>
                                      </p:to>
                                    </p:set>
                                    <p:animEffect transition="in" filter="fade">
                                      <p:cBhvr>
                                        <p:cTn id="23" dur="1000"/>
                                        <p:tgtEl>
                                          <p:spTgt spid="10">
                                            <p:graphicEl>
                                              <a:dgm id="{0A219F70-2DE3-4A7B-BDCD-39C8236AD42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graphicEl>
                                              <a:dgm id="{593CB8B5-56A9-4AD3-A50E-A39F0D8AB8F9}"/>
                                            </p:graphicEl>
                                          </p:spTgt>
                                        </p:tgtEl>
                                        <p:attrNameLst>
                                          <p:attrName>style.visibility</p:attrName>
                                        </p:attrNameLst>
                                      </p:cBhvr>
                                      <p:to>
                                        <p:strVal val="visible"/>
                                      </p:to>
                                    </p:set>
                                    <p:animEffect transition="in" filter="fade">
                                      <p:cBhvr>
                                        <p:cTn id="28" dur="1000"/>
                                        <p:tgtEl>
                                          <p:spTgt spid="10">
                                            <p:graphicEl>
                                              <a:dgm id="{593CB8B5-56A9-4AD3-A50E-A39F0D8AB8F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graphicEl>
                                              <a:dgm id="{80396DBA-3E0C-4DF1-A6B5-C27F5AE46997}"/>
                                            </p:graphicEl>
                                          </p:spTgt>
                                        </p:tgtEl>
                                        <p:attrNameLst>
                                          <p:attrName>style.visibility</p:attrName>
                                        </p:attrNameLst>
                                      </p:cBhvr>
                                      <p:to>
                                        <p:strVal val="visible"/>
                                      </p:to>
                                    </p:set>
                                    <p:animEffect transition="in" filter="fade">
                                      <p:cBhvr>
                                        <p:cTn id="31" dur="1000"/>
                                        <p:tgtEl>
                                          <p:spTgt spid="10">
                                            <p:graphicEl>
                                              <a:dgm id="{80396DBA-3E0C-4DF1-A6B5-C27F5AE4699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4ED6A58F-9174-47F6-AE23-060CB790D7E1}"/>
                                            </p:graphicEl>
                                          </p:spTgt>
                                        </p:tgtEl>
                                        <p:attrNameLst>
                                          <p:attrName>style.visibility</p:attrName>
                                        </p:attrNameLst>
                                      </p:cBhvr>
                                      <p:to>
                                        <p:strVal val="visible"/>
                                      </p:to>
                                    </p:set>
                                    <p:animEffect transition="in" filter="fade">
                                      <p:cBhvr>
                                        <p:cTn id="36" dur="1000"/>
                                        <p:tgtEl>
                                          <p:spTgt spid="10">
                                            <p:graphicEl>
                                              <a:dgm id="{4ED6A58F-9174-47F6-AE23-060CB790D7E1}"/>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graphicEl>
                                              <a:dgm id="{0FD126AB-F342-425B-9ECB-5D42372D2D60}"/>
                                            </p:graphicEl>
                                          </p:spTgt>
                                        </p:tgtEl>
                                        <p:attrNameLst>
                                          <p:attrName>style.visibility</p:attrName>
                                        </p:attrNameLst>
                                      </p:cBhvr>
                                      <p:to>
                                        <p:strVal val="visible"/>
                                      </p:to>
                                    </p:set>
                                    <p:animEffect transition="in" filter="fade">
                                      <p:cBhvr>
                                        <p:cTn id="39" dur="1000"/>
                                        <p:tgtEl>
                                          <p:spTgt spid="10">
                                            <p:graphicEl>
                                              <a:dgm id="{0FD126AB-F342-425B-9ECB-5D42372D2D6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graphicEl>
                                              <a:dgm id="{274A5A72-DEA5-4C3B-89DA-F937660F68D6}"/>
                                            </p:graphicEl>
                                          </p:spTgt>
                                        </p:tgtEl>
                                        <p:attrNameLst>
                                          <p:attrName>style.visibility</p:attrName>
                                        </p:attrNameLst>
                                      </p:cBhvr>
                                      <p:to>
                                        <p:strVal val="visible"/>
                                      </p:to>
                                    </p:set>
                                    <p:animEffect transition="in" filter="fade">
                                      <p:cBhvr>
                                        <p:cTn id="44" dur="1000"/>
                                        <p:tgtEl>
                                          <p:spTgt spid="10">
                                            <p:graphicEl>
                                              <a:dgm id="{274A5A72-DEA5-4C3B-89DA-F937660F68D6}"/>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graphicEl>
                                              <a:dgm id="{B4B4B0A9-E009-4092-A967-8FE9F73419DC}"/>
                                            </p:graphicEl>
                                          </p:spTgt>
                                        </p:tgtEl>
                                        <p:attrNameLst>
                                          <p:attrName>style.visibility</p:attrName>
                                        </p:attrNameLst>
                                      </p:cBhvr>
                                      <p:to>
                                        <p:strVal val="visible"/>
                                      </p:to>
                                    </p:set>
                                    <p:animEffect transition="in" filter="fade">
                                      <p:cBhvr>
                                        <p:cTn id="47" dur="1000"/>
                                        <p:tgtEl>
                                          <p:spTgt spid="10">
                                            <p:graphicEl>
                                              <a:dgm id="{B4B4B0A9-E009-4092-A967-8FE9F73419D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1000"/>
            <a:lum/>
          </a:blip>
          <a:srcRect/>
          <a:stretch>
            <a:fillRect t="-26000" b="-2000"/>
          </a:stretch>
        </a:blipFill>
        <a:effectLst/>
      </p:bgPr>
    </p:bg>
    <p:spTree>
      <p:nvGrpSpPr>
        <p:cNvPr id="1" name=""/>
        <p:cNvGrpSpPr/>
        <p:nvPr/>
      </p:nvGrpSpPr>
      <p:grpSpPr>
        <a:xfrm>
          <a:off x="0" y="0"/>
          <a:ext cx="0" cy="0"/>
          <a:chOff x="0" y="0"/>
          <a:chExt cx="0" cy="0"/>
        </a:xfrm>
      </p:grpSpPr>
      <p:sp>
        <p:nvSpPr>
          <p:cNvPr id="7" name="مستطيل 6"/>
          <p:cNvSpPr/>
          <p:nvPr/>
        </p:nvSpPr>
        <p:spPr>
          <a:xfrm>
            <a:off x="0" y="0"/>
            <a:ext cx="9144000" cy="1196752"/>
          </a:xfrm>
          <a:prstGeom prst="rect">
            <a:avLst/>
          </a:prstGeom>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عنصر نائب للمحتوى 2"/>
          <p:cNvSpPr>
            <a:spLocks noGrp="1"/>
          </p:cNvSpPr>
          <p:nvPr>
            <p:ph idx="1"/>
          </p:nvPr>
        </p:nvSpPr>
        <p:spPr>
          <a:xfrm>
            <a:off x="467544" y="1340768"/>
            <a:ext cx="8229600" cy="3096344"/>
          </a:xfrm>
        </p:spPr>
        <p:txBody>
          <a:bodyPr>
            <a:normAutofit/>
          </a:bodyPr>
          <a:lstStyle/>
          <a:p>
            <a:pPr marL="0" indent="0">
              <a:buNone/>
            </a:pPr>
            <a:r>
              <a:rPr lang="ar-SA" sz="4000" dirty="0">
                <a:solidFill>
                  <a:srgbClr val="0070C0"/>
                </a:solidFill>
                <a:cs typeface="Khalid Art bold" pitchFamily="2" charset="-78"/>
              </a:rPr>
              <a:t>العميل ( المستخدم ) :</a:t>
            </a:r>
          </a:p>
          <a:p>
            <a:pPr marL="64008" indent="0" algn="just">
              <a:buNone/>
            </a:pPr>
            <a:r>
              <a:rPr lang="ar-SA" sz="3600" dirty="0">
                <a:solidFill>
                  <a:schemeClr val="accent4">
                    <a:lumMod val="50000"/>
                  </a:schemeClr>
                </a:solidFill>
                <a:cs typeface="Khalid Art bold" pitchFamily="2" charset="-78"/>
              </a:rPr>
              <a:t>هو المستفيد من الخدمات عن طريق أي جهاز تقني ذو امكانيات متوسطة أو تحت المتوسطة يكفي فقط للاتصال بشبكة الانترنت.</a:t>
            </a:r>
          </a:p>
        </p:txBody>
      </p:sp>
      <p:sp>
        <p:nvSpPr>
          <p:cNvPr id="6" name="عنوان 3"/>
          <p:cNvSpPr>
            <a:spLocks noGrp="1"/>
          </p:cNvSpPr>
          <p:nvPr>
            <p:ph type="title"/>
          </p:nvPr>
        </p:nvSpPr>
        <p:spPr>
          <a:xfrm>
            <a:off x="251520" y="202332"/>
            <a:ext cx="8640960" cy="792088"/>
          </a:xfrm>
        </p:spPr>
        <p:txBody>
          <a:bodyPr>
            <a:noAutofit/>
          </a:bodyPr>
          <a:lstStyle/>
          <a:p>
            <a:r>
              <a:rPr lang="ar-SA"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rPr>
              <a:t>المكونات اللازمة للحوسبة السحابية </a:t>
            </a:r>
            <a:endParaRPr lang="en-US"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endParaRPr>
          </a:p>
        </p:txBody>
      </p:sp>
      <p:pic>
        <p:nvPicPr>
          <p:cNvPr id="2" name="صورة 1"/>
          <p:cNvPicPr>
            <a:picLocks noChangeAspect="1"/>
          </p:cNvPicPr>
          <p:nvPr/>
        </p:nvPicPr>
        <p:blipFill>
          <a:blip r:embed="rId3" cstate="print">
            <a:clrChange>
              <a:clrFrom>
                <a:srgbClr val="34B8DF"/>
              </a:clrFrom>
              <a:clrTo>
                <a:srgbClr val="34B8DF">
                  <a:alpha val="0"/>
                </a:srgbClr>
              </a:clrTo>
            </a:clrChange>
            <a:extLst>
              <a:ext uri="{28A0092B-C50C-407E-A947-70E740481C1C}">
                <a14:useLocalDpi xmlns:a14="http://schemas.microsoft.com/office/drawing/2010/main" val="0"/>
              </a:ext>
            </a:extLst>
          </a:blip>
          <a:stretch>
            <a:fillRect/>
          </a:stretch>
        </p:blipFill>
        <p:spPr>
          <a:xfrm>
            <a:off x="2267744" y="3789040"/>
            <a:ext cx="5148571" cy="3432381"/>
          </a:xfrm>
          <a:prstGeom prst="rect">
            <a:avLst/>
          </a:prstGeom>
          <a:effectLst>
            <a:softEdge rad="635000"/>
          </a:effectLst>
        </p:spPr>
      </p:pic>
    </p:spTree>
    <p:extLst>
      <p:ext uri="{BB962C8B-B14F-4D97-AF65-F5344CB8AC3E}">
        <p14:creationId xmlns:p14="http://schemas.microsoft.com/office/powerpoint/2010/main" val="397508002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1000"/>
            <a:lum/>
          </a:blip>
          <a:srcRect/>
          <a:stretch>
            <a:fillRect t="-26000" b="-2000"/>
          </a:stretch>
        </a:blipFill>
        <a:effectLst/>
      </p:bgPr>
    </p:bg>
    <p:spTree>
      <p:nvGrpSpPr>
        <p:cNvPr id="1" name=""/>
        <p:cNvGrpSpPr/>
        <p:nvPr/>
      </p:nvGrpSpPr>
      <p:grpSpPr>
        <a:xfrm>
          <a:off x="0" y="0"/>
          <a:ext cx="0" cy="0"/>
          <a:chOff x="0" y="0"/>
          <a:chExt cx="0" cy="0"/>
        </a:xfrm>
      </p:grpSpPr>
      <p:sp>
        <p:nvSpPr>
          <p:cNvPr id="7" name="مستطيل 6"/>
          <p:cNvSpPr/>
          <p:nvPr/>
        </p:nvSpPr>
        <p:spPr>
          <a:xfrm>
            <a:off x="0" y="0"/>
            <a:ext cx="9144000" cy="1196752"/>
          </a:xfrm>
          <a:prstGeom prst="rect">
            <a:avLst/>
          </a:prstGeom>
          <a:effectLst>
            <a:outerShdw blurRad="40000" dist="23000" dir="5400000" rotWithShape="0">
              <a:srgbClr val="000000">
                <a:alpha val="35000"/>
              </a:srgbClr>
            </a:outerShdw>
            <a:softEdge rad="127000"/>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1" anchor="ctr"/>
          <a:lstStyle/>
          <a:p>
            <a:pPr algn="ctr"/>
            <a:endParaRPr lang="ar-SA"/>
          </a:p>
        </p:txBody>
      </p:sp>
      <p:sp>
        <p:nvSpPr>
          <p:cNvPr id="3" name="عنصر نائب للمحتوى 2"/>
          <p:cNvSpPr>
            <a:spLocks noGrp="1"/>
          </p:cNvSpPr>
          <p:nvPr>
            <p:ph idx="1"/>
          </p:nvPr>
        </p:nvSpPr>
        <p:spPr>
          <a:xfrm>
            <a:off x="467544" y="1340768"/>
            <a:ext cx="8229600" cy="3096344"/>
          </a:xfrm>
        </p:spPr>
        <p:txBody>
          <a:bodyPr>
            <a:normAutofit/>
          </a:bodyPr>
          <a:lstStyle/>
          <a:p>
            <a:pPr marL="0" indent="0">
              <a:buNone/>
            </a:pPr>
            <a:r>
              <a:rPr lang="ar-SA" sz="4000" dirty="0">
                <a:solidFill>
                  <a:srgbClr val="00B050"/>
                </a:solidFill>
                <a:effectLst>
                  <a:outerShdw blurRad="38100" dist="38100" dir="2700000" algn="tl">
                    <a:srgbClr val="000000">
                      <a:alpha val="43137"/>
                    </a:srgbClr>
                  </a:outerShdw>
                </a:effectLst>
                <a:cs typeface="Khalid Art bold" pitchFamily="2" charset="-78"/>
              </a:rPr>
              <a:t>نظام تشغيل :</a:t>
            </a:r>
          </a:p>
          <a:p>
            <a:pPr marL="0" indent="0" algn="just">
              <a:buNone/>
            </a:pPr>
            <a:r>
              <a:rPr lang="ar-SA" dirty="0">
                <a:cs typeface="Khalid Art bold" pitchFamily="2" charset="-78"/>
              </a:rPr>
              <a:t>نظام يمكنه السماح بالاتصال بالإنترنت وهذه الخاصية متاحة تقريباً في كل أنظمة التشغيل الموجودة حالياً.</a:t>
            </a:r>
          </a:p>
        </p:txBody>
      </p:sp>
      <p:pic>
        <p:nvPicPr>
          <p:cNvPr id="2" name="صورة 1"/>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667000" y="3717032"/>
            <a:ext cx="3810000" cy="2857500"/>
          </a:xfrm>
          <a:prstGeom prst="rect">
            <a:avLst/>
          </a:prstGeom>
        </p:spPr>
      </p:pic>
      <p:sp>
        <p:nvSpPr>
          <p:cNvPr id="9" name="عنوان 3"/>
          <p:cNvSpPr txBox="1">
            <a:spLocks/>
          </p:cNvSpPr>
          <p:nvPr/>
        </p:nvSpPr>
        <p:spPr>
          <a:xfrm>
            <a:off x="251520" y="202332"/>
            <a:ext cx="8640960" cy="792088"/>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SA"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rPr>
              <a:t>المكونات اللازمة للحوسبة السحابية </a:t>
            </a:r>
            <a:endParaRPr lang="en-US"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endParaRPr>
          </a:p>
        </p:txBody>
      </p:sp>
    </p:spTree>
    <p:extLst>
      <p:ext uri="{BB962C8B-B14F-4D97-AF65-F5344CB8AC3E}">
        <p14:creationId xmlns:p14="http://schemas.microsoft.com/office/powerpoint/2010/main" val="19963603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1000"/>
            <a:lum/>
          </a:blip>
          <a:srcRect/>
          <a:stretch>
            <a:fillRect t="-26000" b="-2000"/>
          </a:stretch>
        </a:blipFill>
        <a:effectLst/>
      </p:bgPr>
    </p:bg>
    <p:spTree>
      <p:nvGrpSpPr>
        <p:cNvPr id="1" name=""/>
        <p:cNvGrpSpPr/>
        <p:nvPr/>
      </p:nvGrpSpPr>
      <p:grpSpPr>
        <a:xfrm>
          <a:off x="0" y="0"/>
          <a:ext cx="0" cy="0"/>
          <a:chOff x="0" y="0"/>
          <a:chExt cx="0" cy="0"/>
        </a:xfrm>
      </p:grpSpPr>
      <p:sp>
        <p:nvSpPr>
          <p:cNvPr id="7" name="مستطيل 6"/>
          <p:cNvSpPr/>
          <p:nvPr/>
        </p:nvSpPr>
        <p:spPr>
          <a:xfrm>
            <a:off x="0" y="0"/>
            <a:ext cx="9144000" cy="1196752"/>
          </a:xfrm>
          <a:prstGeom prst="rect">
            <a:avLst/>
          </a:prstGeom>
          <a:effectLst>
            <a:outerShdw blurRad="40000" dist="23000" dir="5400000" rotWithShape="0">
              <a:srgbClr val="000000">
                <a:alpha val="35000"/>
              </a:srgbClr>
            </a:outerShdw>
            <a:softEdge rad="127000"/>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3" name="عنصر نائب للمحتوى 2"/>
          <p:cNvSpPr>
            <a:spLocks noGrp="1"/>
          </p:cNvSpPr>
          <p:nvPr>
            <p:ph idx="1"/>
          </p:nvPr>
        </p:nvSpPr>
        <p:spPr>
          <a:xfrm>
            <a:off x="179512" y="1484784"/>
            <a:ext cx="8517632" cy="3096344"/>
          </a:xfrm>
        </p:spPr>
        <p:txBody>
          <a:bodyPr>
            <a:normAutofit/>
          </a:bodyPr>
          <a:lstStyle/>
          <a:p>
            <a:pPr marL="0" indent="0">
              <a:buNone/>
            </a:pPr>
            <a:r>
              <a:rPr lang="ar-SA" sz="4000" dirty="0">
                <a:solidFill>
                  <a:srgbClr val="0070C0"/>
                </a:solidFill>
                <a:effectLst>
                  <a:outerShdw blurRad="38100" dist="38100" dir="2700000" algn="tl">
                    <a:srgbClr val="000000">
                      <a:alpha val="43137"/>
                    </a:srgbClr>
                  </a:outerShdw>
                </a:effectLst>
                <a:cs typeface="Khalid Art bold" pitchFamily="2" charset="-78"/>
              </a:rPr>
              <a:t>البرنامج ( التطبيق):</a:t>
            </a:r>
          </a:p>
          <a:p>
            <a:pPr marL="0" indent="0" algn="just">
              <a:buNone/>
            </a:pPr>
            <a:r>
              <a:rPr lang="ar-SA" sz="3600" dirty="0">
                <a:cs typeface="Khalid Art bold" pitchFamily="2" charset="-78"/>
              </a:rPr>
              <a:t>برنامج ليحقق الخدمات المقدمة من الحوسبة السحابية وأشهرها متصفح الإنترنت.</a:t>
            </a:r>
          </a:p>
        </p:txBody>
      </p:sp>
      <p:sp>
        <p:nvSpPr>
          <p:cNvPr id="9" name="عنوان 3"/>
          <p:cNvSpPr>
            <a:spLocks noGrp="1"/>
          </p:cNvSpPr>
          <p:nvPr>
            <p:ph type="title"/>
          </p:nvPr>
        </p:nvSpPr>
        <p:spPr>
          <a:xfrm>
            <a:off x="251520" y="202332"/>
            <a:ext cx="8640960" cy="792088"/>
          </a:xfrm>
        </p:spPr>
        <p:txBody>
          <a:bodyPr>
            <a:noAutofit/>
          </a:bodyPr>
          <a:lstStyle/>
          <a:p>
            <a:r>
              <a:rPr lang="ar-SA"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rPr>
              <a:t>المكونات اللازمة للحوسبة السحابية </a:t>
            </a:r>
            <a:endParaRPr lang="en-US"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endParaRPr>
          </a:p>
        </p:txBody>
      </p:sp>
      <p:pic>
        <p:nvPicPr>
          <p:cNvPr id="4" name="صورة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5130" y="3789040"/>
            <a:ext cx="4721753" cy="2952328"/>
          </a:xfrm>
          <a:prstGeom prst="rect">
            <a:avLst/>
          </a:prstGeom>
        </p:spPr>
      </p:pic>
    </p:spTree>
    <p:extLst>
      <p:ext uri="{BB962C8B-B14F-4D97-AF65-F5344CB8AC3E}">
        <p14:creationId xmlns:p14="http://schemas.microsoft.com/office/powerpoint/2010/main" val="19963603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1000"/>
            <a:lum/>
          </a:blip>
          <a:srcRect/>
          <a:stretch>
            <a:fillRect t="-26000" b="-2000"/>
          </a:stretch>
        </a:blipFill>
        <a:effectLst/>
      </p:bgPr>
    </p:bg>
    <p:spTree>
      <p:nvGrpSpPr>
        <p:cNvPr id="1" name=""/>
        <p:cNvGrpSpPr/>
        <p:nvPr/>
      </p:nvGrpSpPr>
      <p:grpSpPr>
        <a:xfrm>
          <a:off x="0" y="0"/>
          <a:ext cx="0" cy="0"/>
          <a:chOff x="0" y="0"/>
          <a:chExt cx="0" cy="0"/>
        </a:xfrm>
      </p:grpSpPr>
      <p:sp>
        <p:nvSpPr>
          <p:cNvPr id="7" name="مستطيل 6"/>
          <p:cNvSpPr/>
          <p:nvPr/>
        </p:nvSpPr>
        <p:spPr>
          <a:xfrm>
            <a:off x="0" y="0"/>
            <a:ext cx="9144000" cy="1196752"/>
          </a:xfrm>
          <a:prstGeom prst="rect">
            <a:avLst/>
          </a:prstGeom>
          <a:effectLst>
            <a:outerShdw blurRad="40000" dist="23000" dir="5400000" rotWithShape="0">
              <a:srgbClr val="000000">
                <a:alpha val="35000"/>
              </a:srgbClr>
            </a:outerShdw>
            <a:softEdge rad="127000"/>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1" anchor="ctr"/>
          <a:lstStyle/>
          <a:p>
            <a:pPr algn="ctr"/>
            <a:endParaRPr lang="ar-SA"/>
          </a:p>
        </p:txBody>
      </p:sp>
      <p:sp>
        <p:nvSpPr>
          <p:cNvPr id="3" name="عنصر نائب للمحتوى 2"/>
          <p:cNvSpPr>
            <a:spLocks noGrp="1"/>
          </p:cNvSpPr>
          <p:nvPr>
            <p:ph idx="1"/>
          </p:nvPr>
        </p:nvSpPr>
        <p:spPr>
          <a:xfrm>
            <a:off x="467544" y="1340768"/>
            <a:ext cx="8229600" cy="3096344"/>
          </a:xfrm>
        </p:spPr>
        <p:txBody>
          <a:bodyPr>
            <a:normAutofit/>
          </a:bodyPr>
          <a:lstStyle/>
          <a:p>
            <a:pPr marL="0" indent="0">
              <a:buNone/>
            </a:pPr>
            <a:r>
              <a:rPr lang="ar-SA" sz="4000" dirty="0">
                <a:solidFill>
                  <a:srgbClr val="0070C0"/>
                </a:solidFill>
                <a:effectLst>
                  <a:outerShdw blurRad="38100" dist="38100" dir="2700000" algn="tl">
                    <a:srgbClr val="000000">
                      <a:alpha val="43137"/>
                    </a:srgbClr>
                  </a:outerShdw>
                </a:effectLst>
                <a:cs typeface="Khalid Art bold" pitchFamily="2" charset="-78"/>
              </a:rPr>
              <a:t>توفر اتصال بشبكة الإنترنت :</a:t>
            </a:r>
          </a:p>
          <a:p>
            <a:pPr marL="0" indent="0" algn="just">
              <a:buNone/>
            </a:pPr>
            <a:r>
              <a:rPr lang="ar-SA" sz="3600" dirty="0">
                <a:cs typeface="Khalid Art bold" pitchFamily="2" charset="-78"/>
              </a:rPr>
              <a:t>من أهم الأدوات التي يجب توفرها للربط بين العميل وبين كل بياناته وكل البرامج التي يستخدمها</a:t>
            </a:r>
          </a:p>
        </p:txBody>
      </p:sp>
      <p:pic>
        <p:nvPicPr>
          <p:cNvPr id="9" name="صورة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361" t="4110" r="3503" b="5571"/>
          <a:stretch/>
        </p:blipFill>
        <p:spPr>
          <a:xfrm>
            <a:off x="1979712" y="3212976"/>
            <a:ext cx="5328592" cy="3384376"/>
          </a:xfrm>
          <a:prstGeom prst="rect">
            <a:avLst/>
          </a:prstGeom>
          <a:ln w="88900" cap="sq" cmpd="thickThin">
            <a:noFill/>
            <a:prstDash val="solid"/>
            <a:miter lim="800000"/>
          </a:ln>
          <a:effectLst/>
        </p:spPr>
      </p:pic>
      <p:sp>
        <p:nvSpPr>
          <p:cNvPr id="6" name="عنوان 3"/>
          <p:cNvSpPr txBox="1">
            <a:spLocks/>
          </p:cNvSpPr>
          <p:nvPr/>
        </p:nvSpPr>
        <p:spPr>
          <a:xfrm>
            <a:off x="503040" y="188640"/>
            <a:ext cx="8640960" cy="792088"/>
          </a:xfrm>
          <a:prstGeom prst="rect">
            <a:avLst/>
          </a:prstGeom>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0" i="0" u="none" strike="noStrike" kern="1200" cap="none" spc="0" normalizeH="0" baseline="0" noProof="0"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uLnTx/>
                <a:uFillTx/>
                <a:latin typeface="+mn-lt"/>
                <a:ea typeface="+mn-ea"/>
                <a:cs typeface="Khalid Art bold" pitchFamily="2" charset="-78"/>
              </a:rPr>
              <a:t>المكونات اللازمة للحوسبة </a:t>
            </a:r>
            <a:r>
              <a:rPr kumimoji="0" lang="ar-SA" sz="4400" b="0" i="0" u="none" strike="noStrike" kern="1200" cap="none" spc="0" normalizeH="0" baseline="0" noProof="0" dirty="0" err="1">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uLnTx/>
                <a:uFillTx/>
                <a:latin typeface="+mn-lt"/>
                <a:ea typeface="+mn-ea"/>
                <a:cs typeface="Khalid Art bold" pitchFamily="2" charset="-78"/>
              </a:rPr>
              <a:t>السحابية</a:t>
            </a:r>
            <a:r>
              <a:rPr kumimoji="0" lang="ar-SA" sz="4400" b="0" i="0" u="none" strike="noStrike" kern="1200" cap="none" spc="0" normalizeH="0" baseline="0" noProof="0"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uLnTx/>
                <a:uFillTx/>
                <a:latin typeface="+mn-lt"/>
                <a:ea typeface="+mn-ea"/>
                <a:cs typeface="Khalid Art bold" pitchFamily="2" charset="-78"/>
              </a:rPr>
              <a:t> </a:t>
            </a:r>
            <a:endParaRPr kumimoji="0" lang="en-US" sz="4400" b="0" i="0" u="none" strike="noStrike" kern="1200" cap="none" spc="0" normalizeH="0" baseline="0" noProof="0"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uLnTx/>
              <a:uFillTx/>
              <a:latin typeface="+mn-lt"/>
              <a:ea typeface="+mn-ea"/>
              <a:cs typeface="Khalid Art bold" pitchFamily="2" charset="-78"/>
            </a:endParaRPr>
          </a:p>
        </p:txBody>
      </p:sp>
    </p:spTree>
    <p:extLst>
      <p:ext uri="{BB962C8B-B14F-4D97-AF65-F5344CB8AC3E}">
        <p14:creationId xmlns:p14="http://schemas.microsoft.com/office/powerpoint/2010/main" val="19963603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1000"/>
            <a:lum/>
          </a:blip>
          <a:srcRect/>
          <a:stretch>
            <a:fillRect t="-26000" b="-2000"/>
          </a:stretch>
        </a:blipFill>
        <a:effectLst/>
      </p:bgPr>
    </p:bg>
    <p:spTree>
      <p:nvGrpSpPr>
        <p:cNvPr id="1" name=""/>
        <p:cNvGrpSpPr/>
        <p:nvPr/>
      </p:nvGrpSpPr>
      <p:grpSpPr>
        <a:xfrm>
          <a:off x="0" y="0"/>
          <a:ext cx="0" cy="0"/>
          <a:chOff x="0" y="0"/>
          <a:chExt cx="0" cy="0"/>
        </a:xfrm>
      </p:grpSpPr>
      <p:sp>
        <p:nvSpPr>
          <p:cNvPr id="7" name="مستطيل 6"/>
          <p:cNvSpPr/>
          <p:nvPr/>
        </p:nvSpPr>
        <p:spPr>
          <a:xfrm>
            <a:off x="0" y="0"/>
            <a:ext cx="9144000" cy="1196752"/>
          </a:xfrm>
          <a:prstGeom prst="rect">
            <a:avLst/>
          </a:prstGeom>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عنصر نائب للمحتوى 2"/>
          <p:cNvSpPr>
            <a:spLocks noGrp="1"/>
          </p:cNvSpPr>
          <p:nvPr>
            <p:ph idx="1"/>
          </p:nvPr>
        </p:nvSpPr>
        <p:spPr>
          <a:xfrm>
            <a:off x="518864" y="1124744"/>
            <a:ext cx="8229600" cy="3672408"/>
          </a:xfrm>
        </p:spPr>
        <p:txBody>
          <a:bodyPr>
            <a:normAutofit fontScale="85000" lnSpcReduction="10000"/>
          </a:bodyPr>
          <a:lstStyle/>
          <a:p>
            <a:pPr marL="0" indent="0">
              <a:lnSpc>
                <a:spcPct val="120000"/>
              </a:lnSpc>
              <a:buNone/>
            </a:pPr>
            <a:r>
              <a:rPr lang="ar-SA" sz="4200" dirty="0">
                <a:solidFill>
                  <a:srgbClr val="0070C0"/>
                </a:solidFill>
                <a:effectLst>
                  <a:outerShdw blurRad="38100" dist="38100" dir="2700000" algn="tl">
                    <a:srgbClr val="000000">
                      <a:alpha val="43137"/>
                    </a:srgbClr>
                  </a:outerShdw>
                </a:effectLst>
                <a:cs typeface="Khalid Art bold" pitchFamily="2" charset="-78"/>
              </a:rPr>
              <a:t>مزود خدمة الحوسبة السحابية :</a:t>
            </a:r>
          </a:p>
          <a:p>
            <a:pPr marL="0" indent="0" algn="just">
              <a:lnSpc>
                <a:spcPct val="120000"/>
              </a:lnSpc>
              <a:buNone/>
            </a:pPr>
            <a:r>
              <a:rPr lang="ar-SA" sz="3800" dirty="0">
                <a:cs typeface="Khalid Art bold" pitchFamily="2" charset="-78"/>
              </a:rPr>
              <a:t>وهو مشابه لمزود خدمة استضافة المواقع ولكن بخدمات وخصائص مميزة لكي يسمح لكل من المطورين والمستخدمين من استخدام الموارد المتاحة في الخوادم بكفاءة أفضل حيث أن بقاء كل من المستخدمين ومطوري التطبيقات سيكون أطول على خوادم مزودي خدمات الحوسبة السحابية.</a:t>
            </a:r>
          </a:p>
        </p:txBody>
      </p:sp>
      <p:pic>
        <p:nvPicPr>
          <p:cNvPr id="2" name="صورة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4149080"/>
            <a:ext cx="4104456" cy="2793124"/>
          </a:xfrm>
          <a:prstGeom prst="rect">
            <a:avLst/>
          </a:prstGeom>
        </p:spPr>
      </p:pic>
      <p:sp>
        <p:nvSpPr>
          <p:cNvPr id="6" name="عنوان 3"/>
          <p:cNvSpPr>
            <a:spLocks noGrp="1"/>
          </p:cNvSpPr>
          <p:nvPr>
            <p:ph type="title"/>
          </p:nvPr>
        </p:nvSpPr>
        <p:spPr>
          <a:xfrm>
            <a:off x="251520" y="202332"/>
            <a:ext cx="8640960" cy="792088"/>
          </a:xfrm>
        </p:spPr>
        <p:txBody>
          <a:bodyPr>
            <a:noAutofit/>
          </a:bodyPr>
          <a:lstStyle/>
          <a:p>
            <a:r>
              <a:rPr lang="ar-SA"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rPr>
              <a:t>المكونات اللازمة للحوسبة السحابية </a:t>
            </a:r>
            <a:endParaRPr lang="en-US"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latin typeface="+mn-lt"/>
              <a:ea typeface="+mn-ea"/>
              <a:cs typeface="Khalid Art bold" pitchFamily="2" charset="-78"/>
            </a:endParaRPr>
          </a:p>
        </p:txBody>
      </p:sp>
    </p:spTree>
    <p:extLst>
      <p:ext uri="{BB962C8B-B14F-4D97-AF65-F5344CB8AC3E}">
        <p14:creationId xmlns:p14="http://schemas.microsoft.com/office/powerpoint/2010/main" val="19963603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81686CD6-2678-43B3-9457-037D68A333EA}"/>
              </a:ext>
            </a:extLst>
          </p:cNvPr>
          <p:cNvSpPr txBox="1">
            <a:spLocks/>
          </p:cNvSpPr>
          <p:nvPr/>
        </p:nvSpPr>
        <p:spPr>
          <a:xfrm>
            <a:off x="1085243" y="2109105"/>
            <a:ext cx="1841703" cy="382211"/>
          </a:xfrm>
          <a:prstGeom prst="rect">
            <a:avLst/>
          </a:prstGeom>
          <a:solidFill>
            <a:schemeClr val="accent4">
              <a:lumMod val="40000"/>
              <a:lumOff val="60000"/>
            </a:schemeClr>
          </a:solidFill>
          <a:effectLst/>
        </p:spPr>
        <p:txBody>
          <a:bodyPr vert="horz" lIns="91440" tIns="45720" rIns="91440" bIns="45720" rtlCol="0" anchor="ctr">
            <a:normAutofit fontScale="97500" lnSpcReduction="10000"/>
          </a:bodyPr>
          <a:lst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ar-SA" sz="2000" b="1" dirty="0">
                <a:solidFill>
                  <a:schemeClr val="accent4">
                    <a:lumMod val="75000"/>
                  </a:schemeClr>
                </a:solidFill>
              </a:rPr>
              <a:t>تقويم بنائي</a:t>
            </a:r>
          </a:p>
        </p:txBody>
      </p:sp>
      <p:sp>
        <p:nvSpPr>
          <p:cNvPr id="6" name="مستطيل مستدير الزوايا 3">
            <a:extLst>
              <a:ext uri="{FF2B5EF4-FFF2-40B4-BE49-F238E27FC236}">
                <a16:creationId xmlns:a16="http://schemas.microsoft.com/office/drawing/2014/main" id="{63C089A0-C1D1-4ADB-A3FD-D718A9CBB3B2}"/>
              </a:ext>
            </a:extLst>
          </p:cNvPr>
          <p:cNvSpPr/>
          <p:nvPr/>
        </p:nvSpPr>
        <p:spPr>
          <a:xfrm>
            <a:off x="611562" y="3469823"/>
            <a:ext cx="7939583" cy="885371"/>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عددي مكونات الحوسبة السحابية</a:t>
            </a:r>
          </a:p>
        </p:txBody>
      </p:sp>
      <p:pic>
        <p:nvPicPr>
          <p:cNvPr id="8" name="صورة 7">
            <a:extLst>
              <a:ext uri="{FF2B5EF4-FFF2-40B4-BE49-F238E27FC236}">
                <a16:creationId xmlns:a16="http://schemas.microsoft.com/office/drawing/2014/main" id="{DAB10A1F-EA96-40B6-BCC5-319C29CD0778}"/>
              </a:ext>
            </a:extLst>
          </p:cNvPr>
          <p:cNvPicPr>
            <a:picLocks noChangeAspect="1"/>
          </p:cNvPicPr>
          <p:nvPr/>
        </p:nvPicPr>
        <p:blipFill rotWithShape="1">
          <a:blip r:embed="rId2">
            <a:extLst>
              <a:ext uri="{28A0092B-C50C-407E-A947-70E740481C1C}">
                <a14:useLocalDpi xmlns:a14="http://schemas.microsoft.com/office/drawing/2010/main" val="0"/>
              </a:ext>
            </a:extLst>
          </a:blip>
          <a:srcRect b="32032"/>
          <a:stretch/>
        </p:blipFill>
        <p:spPr>
          <a:xfrm>
            <a:off x="26753" y="1512806"/>
            <a:ext cx="1611301" cy="1361931"/>
          </a:xfrm>
          <a:prstGeom prst="rect">
            <a:avLst/>
          </a:prstGeom>
        </p:spPr>
      </p:pic>
      <p:sp>
        <p:nvSpPr>
          <p:cNvPr id="9" name="عنوان 1">
            <a:extLst>
              <a:ext uri="{FF2B5EF4-FFF2-40B4-BE49-F238E27FC236}">
                <a16:creationId xmlns:a16="http://schemas.microsoft.com/office/drawing/2014/main" id="{7CD23BD0-FBC6-4B51-A81C-AF3215E17C60}"/>
              </a:ext>
            </a:extLst>
          </p:cNvPr>
          <p:cNvSpPr txBox="1">
            <a:spLocks/>
          </p:cNvSpPr>
          <p:nvPr/>
        </p:nvSpPr>
        <p:spPr>
          <a:xfrm>
            <a:off x="216024" y="5719538"/>
            <a:ext cx="8532440" cy="885371"/>
          </a:xfrm>
          <a:prstGeom prst="rect">
            <a:avLst/>
          </a:prstGeom>
        </p:spPr>
        <p:txBody>
          <a:bodyP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ar-SA" sz="5400" b="1" dirty="0">
                <a:ln w="9525">
                  <a:solidFill>
                    <a:schemeClr val="bg1"/>
                  </a:solidFill>
                  <a:prstDash val="solid"/>
                </a:ln>
                <a:effectLst>
                  <a:outerShdw blurRad="12700" dist="38100" dir="2700000" algn="tl" rotWithShape="0">
                    <a:schemeClr val="bg1">
                      <a:lumMod val="50000"/>
                    </a:schemeClr>
                  </a:outerShdw>
                </a:effectLst>
              </a:rPr>
              <a:t>أكتبي حلك في الكتاب صفحة 107</a:t>
            </a:r>
          </a:p>
        </p:txBody>
      </p:sp>
    </p:spTree>
    <p:extLst>
      <p:ext uri="{BB962C8B-B14F-4D97-AF65-F5344CB8AC3E}">
        <p14:creationId xmlns:p14="http://schemas.microsoft.com/office/powerpoint/2010/main" val="427911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
            <a:extLst>
              <a:ext uri="{FF2B5EF4-FFF2-40B4-BE49-F238E27FC236}">
                <a16:creationId xmlns:a16="http://schemas.microsoft.com/office/drawing/2014/main" id="{F0C748A6-B334-4464-AA54-49B3F633A70D}"/>
              </a:ext>
            </a:extLst>
          </p:cNvPr>
          <p:cNvSpPr/>
          <p:nvPr/>
        </p:nvSpPr>
        <p:spPr>
          <a:xfrm>
            <a:off x="101600" y="88545"/>
            <a:ext cx="9042400" cy="954107"/>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800" b="1" dirty="0">
                <a:ln/>
                <a:solidFill>
                  <a:schemeClr val="accent4"/>
                </a:solidFill>
              </a:rPr>
              <a:t>طالبتي النجيبة .. استنتجي عنوان الوحدة من خلال شطب إجابات الأسئلة </a:t>
            </a:r>
          </a:p>
          <a:p>
            <a:pPr algn="ctr"/>
            <a:r>
              <a:rPr lang="ar-SA" sz="2800" b="1" dirty="0">
                <a:ln/>
                <a:solidFill>
                  <a:schemeClr val="accent4"/>
                </a:solidFill>
              </a:rPr>
              <a:t>التالية من الجدول الموجود أمامك : </a:t>
            </a:r>
            <a:endParaRPr lang="en-US" sz="2800" b="1" dirty="0">
              <a:ln/>
              <a:solidFill>
                <a:schemeClr val="accent4"/>
              </a:solidFill>
            </a:endParaRPr>
          </a:p>
        </p:txBody>
      </p:sp>
      <p:sp>
        <p:nvSpPr>
          <p:cNvPr id="6" name="TextBox 24">
            <a:extLst>
              <a:ext uri="{FF2B5EF4-FFF2-40B4-BE49-F238E27FC236}">
                <a16:creationId xmlns:a16="http://schemas.microsoft.com/office/drawing/2014/main" id="{16C57946-3476-4B70-9503-06C92F412698}"/>
              </a:ext>
            </a:extLst>
          </p:cNvPr>
          <p:cNvSpPr txBox="1"/>
          <p:nvPr/>
        </p:nvSpPr>
        <p:spPr>
          <a:xfrm>
            <a:off x="1449382" y="5585506"/>
            <a:ext cx="6907088" cy="523220"/>
          </a:xfrm>
          <a:prstGeom prst="rect">
            <a:avLst/>
          </a:prstGeom>
          <a:noFill/>
        </p:spPr>
        <p:txBody>
          <a:bodyPr wrap="square" rtlCol="1">
            <a:spAutoFit/>
          </a:bodyPr>
          <a:lstStyle/>
          <a:p>
            <a:pPr algn="l"/>
            <a:r>
              <a:rPr lang="ar-SA" sz="2800" b="1" dirty="0">
                <a:solidFill>
                  <a:schemeClr val="accent6">
                    <a:lumMod val="50000"/>
                  </a:schemeClr>
                </a:solidFill>
                <a:cs typeface="Al-Hadith2" pitchFamily="2" charset="-78"/>
              </a:rPr>
              <a:t>عنوان الوحدة هو ...........................................</a:t>
            </a:r>
          </a:p>
        </p:txBody>
      </p:sp>
      <p:sp>
        <p:nvSpPr>
          <p:cNvPr id="7" name="TextBox 12">
            <a:extLst>
              <a:ext uri="{FF2B5EF4-FFF2-40B4-BE49-F238E27FC236}">
                <a16:creationId xmlns:a16="http://schemas.microsoft.com/office/drawing/2014/main" id="{A39B7313-23AA-44CA-8714-B0FBBE6FDFE8}"/>
              </a:ext>
            </a:extLst>
          </p:cNvPr>
          <p:cNvSpPr txBox="1"/>
          <p:nvPr/>
        </p:nvSpPr>
        <p:spPr>
          <a:xfrm>
            <a:off x="4165600" y="1114039"/>
            <a:ext cx="4826791" cy="461665"/>
          </a:xfrm>
          <a:prstGeom prst="rect">
            <a:avLst/>
          </a:prstGeom>
          <a:solidFill>
            <a:schemeClr val="bg1"/>
          </a:solidFill>
        </p:spPr>
        <p:txBody>
          <a:bodyPr wrap="square" rtlCol="1">
            <a:spAutoFit/>
          </a:bodyPr>
          <a:lstStyle/>
          <a:p>
            <a:r>
              <a:rPr lang="ar-SA" sz="2400" b="1" dirty="0">
                <a:solidFill>
                  <a:schemeClr val="bg2">
                    <a:lumMod val="10000"/>
                  </a:schemeClr>
                </a:solidFill>
                <a:latin typeface="Aharoni" pitchFamily="2" charset="-79"/>
                <a:cs typeface="Akhbar MT" pitchFamily="2" charset="-78"/>
              </a:rPr>
              <a:t>1- التقنيات المختلفة التي نستخدمها لتسجيل المعلومات</a:t>
            </a:r>
          </a:p>
        </p:txBody>
      </p:sp>
      <p:sp>
        <p:nvSpPr>
          <p:cNvPr id="8" name="TextBox 15">
            <a:extLst>
              <a:ext uri="{FF2B5EF4-FFF2-40B4-BE49-F238E27FC236}">
                <a16:creationId xmlns:a16="http://schemas.microsoft.com/office/drawing/2014/main" id="{70963718-2F99-47E7-A08C-6EFA7E723A35}"/>
              </a:ext>
            </a:extLst>
          </p:cNvPr>
          <p:cNvSpPr txBox="1"/>
          <p:nvPr/>
        </p:nvSpPr>
        <p:spPr>
          <a:xfrm>
            <a:off x="-149333" y="1112803"/>
            <a:ext cx="4440347" cy="461665"/>
          </a:xfrm>
          <a:prstGeom prst="rect">
            <a:avLst/>
          </a:prstGeom>
          <a:solidFill>
            <a:schemeClr val="bg1"/>
          </a:solidFill>
        </p:spPr>
        <p:txBody>
          <a:bodyPr wrap="square" rtlCol="1">
            <a:spAutoFit/>
          </a:bodyPr>
          <a:lstStyle/>
          <a:p>
            <a:r>
              <a:rPr lang="ar-SA" sz="2400" b="1" dirty="0">
                <a:solidFill>
                  <a:schemeClr val="bg2">
                    <a:lumMod val="10000"/>
                  </a:schemeClr>
                </a:solidFill>
                <a:cs typeface="Akhbar MT" pitchFamily="2" charset="-78"/>
              </a:rPr>
              <a:t>2- تعبيرات بالخطوط والأشكال.</a:t>
            </a:r>
          </a:p>
        </p:txBody>
      </p:sp>
      <p:sp>
        <p:nvSpPr>
          <p:cNvPr id="9" name="TextBox 16">
            <a:extLst>
              <a:ext uri="{FF2B5EF4-FFF2-40B4-BE49-F238E27FC236}">
                <a16:creationId xmlns:a16="http://schemas.microsoft.com/office/drawing/2014/main" id="{33606940-5953-4BD6-82A8-420B37114BC3}"/>
              </a:ext>
            </a:extLst>
          </p:cNvPr>
          <p:cNvSpPr txBox="1"/>
          <p:nvPr/>
        </p:nvSpPr>
        <p:spPr>
          <a:xfrm>
            <a:off x="1106917" y="1596589"/>
            <a:ext cx="6907088" cy="461665"/>
          </a:xfrm>
          <a:prstGeom prst="rect">
            <a:avLst/>
          </a:prstGeom>
          <a:solidFill>
            <a:schemeClr val="bg1"/>
          </a:solidFill>
        </p:spPr>
        <p:txBody>
          <a:bodyPr wrap="square" rtlCol="1">
            <a:spAutoFit/>
          </a:bodyPr>
          <a:lstStyle/>
          <a:p>
            <a:pPr algn="r"/>
            <a:r>
              <a:rPr lang="ar-SA" sz="2400" b="1" dirty="0">
                <a:solidFill>
                  <a:schemeClr val="bg2">
                    <a:lumMod val="10000"/>
                  </a:schemeClr>
                </a:solidFill>
                <a:cs typeface="Akhbar MT" pitchFamily="2" charset="-78"/>
              </a:rPr>
              <a:t>3- من تطبيقات الوسائط التي تجعل المستخدم يتفاعل معها لساعات طويلة </a:t>
            </a:r>
          </a:p>
        </p:txBody>
      </p:sp>
      <p:sp>
        <p:nvSpPr>
          <p:cNvPr id="10" name="TextBox 18">
            <a:extLst>
              <a:ext uri="{FF2B5EF4-FFF2-40B4-BE49-F238E27FC236}">
                <a16:creationId xmlns:a16="http://schemas.microsoft.com/office/drawing/2014/main" id="{ACF38491-0AD5-4472-BC03-FF51AE26B59F}"/>
              </a:ext>
            </a:extLst>
          </p:cNvPr>
          <p:cNvSpPr txBox="1"/>
          <p:nvPr/>
        </p:nvSpPr>
        <p:spPr>
          <a:xfrm>
            <a:off x="91360" y="2029333"/>
            <a:ext cx="9049832" cy="461665"/>
          </a:xfrm>
          <a:prstGeom prst="rect">
            <a:avLst/>
          </a:prstGeom>
          <a:solidFill>
            <a:schemeClr val="bg1"/>
          </a:solidFill>
        </p:spPr>
        <p:txBody>
          <a:bodyPr wrap="square" rtlCol="1">
            <a:spAutoFit/>
          </a:bodyPr>
          <a:lstStyle/>
          <a:p>
            <a:pPr algn="r"/>
            <a:r>
              <a:rPr lang="ar-SA" sz="2400" b="1" dirty="0">
                <a:solidFill>
                  <a:schemeClr val="bg2">
                    <a:lumMod val="10000"/>
                  </a:schemeClr>
                </a:solidFill>
                <a:cs typeface="Akhbar MT" pitchFamily="2" charset="-78"/>
              </a:rPr>
              <a:t>4- من استخدامات الوسائط المتعددة التي مكنتنا من ايصال صوتنا للعالم بلغة مشتركة لا تحتاج إلى ترجمة</a:t>
            </a:r>
          </a:p>
        </p:txBody>
      </p:sp>
      <p:sp>
        <p:nvSpPr>
          <p:cNvPr id="11" name="TextBox 19">
            <a:extLst>
              <a:ext uri="{FF2B5EF4-FFF2-40B4-BE49-F238E27FC236}">
                <a16:creationId xmlns:a16="http://schemas.microsoft.com/office/drawing/2014/main" id="{5A88068C-3F1B-4D60-80AD-7E3790893D0A}"/>
              </a:ext>
            </a:extLst>
          </p:cNvPr>
          <p:cNvSpPr txBox="1"/>
          <p:nvPr/>
        </p:nvSpPr>
        <p:spPr>
          <a:xfrm>
            <a:off x="2480500" y="2380072"/>
            <a:ext cx="5105400" cy="461665"/>
          </a:xfrm>
          <a:prstGeom prst="rect">
            <a:avLst/>
          </a:prstGeom>
          <a:solidFill>
            <a:schemeClr val="bg1"/>
          </a:solidFill>
        </p:spPr>
        <p:txBody>
          <a:bodyPr wrap="square" rtlCol="1">
            <a:spAutoFit/>
          </a:bodyPr>
          <a:lstStyle/>
          <a:p>
            <a:pPr algn="ctr"/>
            <a:r>
              <a:rPr lang="ar-SA" sz="2400" b="1" dirty="0">
                <a:solidFill>
                  <a:schemeClr val="bg2">
                    <a:lumMod val="10000"/>
                  </a:schemeClr>
                </a:solidFill>
                <a:cs typeface="Akhbar MT" pitchFamily="2" charset="-78"/>
              </a:rPr>
              <a:t>5- استطلاع رأي المحكمين المختصين وعينة من المستفيدين</a:t>
            </a:r>
          </a:p>
        </p:txBody>
      </p:sp>
      <p:sp>
        <p:nvSpPr>
          <p:cNvPr id="12" name="TextBox 21">
            <a:extLst>
              <a:ext uri="{FF2B5EF4-FFF2-40B4-BE49-F238E27FC236}">
                <a16:creationId xmlns:a16="http://schemas.microsoft.com/office/drawing/2014/main" id="{41FE789F-1438-4395-AFDE-57D8EEE8E2FE}"/>
              </a:ext>
            </a:extLst>
          </p:cNvPr>
          <p:cNvSpPr txBox="1"/>
          <p:nvPr/>
        </p:nvSpPr>
        <p:spPr>
          <a:xfrm>
            <a:off x="3886990" y="2808396"/>
            <a:ext cx="5105401" cy="461665"/>
          </a:xfrm>
          <a:prstGeom prst="rect">
            <a:avLst/>
          </a:prstGeom>
          <a:solidFill>
            <a:schemeClr val="bg1"/>
          </a:solidFill>
        </p:spPr>
        <p:txBody>
          <a:bodyPr wrap="square" rtlCol="1">
            <a:spAutoFit/>
          </a:bodyPr>
          <a:lstStyle/>
          <a:p>
            <a:pPr algn="r"/>
            <a:r>
              <a:rPr lang="ar-SA" sz="2400" b="1" dirty="0">
                <a:solidFill>
                  <a:schemeClr val="bg2">
                    <a:lumMod val="10000"/>
                  </a:schemeClr>
                </a:solidFill>
                <a:cs typeface="Akhbar MT" pitchFamily="2" charset="-78"/>
              </a:rPr>
              <a:t>6- مرحلة استخدام البرامج وإضافة المحتوى</a:t>
            </a:r>
          </a:p>
        </p:txBody>
      </p:sp>
      <p:graphicFrame>
        <p:nvGraphicFramePr>
          <p:cNvPr id="13" name="Table 10">
            <a:extLst>
              <a:ext uri="{FF2B5EF4-FFF2-40B4-BE49-F238E27FC236}">
                <a16:creationId xmlns:a16="http://schemas.microsoft.com/office/drawing/2014/main" id="{83B144F9-2FB8-4359-8354-961C28A77DE3}"/>
              </a:ext>
            </a:extLst>
          </p:cNvPr>
          <p:cNvGraphicFramePr>
            <a:graphicFrameLocks noGrp="1"/>
          </p:cNvGraphicFramePr>
          <p:nvPr/>
        </p:nvGraphicFramePr>
        <p:xfrm>
          <a:off x="1646653" y="3288137"/>
          <a:ext cx="5939247" cy="1737360"/>
        </p:xfrm>
        <a:graphic>
          <a:graphicData uri="http://schemas.openxmlformats.org/drawingml/2006/table">
            <a:tbl>
              <a:tblPr rtl="1" firstRow="1" bandRow="1">
                <a:tableStyleId>{22838BEF-8BB2-4498-84A7-C5851F593DF1}</a:tableStyleId>
              </a:tblPr>
              <a:tblGrid>
                <a:gridCol w="1943795">
                  <a:extLst>
                    <a:ext uri="{9D8B030D-6E8A-4147-A177-3AD203B41FA5}">
                      <a16:colId xmlns:a16="http://schemas.microsoft.com/office/drawing/2014/main" val="20000"/>
                    </a:ext>
                  </a:extLst>
                </a:gridCol>
                <a:gridCol w="2037886">
                  <a:extLst>
                    <a:ext uri="{9D8B030D-6E8A-4147-A177-3AD203B41FA5}">
                      <a16:colId xmlns:a16="http://schemas.microsoft.com/office/drawing/2014/main" val="20001"/>
                    </a:ext>
                  </a:extLst>
                </a:gridCol>
                <a:gridCol w="1957566">
                  <a:extLst>
                    <a:ext uri="{9D8B030D-6E8A-4147-A177-3AD203B41FA5}">
                      <a16:colId xmlns:a16="http://schemas.microsoft.com/office/drawing/2014/main" val="20002"/>
                    </a:ext>
                  </a:extLst>
                </a:gridCol>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400" b="0" kern="1200" dirty="0">
                          <a:solidFill>
                            <a:srgbClr val="C00000"/>
                          </a:solidFill>
                          <a:latin typeface="+mn-lt"/>
                          <a:ea typeface="+mn-ea"/>
                          <a:cs typeface="+mn-cs"/>
                        </a:rPr>
                        <a:t>الحوسبة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0" kern="1200" dirty="0">
                          <a:solidFill>
                            <a:srgbClr val="C00000"/>
                          </a:solidFill>
                          <a:latin typeface="+mn-lt"/>
                          <a:ea typeface="+mn-ea"/>
                          <a:cs typeface="+mn-cs"/>
                        </a:rPr>
                        <a:t>التسلية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0" kern="1200" dirty="0">
                          <a:solidFill>
                            <a:srgbClr val="C00000"/>
                          </a:solidFill>
                          <a:latin typeface="+mn-lt"/>
                          <a:ea typeface="+mn-ea"/>
                          <a:cs typeface="+mn-cs"/>
                        </a:rPr>
                        <a:t>الوسائط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400" b="0" kern="1200" dirty="0">
                          <a:solidFill>
                            <a:srgbClr val="C00000"/>
                          </a:solidFill>
                          <a:latin typeface="+mn-lt"/>
                          <a:ea typeface="+mn-ea"/>
                          <a:cs typeface="+mn-cs"/>
                        </a:rPr>
                        <a:t>الرسومات الخطية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0" kern="1200" dirty="0">
                          <a:solidFill>
                            <a:srgbClr val="C00000"/>
                          </a:solidFill>
                          <a:latin typeface="+mn-lt"/>
                          <a:ea typeface="+mn-ea"/>
                          <a:cs typeface="+mn-cs"/>
                        </a:rPr>
                        <a:t>الصحافة والإعلام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0" kern="1200" dirty="0">
                          <a:solidFill>
                            <a:srgbClr val="C00000"/>
                          </a:solidFill>
                          <a:latin typeface="+mn-lt"/>
                          <a:ea typeface="+mn-ea"/>
                          <a:cs typeface="+mn-cs"/>
                        </a:rPr>
                        <a:t>مرحلة التنفيذ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rtl="1"/>
                      <a:r>
                        <a:rPr lang="ar-SA" sz="2400" b="0" kern="1200" dirty="0">
                          <a:solidFill>
                            <a:srgbClr val="C00000"/>
                          </a:solidFill>
                          <a:latin typeface="+mn-lt"/>
                          <a:ea typeface="+mn-ea"/>
                          <a:cs typeface="+mn-cs"/>
                        </a:rPr>
                        <a:t>لإعداد الصور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2400" b="0" kern="1200" dirty="0">
                          <a:solidFill>
                            <a:srgbClr val="C00000"/>
                          </a:solidFill>
                          <a:latin typeface="+mn-lt"/>
                          <a:ea typeface="+mn-ea"/>
                          <a:cs typeface="+mn-cs"/>
                        </a:rPr>
                        <a:t>مرحلة التجريب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400" b="0" kern="1200" dirty="0">
                          <a:solidFill>
                            <a:srgbClr val="C00000"/>
                          </a:solidFill>
                          <a:latin typeface="+mn-lt"/>
                          <a:ea typeface="+mn-ea"/>
                          <a:cs typeface="+mn-cs"/>
                        </a:rPr>
                        <a:t>السحابية وتطبيقاتها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4" name="مستطيل 13">
            <a:extLst>
              <a:ext uri="{FF2B5EF4-FFF2-40B4-BE49-F238E27FC236}">
                <a16:creationId xmlns:a16="http://schemas.microsoft.com/office/drawing/2014/main" id="{84083C9D-CA49-473D-9C20-7D847D03FFB6}"/>
              </a:ext>
            </a:extLst>
          </p:cNvPr>
          <p:cNvSpPr/>
          <p:nvPr/>
        </p:nvSpPr>
        <p:spPr>
          <a:xfrm>
            <a:off x="5643825" y="3732990"/>
            <a:ext cx="1954987" cy="475645"/>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8EC6809E-48DF-4607-9E34-1752652766C2}"/>
              </a:ext>
            </a:extLst>
          </p:cNvPr>
          <p:cNvSpPr/>
          <p:nvPr/>
        </p:nvSpPr>
        <p:spPr>
          <a:xfrm>
            <a:off x="3614688" y="3272339"/>
            <a:ext cx="2016224" cy="475645"/>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 name="مستطيل 15">
            <a:extLst>
              <a:ext uri="{FF2B5EF4-FFF2-40B4-BE49-F238E27FC236}">
                <a16:creationId xmlns:a16="http://schemas.microsoft.com/office/drawing/2014/main" id="{599D578E-9291-42FF-A494-B4B9104D79D4}"/>
              </a:ext>
            </a:extLst>
          </p:cNvPr>
          <p:cNvSpPr/>
          <p:nvPr/>
        </p:nvSpPr>
        <p:spPr>
          <a:xfrm>
            <a:off x="3615602" y="3724164"/>
            <a:ext cx="2016223" cy="475645"/>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35F77D58-E5B2-4A01-89F6-E6A6F7914CBA}"/>
              </a:ext>
            </a:extLst>
          </p:cNvPr>
          <p:cNvSpPr/>
          <p:nvPr/>
        </p:nvSpPr>
        <p:spPr>
          <a:xfrm>
            <a:off x="3617204" y="4203314"/>
            <a:ext cx="2020621" cy="802644"/>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D6B4FA10-3F3B-4F28-ADAF-2B97080BAF48}"/>
              </a:ext>
            </a:extLst>
          </p:cNvPr>
          <p:cNvSpPr/>
          <p:nvPr/>
        </p:nvSpPr>
        <p:spPr>
          <a:xfrm>
            <a:off x="1630672" y="3747975"/>
            <a:ext cx="1992131" cy="429713"/>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562EE611-E968-4679-B4E9-48AB88515FF0}"/>
              </a:ext>
            </a:extLst>
          </p:cNvPr>
          <p:cNvSpPr/>
          <p:nvPr/>
        </p:nvSpPr>
        <p:spPr>
          <a:xfrm>
            <a:off x="1619227" y="3266016"/>
            <a:ext cx="1987748" cy="475645"/>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0" name="مستطيل 19">
            <a:extLst>
              <a:ext uri="{FF2B5EF4-FFF2-40B4-BE49-F238E27FC236}">
                <a16:creationId xmlns:a16="http://schemas.microsoft.com/office/drawing/2014/main" id="{9801CDF7-5869-445A-95FC-37800E8948B9}"/>
              </a:ext>
            </a:extLst>
          </p:cNvPr>
          <p:cNvSpPr/>
          <p:nvPr/>
        </p:nvSpPr>
        <p:spPr>
          <a:xfrm>
            <a:off x="2080459" y="5621658"/>
            <a:ext cx="3068469" cy="461665"/>
          </a:xfrm>
          <a:prstGeom prst="rect">
            <a:avLst/>
          </a:prstGeom>
          <a:solidFill>
            <a:schemeClr val="bg1"/>
          </a:solidFill>
        </p:spPr>
        <p:txBody>
          <a:bodyPr wrap="none">
            <a:spAutoFit/>
          </a:bodyPr>
          <a:lstStyle/>
          <a:p>
            <a:pPr algn="ctr"/>
            <a:r>
              <a:rPr lang="ar-SA" sz="2400" b="1" dirty="0">
                <a:ln w="0"/>
                <a:solidFill>
                  <a:srgbClr val="FF0000"/>
                </a:solidFill>
                <a:effectLst>
                  <a:outerShdw blurRad="38100" dist="19050" dir="2700000" algn="tl" rotWithShape="0">
                    <a:schemeClr val="dk1">
                      <a:alpha val="40000"/>
                    </a:schemeClr>
                  </a:outerShdw>
                </a:effectLst>
              </a:rPr>
              <a:t>الحوسبة السحابية وتطبيقاتها</a:t>
            </a:r>
            <a:endParaRPr lang="en-US" sz="2400" b="1" dirty="0">
              <a:ln w="0"/>
              <a:solidFill>
                <a:srgbClr val="FF0000"/>
              </a:solidFill>
              <a:effectLst>
                <a:outerShdw blurRad="38100" dist="19050" dir="2700000" algn="tl" rotWithShape="0">
                  <a:schemeClr val="dk1">
                    <a:alpha val="40000"/>
                  </a:schemeClr>
                </a:outerShdw>
              </a:effectLst>
            </a:endParaRPr>
          </a:p>
        </p:txBody>
      </p:sp>
      <p:sp>
        <p:nvSpPr>
          <p:cNvPr id="21" name="TextBox 21">
            <a:extLst>
              <a:ext uri="{FF2B5EF4-FFF2-40B4-BE49-F238E27FC236}">
                <a16:creationId xmlns:a16="http://schemas.microsoft.com/office/drawing/2014/main" id="{CC5E920A-B65F-4633-BA08-4632CD1372F0}"/>
              </a:ext>
            </a:extLst>
          </p:cNvPr>
          <p:cNvSpPr txBox="1"/>
          <p:nvPr/>
        </p:nvSpPr>
        <p:spPr>
          <a:xfrm>
            <a:off x="-533401" y="2742598"/>
            <a:ext cx="5105401" cy="461665"/>
          </a:xfrm>
          <a:prstGeom prst="rect">
            <a:avLst/>
          </a:prstGeom>
          <a:solidFill>
            <a:schemeClr val="bg1"/>
          </a:solidFill>
        </p:spPr>
        <p:txBody>
          <a:bodyPr wrap="square" rtlCol="1">
            <a:spAutoFit/>
          </a:bodyPr>
          <a:lstStyle/>
          <a:p>
            <a:pPr algn="r"/>
            <a:r>
              <a:rPr lang="ar-SA" sz="2400" b="1" dirty="0">
                <a:solidFill>
                  <a:schemeClr val="bg2">
                    <a:lumMod val="10000"/>
                  </a:schemeClr>
                </a:solidFill>
                <a:cs typeface="Akhbar MT" pitchFamily="2" charset="-78"/>
              </a:rPr>
              <a:t>7- برنامج </a:t>
            </a:r>
            <a:r>
              <a:rPr lang="en-US" sz="2400" b="1" dirty="0">
                <a:solidFill>
                  <a:schemeClr val="bg2">
                    <a:lumMod val="10000"/>
                  </a:schemeClr>
                </a:solidFill>
                <a:cs typeface="Akhbar MT" pitchFamily="2" charset="-78"/>
              </a:rPr>
              <a:t>Adobe photoshop</a:t>
            </a:r>
            <a:endParaRPr lang="ar-SA" sz="2400" b="1" dirty="0">
              <a:solidFill>
                <a:schemeClr val="bg2">
                  <a:lumMod val="10000"/>
                </a:schemeClr>
              </a:solidFill>
              <a:cs typeface="Akhbar MT" pitchFamily="2" charset="-78"/>
            </a:endParaRPr>
          </a:p>
        </p:txBody>
      </p:sp>
      <p:sp>
        <p:nvSpPr>
          <p:cNvPr id="22" name="مستطيل 21">
            <a:extLst>
              <a:ext uri="{FF2B5EF4-FFF2-40B4-BE49-F238E27FC236}">
                <a16:creationId xmlns:a16="http://schemas.microsoft.com/office/drawing/2014/main" id="{1B20D6C1-A165-474F-9871-603DF841B7A1}"/>
              </a:ext>
            </a:extLst>
          </p:cNvPr>
          <p:cNvSpPr/>
          <p:nvPr/>
        </p:nvSpPr>
        <p:spPr>
          <a:xfrm>
            <a:off x="5630912" y="4213084"/>
            <a:ext cx="1954987" cy="802644"/>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mc:AlternateContent xmlns:mc="http://schemas.openxmlformats.org/markup-compatibility/2006" xmlns:p14="http://schemas.microsoft.com/office/powerpoint/2010/main">
    <mc:Choice Requires="p14">
      <p:transition spd="slow" p14:dur="1200">
        <p14:switch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8000" r="-18000"/>
          </a:stretch>
        </a:blipFill>
        <a:effectLst/>
      </p:bgPr>
    </p:bg>
    <p:spTree>
      <p:nvGrpSpPr>
        <p:cNvPr id="1" name=""/>
        <p:cNvGrpSpPr/>
        <p:nvPr/>
      </p:nvGrpSpPr>
      <p:grpSpPr>
        <a:xfrm>
          <a:off x="0" y="0"/>
          <a:ext cx="0" cy="0"/>
          <a:chOff x="0" y="0"/>
          <a:chExt cx="0" cy="0"/>
        </a:xfrm>
      </p:grpSpPr>
      <p:sp>
        <p:nvSpPr>
          <p:cNvPr id="11" name="مستطيل مستدير الزوايا 10"/>
          <p:cNvSpPr/>
          <p:nvPr/>
        </p:nvSpPr>
        <p:spPr>
          <a:xfrm>
            <a:off x="611560" y="2276872"/>
            <a:ext cx="7848872" cy="2880320"/>
          </a:xfrm>
          <a:prstGeom prst="roundRect">
            <a:avLst/>
          </a:prstGeom>
          <a:solidFill>
            <a:schemeClr val="tx1">
              <a:lumMod val="50000"/>
            </a:schemeClr>
          </a:solidFill>
          <a:ln>
            <a:noFill/>
          </a:ln>
          <a:effectLst>
            <a:glow rad="228600">
              <a:schemeClr val="bg1">
                <a:lumMod val="75000"/>
                <a:lumOff val="25000"/>
                <a:alpha val="40000"/>
              </a:scheme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 name="عنوان 1"/>
          <p:cNvSpPr>
            <a:spLocks noGrp="1"/>
          </p:cNvSpPr>
          <p:nvPr>
            <p:ph type="title"/>
          </p:nvPr>
        </p:nvSpPr>
        <p:spPr>
          <a:xfrm>
            <a:off x="457200" y="548824"/>
            <a:ext cx="8229600" cy="1296000"/>
          </a:xfrm>
          <a:prstGeom prst="flowChartDocumen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180000">
            <a:noAutofit/>
          </a:bodyPr>
          <a:lstStyle/>
          <a:p>
            <a:pPr marL="0" algn="ctr"/>
            <a:r>
              <a:rPr lang="ar-SA" sz="4800" dirty="0">
                <a:cs typeface="Khalid Art bold" pitchFamily="2" charset="-78"/>
              </a:rPr>
              <a:t>نماذج خدمات الحوسبة السحابية</a:t>
            </a:r>
          </a:p>
        </p:txBody>
      </p:sp>
      <p:sp>
        <p:nvSpPr>
          <p:cNvPr id="9" name="مستطيل 8"/>
          <p:cNvSpPr/>
          <p:nvPr/>
        </p:nvSpPr>
        <p:spPr>
          <a:xfrm>
            <a:off x="539552" y="2420888"/>
            <a:ext cx="8064896" cy="2059025"/>
          </a:xfrm>
          <a:prstGeom prst="rect">
            <a:avLst/>
          </a:prstGeom>
        </p:spPr>
        <p:txBody>
          <a:bodyPr wrap="square">
            <a:spAutoFit/>
          </a:bodyPr>
          <a:lstStyle/>
          <a:p>
            <a:pPr marL="64008" algn="ctr">
              <a:lnSpc>
                <a:spcPct val="120000"/>
              </a:lnSpc>
              <a:buClr>
                <a:srgbClr val="FF388C"/>
              </a:buClr>
              <a:buSzPct val="80000"/>
            </a:pPr>
            <a:r>
              <a:rPr lang="ar-SA" sz="3600" dirty="0">
                <a:solidFill>
                  <a:prstClr val="white"/>
                </a:solidFill>
                <a:effectLst>
                  <a:glow rad="139700">
                    <a:prstClr val="black">
                      <a:lumMod val="95000"/>
                      <a:lumOff val="5000"/>
                      <a:alpha val="40000"/>
                    </a:prstClr>
                  </a:glow>
                  <a:outerShdw blurRad="38100" dist="38100" dir="2700000" algn="tl">
                    <a:srgbClr val="000000">
                      <a:alpha val="43137"/>
                    </a:srgbClr>
                  </a:outerShdw>
                </a:effectLst>
                <a:cs typeface="Khalid Art bold" pitchFamily="2" charset="-78"/>
              </a:rPr>
              <a:t>مجموعة من الخدمات التي يمكن تقديمها كبنية طبقات من الحوسبة السحابية وهي ثلاث نماذج أساسية :</a:t>
            </a:r>
          </a:p>
        </p:txBody>
      </p:sp>
    </p:spTree>
    <p:extLst>
      <p:ext uri="{BB962C8B-B14F-4D97-AF65-F5344CB8AC3E}">
        <p14:creationId xmlns:p14="http://schemas.microsoft.com/office/powerpoint/2010/main" val="1289738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6500"/>
                            </p:stCondLst>
                            <p:childTnLst>
                              <p:par>
                                <p:cTn id="13" presetID="5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Scale>
                                      <p:cBhvr>
                                        <p:cTn id="15" dur="2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2000" decel="50000" fill="hold">
                                          <p:stCondLst>
                                            <p:cond delay="0"/>
                                          </p:stCondLst>
                                        </p:cTn>
                                        <p:tgtEl>
                                          <p:spTgt spid="11"/>
                                        </p:tgtEl>
                                        <p:attrNameLst>
                                          <p:attrName>ppt_x</p:attrName>
                                          <p:attrName>ppt_y</p:attrName>
                                        </p:attrNameLst>
                                      </p:cBhvr>
                                    </p:animMotion>
                                    <p:animEffect transition="in" filter="fade">
                                      <p:cBhvr>
                                        <p:cTn id="17" dur="2000"/>
                                        <p:tgtEl>
                                          <p:spTgt spid="11"/>
                                        </p:tgtEl>
                                      </p:cBhvr>
                                    </p:animEffect>
                                  </p:childTnLst>
                                </p:cTn>
                              </p:par>
                            </p:childTnLst>
                          </p:cTn>
                        </p:par>
                        <p:par>
                          <p:cTn id="18" fill="hold">
                            <p:stCondLst>
                              <p:cond delay="85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13"/>
          <p:cNvSpPr/>
          <p:nvPr/>
        </p:nvSpPr>
        <p:spPr>
          <a:xfrm>
            <a:off x="1" y="1213207"/>
            <a:ext cx="8964488" cy="5644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3" name="عنوان 2"/>
          <p:cNvSpPr>
            <a:spLocks noGrp="1"/>
          </p:cNvSpPr>
          <p:nvPr>
            <p:ph type="title"/>
          </p:nvPr>
        </p:nvSpPr>
        <p:spPr>
          <a:xfrm>
            <a:off x="2267744" y="116632"/>
            <a:ext cx="6696744" cy="792088"/>
          </a:xfrm>
        </p:spPr>
        <p:txBody>
          <a:bodyPr tIns="108000">
            <a:noAutofit/>
          </a:bodyPr>
          <a:lstStyle/>
          <a:p>
            <a:r>
              <a:rPr lang="en-US" b="1" dirty="0">
                <a:solidFill>
                  <a:schemeClr val="bg1"/>
                </a:solidFill>
                <a:effectLst>
                  <a:outerShdw blurRad="38100" dist="38100" dir="2700000" algn="tl">
                    <a:srgbClr val="000000">
                      <a:alpha val="43137"/>
                    </a:srgbClr>
                  </a:outerShdw>
                </a:effectLst>
                <a:latin typeface="Euphemia" pitchFamily="34" charset="0"/>
                <a:cs typeface="AGA Sindibad Regular" pitchFamily="2" charset="-78"/>
              </a:rPr>
              <a:t> </a:t>
            </a:r>
            <a:r>
              <a:rPr lang="ar-SA" b="1" dirty="0">
                <a:solidFill>
                  <a:schemeClr val="bg1"/>
                </a:solidFill>
                <a:effectLst>
                  <a:outerShdw blurRad="38100" dist="38100" dir="2700000" algn="tl">
                    <a:srgbClr val="000000">
                      <a:alpha val="43137"/>
                    </a:srgbClr>
                  </a:outerShdw>
                </a:effectLst>
                <a:latin typeface="Euphemia" pitchFamily="34" charset="0"/>
                <a:cs typeface="AGA Sindibad Regular" pitchFamily="2" charset="-78"/>
              </a:rPr>
              <a:t> نماذج لخدمات الحوسبة السحابية </a:t>
            </a:r>
            <a:endParaRPr lang="en-US" b="1" dirty="0">
              <a:solidFill>
                <a:schemeClr val="bg1"/>
              </a:solidFill>
              <a:effectLst>
                <a:outerShdw blurRad="38100" dist="38100" dir="2700000" algn="tl">
                  <a:srgbClr val="000000">
                    <a:alpha val="43137"/>
                  </a:srgbClr>
                </a:outerShdw>
              </a:effectLst>
            </a:endParaRPr>
          </a:p>
        </p:txBody>
      </p:sp>
      <p:sp>
        <p:nvSpPr>
          <p:cNvPr id="4" name="Chevron 3"/>
          <p:cNvSpPr/>
          <p:nvPr/>
        </p:nvSpPr>
        <p:spPr>
          <a:xfrm rot="16200000">
            <a:off x="-29421" y="1909743"/>
            <a:ext cx="1983307" cy="1421423"/>
          </a:xfrm>
          <a:prstGeom prst="chevron">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vert="vert" anchor="ctr"/>
          <a:lstStyle/>
          <a:p>
            <a:pPr algn="ctr" rtl="0">
              <a:defRPr/>
            </a:pPr>
            <a:r>
              <a:rPr lang="en-US" sz="4000" b="1" dirty="0" err="1">
                <a:solidFill>
                  <a:srgbClr val="C0504D">
                    <a:lumMod val="50000"/>
                  </a:srgbClr>
                </a:solidFill>
                <a:effectLst>
                  <a:glow rad="63500">
                    <a:prstClr val="white">
                      <a:alpha val="40000"/>
                    </a:prstClr>
                  </a:glow>
                  <a:outerShdw blurRad="38100" dist="38100" dir="2700000" algn="tl">
                    <a:srgbClr val="000000">
                      <a:alpha val="43137"/>
                    </a:srgbClr>
                  </a:outerShdw>
                </a:effectLst>
                <a:latin typeface="Berlin Sans FB Demi" pitchFamily="34" charset="0"/>
              </a:rPr>
              <a:t>Saas</a:t>
            </a:r>
            <a:endParaRPr lang="en-US" sz="4000" b="1" dirty="0">
              <a:solidFill>
                <a:srgbClr val="C0504D">
                  <a:lumMod val="50000"/>
                </a:srgbClr>
              </a:solidFill>
              <a:effectLst>
                <a:glow rad="63500">
                  <a:prstClr val="white">
                    <a:alpha val="40000"/>
                  </a:prstClr>
                </a:glow>
                <a:outerShdw blurRad="38100" dist="38100" dir="2700000" algn="tl">
                  <a:srgbClr val="000000">
                    <a:alpha val="43137"/>
                  </a:srgbClr>
                </a:outerShdw>
              </a:effectLst>
              <a:latin typeface="Berlin Sans FB Demi" pitchFamily="34" charset="0"/>
            </a:endParaRPr>
          </a:p>
          <a:p>
            <a:pPr algn="ctr" rtl="0">
              <a:defRPr/>
            </a:pPr>
            <a:endParaRPr lang="en-US" b="1" dirty="0">
              <a:solidFill>
                <a:prstClr val="black"/>
              </a:solidFill>
            </a:endParaRPr>
          </a:p>
        </p:txBody>
      </p:sp>
      <p:sp>
        <p:nvSpPr>
          <p:cNvPr id="5" name="Chevron 9"/>
          <p:cNvSpPr/>
          <p:nvPr/>
        </p:nvSpPr>
        <p:spPr>
          <a:xfrm rot="16200000">
            <a:off x="-29420" y="3146674"/>
            <a:ext cx="1983307" cy="1421423"/>
          </a:xfrm>
          <a:prstGeom prst="chevron">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vert="vert" anchor="ctr"/>
          <a:lstStyle/>
          <a:p>
            <a:pPr algn="ctr" rtl="0">
              <a:defRPr/>
            </a:pPr>
            <a:r>
              <a:rPr lang="en-US" sz="4000" b="1" dirty="0">
                <a:solidFill>
                  <a:srgbClr val="4BACC6">
                    <a:lumMod val="50000"/>
                  </a:srgbClr>
                </a:solidFill>
                <a:effectLst>
                  <a:glow rad="63500">
                    <a:prstClr val="white">
                      <a:alpha val="40000"/>
                    </a:prstClr>
                  </a:glow>
                  <a:outerShdw blurRad="38100" dist="38100" dir="2700000" algn="tl">
                    <a:srgbClr val="000000">
                      <a:alpha val="43137"/>
                    </a:srgbClr>
                  </a:outerShdw>
                </a:effectLst>
                <a:latin typeface="Berlin Sans FB Demi" pitchFamily="34" charset="0"/>
              </a:rPr>
              <a:t>Pass</a:t>
            </a:r>
          </a:p>
          <a:p>
            <a:pPr algn="ctr" rtl="0">
              <a:defRPr/>
            </a:pPr>
            <a:endParaRPr lang="en-US" sz="100" dirty="0">
              <a:solidFill>
                <a:prstClr val="black"/>
              </a:solidFill>
            </a:endParaRPr>
          </a:p>
          <a:p>
            <a:pPr algn="ctr" rtl="0">
              <a:defRPr/>
            </a:pPr>
            <a:endParaRPr lang="en-US" dirty="0">
              <a:solidFill>
                <a:prstClr val="black"/>
              </a:solidFill>
            </a:endParaRPr>
          </a:p>
        </p:txBody>
      </p:sp>
      <p:sp>
        <p:nvSpPr>
          <p:cNvPr id="6" name="Chevron 10"/>
          <p:cNvSpPr/>
          <p:nvPr/>
        </p:nvSpPr>
        <p:spPr>
          <a:xfrm rot="16200000">
            <a:off x="-29021" y="4423904"/>
            <a:ext cx="1982529" cy="1421443"/>
          </a:xfrm>
          <a:prstGeom prst="chevron">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vert="vert" anchor="ctr"/>
          <a:lstStyle/>
          <a:p>
            <a:pPr algn="ctr" rtl="0">
              <a:defRPr/>
            </a:pPr>
            <a:r>
              <a:rPr lang="en-US" sz="4000" b="1" dirty="0" err="1">
                <a:solidFill>
                  <a:srgbClr val="EEECE1">
                    <a:lumMod val="10000"/>
                  </a:srgbClr>
                </a:solidFill>
                <a:effectLst>
                  <a:glow rad="63500">
                    <a:prstClr val="white">
                      <a:alpha val="40000"/>
                    </a:prstClr>
                  </a:glow>
                  <a:outerShdw blurRad="38100" dist="38100" dir="2700000" algn="tl">
                    <a:srgbClr val="000000">
                      <a:alpha val="43137"/>
                    </a:srgbClr>
                  </a:outerShdw>
                </a:effectLst>
                <a:latin typeface="Berlin Sans FB Demi" pitchFamily="34" charset="0"/>
              </a:rPr>
              <a:t>Iaas</a:t>
            </a:r>
            <a:endParaRPr lang="en-US" sz="4000" b="1" dirty="0">
              <a:solidFill>
                <a:srgbClr val="EEECE1">
                  <a:lumMod val="10000"/>
                </a:srgbClr>
              </a:solidFill>
              <a:effectLst>
                <a:glow rad="63500">
                  <a:prstClr val="white">
                    <a:alpha val="40000"/>
                  </a:prstClr>
                </a:glow>
                <a:outerShdw blurRad="38100" dist="38100" dir="2700000" algn="tl">
                  <a:srgbClr val="000000">
                    <a:alpha val="43137"/>
                  </a:srgbClr>
                </a:outerShdw>
              </a:effectLst>
              <a:latin typeface="Berlin Sans FB Demi" pitchFamily="34" charset="0"/>
            </a:endParaRPr>
          </a:p>
          <a:p>
            <a:pPr algn="ctr" rtl="0">
              <a:defRPr/>
            </a:pPr>
            <a:endParaRPr lang="en-US" dirty="0">
              <a:solidFill>
                <a:prstClr val="black"/>
              </a:solidFill>
            </a:endParaRPr>
          </a:p>
        </p:txBody>
      </p:sp>
      <p:sp>
        <p:nvSpPr>
          <p:cNvPr id="7" name="Pentagon 4"/>
          <p:cNvSpPr/>
          <p:nvPr/>
        </p:nvSpPr>
        <p:spPr>
          <a:xfrm>
            <a:off x="1697041" y="4869160"/>
            <a:ext cx="2939126" cy="1211315"/>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anchor="ctr"/>
          <a:lstStyle/>
          <a:p>
            <a:pPr algn="ctr" rtl="0">
              <a:defRPr/>
            </a:pPr>
            <a:r>
              <a:rPr lang="en-US"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Infrastructure</a:t>
            </a:r>
            <a:r>
              <a:rPr lang="ar-SA"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 </a:t>
            </a:r>
            <a:r>
              <a:rPr lang="en-US"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as</a:t>
            </a:r>
            <a:r>
              <a:rPr lang="ar-SA"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 </a:t>
            </a:r>
            <a:r>
              <a:rPr lang="en-US"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a</a:t>
            </a:r>
            <a:r>
              <a:rPr lang="ar-SA"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 </a:t>
            </a:r>
            <a:r>
              <a:rPr lang="en-US"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Service</a:t>
            </a:r>
            <a:endParaRPr lang="ar-SA" sz="2000" b="1" dirty="0">
              <a:solidFill>
                <a:srgbClr val="EEECE1">
                  <a:lumMod val="1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endParaRPr>
          </a:p>
          <a:p>
            <a:pPr algn="ctr" rtl="0">
              <a:defRPr/>
            </a:pPr>
            <a:r>
              <a:rPr lang="ar-SA" sz="2400" b="1" dirty="0">
                <a:solidFill>
                  <a:srgbClr val="EEECE1">
                    <a:lumMod val="10000"/>
                  </a:srgbClr>
                </a:solidFill>
                <a:effectLst>
                  <a:glow rad="101600">
                    <a:prstClr val="white">
                      <a:alpha val="60000"/>
                    </a:prstClr>
                  </a:glow>
                  <a:outerShdw blurRad="38100" dist="38100" dir="2700000" algn="tl">
                    <a:srgbClr val="000000">
                      <a:alpha val="43137"/>
                    </a:srgbClr>
                  </a:outerShdw>
                </a:effectLst>
                <a:cs typeface="AL-Mohanad Bold" pitchFamily="2" charset="-78"/>
              </a:rPr>
              <a:t>البنية التحتية كخدمة</a:t>
            </a:r>
            <a:endParaRPr lang="en-US" sz="2400" dirty="0">
              <a:solidFill>
                <a:srgbClr val="EEECE1">
                  <a:lumMod val="10000"/>
                </a:srgbClr>
              </a:solidFill>
              <a:effectLst>
                <a:glow rad="101600">
                  <a:prstClr val="white">
                    <a:alpha val="60000"/>
                  </a:prstClr>
                </a:glow>
                <a:outerShdw blurRad="38100" dist="38100" dir="2700000" algn="tl">
                  <a:srgbClr val="000000">
                    <a:alpha val="43137"/>
                  </a:srgbClr>
                </a:outerShdw>
              </a:effectLst>
              <a:cs typeface="AL-Mohanad Bold" pitchFamily="2" charset="-78"/>
            </a:endParaRPr>
          </a:p>
        </p:txBody>
      </p:sp>
      <p:sp>
        <p:nvSpPr>
          <p:cNvPr id="8" name="Pentagon 12"/>
          <p:cNvSpPr/>
          <p:nvPr/>
        </p:nvSpPr>
        <p:spPr>
          <a:xfrm>
            <a:off x="1701214" y="2369904"/>
            <a:ext cx="2939126" cy="1234183"/>
          </a:xfrm>
          <a:prstGeom prst="homePlate">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anchor="ctr"/>
          <a:lstStyle/>
          <a:p>
            <a:pPr algn="ctr" rtl="0">
              <a:defRPr/>
            </a:pPr>
            <a:r>
              <a:rPr lang="en-US" sz="2000" b="1" dirty="0">
                <a:solidFill>
                  <a:srgbClr val="C0504D">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Software as a Service</a:t>
            </a:r>
          </a:p>
          <a:p>
            <a:pPr algn="ctr" rtl="0">
              <a:defRPr/>
            </a:pPr>
            <a:r>
              <a:rPr lang="ar-SA" sz="2800" b="1" dirty="0">
                <a:solidFill>
                  <a:srgbClr val="C0504D">
                    <a:lumMod val="50000"/>
                  </a:srgbClr>
                </a:solidFill>
                <a:effectLst>
                  <a:glow rad="101600">
                    <a:prstClr val="white">
                      <a:alpha val="60000"/>
                    </a:prstClr>
                  </a:glow>
                  <a:outerShdw blurRad="38100" dist="38100" dir="2700000" algn="tl">
                    <a:srgbClr val="000000">
                      <a:alpha val="43137"/>
                    </a:srgbClr>
                  </a:outerShdw>
                </a:effectLst>
                <a:cs typeface="AL-Mohanad Bold" pitchFamily="2" charset="-78"/>
              </a:rPr>
              <a:t>البرمجيات كخدمة</a:t>
            </a:r>
            <a:endParaRPr lang="en-US" sz="2800" dirty="0">
              <a:solidFill>
                <a:srgbClr val="C0504D">
                  <a:lumMod val="50000"/>
                </a:srgbClr>
              </a:solidFill>
              <a:effectLst>
                <a:glow rad="101600">
                  <a:prstClr val="white">
                    <a:alpha val="60000"/>
                  </a:prstClr>
                </a:glow>
                <a:outerShdw blurRad="38100" dist="38100" dir="2700000" algn="tl">
                  <a:srgbClr val="000000">
                    <a:alpha val="43137"/>
                  </a:srgbClr>
                </a:outerShdw>
              </a:effectLst>
              <a:cs typeface="AL-Mohanad Bold" pitchFamily="2" charset="-78"/>
            </a:endParaRPr>
          </a:p>
        </p:txBody>
      </p:sp>
      <p:sp>
        <p:nvSpPr>
          <p:cNvPr id="10" name="Cloud 5"/>
          <p:cNvSpPr/>
          <p:nvPr/>
        </p:nvSpPr>
        <p:spPr>
          <a:xfrm>
            <a:off x="4785185" y="1772816"/>
            <a:ext cx="4179303" cy="4752527"/>
          </a:xfrm>
          <a:prstGeom prst="cloud">
            <a:avLst/>
          </a:prstGeom>
          <a:solidFill>
            <a:schemeClr val="bg1"/>
          </a:solidFill>
        </p:spPr>
        <p:style>
          <a:lnRef idx="2">
            <a:schemeClr val="accent1">
              <a:shade val="50000"/>
            </a:schemeClr>
          </a:lnRef>
          <a:fillRef idx="1002">
            <a:schemeClr val="lt1"/>
          </a:fillRef>
          <a:effectRef idx="0">
            <a:schemeClr val="accent1"/>
          </a:effectRef>
          <a:fontRef idx="minor">
            <a:schemeClr val="lt1"/>
          </a:fontRef>
        </p:style>
        <p:txBody>
          <a:bodyPr anchor="ctr"/>
          <a:lstStyle/>
          <a:p>
            <a:pPr algn="ctr" rtl="0">
              <a:defRPr/>
            </a:pPr>
            <a:endParaRPr lang="en-US">
              <a:solidFill>
                <a:prstClr val="white"/>
              </a:solidFill>
            </a:endParaRPr>
          </a:p>
        </p:txBody>
      </p:sp>
      <p:sp>
        <p:nvSpPr>
          <p:cNvPr id="9" name="Pentagon 13"/>
          <p:cNvSpPr/>
          <p:nvPr/>
        </p:nvSpPr>
        <p:spPr>
          <a:xfrm>
            <a:off x="1702042" y="3604087"/>
            <a:ext cx="2939126" cy="1244951"/>
          </a:xfrm>
          <a:prstGeom prst="homePlate">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ctr" rtl="0">
              <a:defRPr/>
            </a:pPr>
            <a:r>
              <a:rPr lang="en-US"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Platform</a:t>
            </a:r>
            <a:r>
              <a:rPr lang="ar-SA"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 </a:t>
            </a:r>
            <a:r>
              <a:rPr lang="en-US"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as</a:t>
            </a:r>
            <a:r>
              <a:rPr lang="ar-SA"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 </a:t>
            </a:r>
            <a:r>
              <a:rPr lang="en-US"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a</a:t>
            </a:r>
            <a:r>
              <a:rPr lang="ar-SA"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 </a:t>
            </a:r>
            <a:r>
              <a:rPr lang="en-US"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rPr>
              <a:t>Service</a:t>
            </a:r>
            <a:endParaRPr lang="ar-SA" sz="2000" b="1" dirty="0">
              <a:solidFill>
                <a:srgbClr val="4BACC6">
                  <a:lumMod val="50000"/>
                </a:srgbClr>
              </a:solidFill>
              <a:effectLst>
                <a:glow rad="101600">
                  <a:prstClr val="white">
                    <a:alpha val="60000"/>
                  </a:prstClr>
                </a:glow>
                <a:outerShdw blurRad="38100" dist="38100" dir="2700000" algn="tl">
                  <a:srgbClr val="000000">
                    <a:alpha val="43137"/>
                  </a:srgbClr>
                </a:outerShdw>
              </a:effectLst>
              <a:latin typeface="Georgia" pitchFamily="18" charset="0"/>
              <a:cs typeface="Iskoola Pota" pitchFamily="34" charset="0"/>
            </a:endParaRPr>
          </a:p>
          <a:p>
            <a:pPr algn="ctr" rtl="0">
              <a:defRPr/>
            </a:pPr>
            <a:r>
              <a:rPr lang="ar-SA" sz="2800" b="1" dirty="0">
                <a:solidFill>
                  <a:srgbClr val="4BACC6">
                    <a:lumMod val="50000"/>
                  </a:srgbClr>
                </a:solidFill>
                <a:effectLst>
                  <a:glow rad="101600">
                    <a:prstClr val="white">
                      <a:alpha val="60000"/>
                    </a:prstClr>
                  </a:glow>
                  <a:outerShdw blurRad="38100" dist="38100" dir="2700000" algn="tl">
                    <a:srgbClr val="000000">
                      <a:alpha val="43137"/>
                    </a:srgbClr>
                  </a:outerShdw>
                </a:effectLst>
                <a:cs typeface="AL-Mohanad Bold" pitchFamily="2" charset="-78"/>
              </a:rPr>
              <a:t>المنصة كخدمة</a:t>
            </a:r>
            <a:endParaRPr lang="en-US" sz="2800" dirty="0">
              <a:solidFill>
                <a:srgbClr val="4BACC6">
                  <a:lumMod val="50000"/>
                </a:srgbClr>
              </a:solidFill>
              <a:effectLst>
                <a:glow rad="101600">
                  <a:prstClr val="white">
                    <a:alpha val="60000"/>
                  </a:prstClr>
                </a:glow>
                <a:outerShdw blurRad="38100" dist="38100" dir="2700000" algn="tl">
                  <a:srgbClr val="000000">
                    <a:alpha val="43137"/>
                  </a:srgbClr>
                </a:outerShdw>
              </a:effectLst>
              <a:cs typeface="AL-Mohanad Bold" pitchFamily="2" charset="-78"/>
            </a:endParaRPr>
          </a:p>
        </p:txBody>
      </p:sp>
      <p:pic>
        <p:nvPicPr>
          <p:cNvPr id="11"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2418"/>
          <a:stretch/>
        </p:blipFill>
        <p:spPr bwMode="auto">
          <a:xfrm>
            <a:off x="5655079" y="2383310"/>
            <a:ext cx="2805353" cy="11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449"/>
          <a:stretch/>
        </p:blipFill>
        <p:spPr bwMode="auto">
          <a:xfrm>
            <a:off x="5749858" y="3717032"/>
            <a:ext cx="2278526" cy="92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7128" y="4869160"/>
            <a:ext cx="2489248" cy="87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صورة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40192"/>
            <a:ext cx="1475656" cy="1031484"/>
          </a:xfrm>
          <a:prstGeom prst="rect">
            <a:avLst/>
          </a:prstGeom>
        </p:spPr>
      </p:pic>
    </p:spTree>
    <p:extLst>
      <p:ext uri="{BB962C8B-B14F-4D97-AF65-F5344CB8AC3E}">
        <p14:creationId xmlns:p14="http://schemas.microsoft.com/office/powerpoint/2010/main" val="449520354"/>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ppt_x</p:attrName>
                                        </p:attrNameLst>
                                      </p:cBhvr>
                                      <p:tavLst>
                                        <p:tav tm="0">
                                          <p:val>
                                            <p:strVal val="#ppt_x"/>
                                          </p:val>
                                        </p:tav>
                                        <p:tav tm="100000">
                                          <p:val>
                                            <p:strVal val="#ppt_x"/>
                                          </p:val>
                                        </p:tav>
                                      </p:tavLst>
                                    </p:anim>
                                    <p:anim calcmode="lin" valueType="num">
                                      <p:cBhvr>
                                        <p:cTn id="19" dur="2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000"/>
                                        <p:tgtEl>
                                          <p:spTgt spid="8"/>
                                        </p:tgtEl>
                                      </p:cBhvr>
                                    </p:animEffect>
                                  </p:childTnLst>
                                </p:cTn>
                              </p:par>
                            </p:childTnLst>
                          </p:cTn>
                        </p:par>
                        <p:par>
                          <p:cTn id="50" fill="hold">
                            <p:stCondLst>
                              <p:cond delay="3000"/>
                            </p:stCondLst>
                            <p:childTnLst>
                              <p:par>
                                <p:cTn id="51" presetID="10" presetClass="entr" presetSubtype="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13"/>
          <p:cNvSpPr/>
          <p:nvPr/>
        </p:nvSpPr>
        <p:spPr>
          <a:xfrm>
            <a:off x="1" y="1213207"/>
            <a:ext cx="8964488" cy="5644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pic>
        <p:nvPicPr>
          <p:cNvPr id="46082" name="Picture 2" descr="D:\2 - الدورات التدريبية لعام 1435-1436\ملفات اد مودو نظم المعلومات والسحابة\الحوسبة\صورةنماذج الخدمات السحابية.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87624" y="1008114"/>
            <a:ext cx="6858048" cy="5949278"/>
          </a:xfrm>
          <a:prstGeom prst="rect">
            <a:avLst/>
          </a:prstGeom>
          <a:noFill/>
        </p:spPr>
      </p:pic>
      <p:sp>
        <p:nvSpPr>
          <p:cNvPr id="7" name="عنوان 2"/>
          <p:cNvSpPr txBox="1">
            <a:spLocks/>
          </p:cNvSpPr>
          <p:nvPr/>
        </p:nvSpPr>
        <p:spPr>
          <a:xfrm>
            <a:off x="2267744" y="116632"/>
            <a:ext cx="6696744" cy="792088"/>
          </a:xfrm>
          <a:prstGeom prst="rect">
            <a:avLst/>
          </a:prstGeom>
        </p:spPr>
        <p:txBody>
          <a:bodyPr vert="horz" lIns="91440" tIns="10800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AL-Mohanad Bold" pitchFamily="2" charset="-78"/>
              </a:defRPr>
            </a:lvl1pPr>
          </a:lstStyle>
          <a:p>
            <a:r>
              <a:rPr lang="en-US" sz="3600" dirty="0">
                <a:solidFill>
                  <a:prstClr val="white"/>
                </a:solidFill>
                <a:effectLst>
                  <a:outerShdw blurRad="38100" dist="38100" dir="2700000" algn="tl">
                    <a:srgbClr val="000000">
                      <a:alpha val="43137"/>
                    </a:srgbClr>
                  </a:outerShdw>
                </a:effectLst>
                <a:latin typeface="Euphemia" pitchFamily="34" charset="0"/>
                <a:cs typeface="Khalid Art bold" pitchFamily="2" charset="-78"/>
              </a:rPr>
              <a:t> </a:t>
            </a:r>
            <a:r>
              <a:rPr lang="ar-SA" sz="3600" dirty="0">
                <a:solidFill>
                  <a:prstClr val="white"/>
                </a:solidFill>
                <a:effectLst>
                  <a:outerShdw blurRad="38100" dist="38100" dir="2700000" algn="tl">
                    <a:srgbClr val="000000">
                      <a:alpha val="43137"/>
                    </a:srgbClr>
                  </a:outerShdw>
                </a:effectLst>
                <a:latin typeface="Euphemia" pitchFamily="34" charset="0"/>
                <a:cs typeface="Khalid Art bold" pitchFamily="2" charset="-78"/>
              </a:rPr>
              <a:t> نماذج لخدمات الحوسبة السحابية </a:t>
            </a:r>
            <a:endParaRPr lang="en-US" sz="3600" dirty="0">
              <a:solidFill>
                <a:prstClr val="white"/>
              </a:solidFill>
              <a:effectLst>
                <a:outerShdw blurRad="38100" dist="38100" dir="2700000" algn="tl">
                  <a:srgbClr val="000000">
                    <a:alpha val="43137"/>
                  </a:srgbClr>
                </a:outerShdw>
              </a:effectLst>
              <a:cs typeface="Khalid Art bold" pitchFamily="2" charset="-78"/>
            </a:endParaRPr>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40192"/>
            <a:ext cx="1475656" cy="1031484"/>
          </a:xfrm>
          <a:prstGeom prst="rect">
            <a:avLst/>
          </a:prstGeom>
        </p:spPr>
      </p:pic>
    </p:spTree>
    <p:extLst>
      <p:ext uri="{BB962C8B-B14F-4D97-AF65-F5344CB8AC3E}">
        <p14:creationId xmlns:p14="http://schemas.microsoft.com/office/powerpoint/2010/main" val="14918054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heel(1)">
                                      <p:cBhvr>
                                        <p:cTn id="7" dur="3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13"/>
          <p:cNvSpPr/>
          <p:nvPr/>
        </p:nvSpPr>
        <p:spPr>
          <a:xfrm>
            <a:off x="1" y="1213207"/>
            <a:ext cx="8964488" cy="5644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pic>
        <p:nvPicPr>
          <p:cNvPr id="4" name="صورة 3" descr="http://www.tech-wd.com/wd/wp-content/uploads/2012/06/cloud_stack.gif"/>
          <p:cNvPicPr/>
          <p:nvPr/>
        </p:nvPicPr>
        <p:blipFill rotWithShape="1">
          <a:blip r:embed="rId2" cstate="print">
            <a:extLst>
              <a:ext uri="{28A0092B-C50C-407E-A947-70E740481C1C}">
                <a14:useLocalDpi xmlns:a14="http://schemas.microsoft.com/office/drawing/2010/main" val="0"/>
              </a:ext>
            </a:extLst>
          </a:blip>
          <a:srcRect t="12969" b="12169"/>
          <a:stretch/>
        </p:blipFill>
        <p:spPr bwMode="auto">
          <a:xfrm>
            <a:off x="1187624" y="1271676"/>
            <a:ext cx="7671767" cy="5397684"/>
          </a:xfrm>
          <a:prstGeom prst="rect">
            <a:avLst/>
          </a:prstGeom>
          <a:noFill/>
          <a:ln>
            <a:noFill/>
          </a:ln>
        </p:spPr>
      </p:pic>
      <p:sp>
        <p:nvSpPr>
          <p:cNvPr id="6" name="مستطيل 5"/>
          <p:cNvSpPr/>
          <p:nvPr/>
        </p:nvSpPr>
        <p:spPr>
          <a:xfrm>
            <a:off x="3749804" y="2420888"/>
            <a:ext cx="2454518" cy="461665"/>
          </a:xfrm>
          <a:prstGeom prst="rect">
            <a:avLst/>
          </a:prstGeom>
        </p:spPr>
        <p:txBody>
          <a:bodyPr wrap="none">
            <a:spAutoFit/>
          </a:bodyPr>
          <a:lstStyle/>
          <a:p>
            <a:pPr algn="ctr" rtl="0">
              <a:defRPr/>
            </a:pPr>
            <a:r>
              <a:rPr lang="ar-SA" sz="2400" dirty="0">
                <a:solidFill>
                  <a:prstClr val="black"/>
                </a:solidFill>
                <a:cs typeface="Khalid Art bold" pitchFamily="2" charset="-78"/>
              </a:rPr>
              <a:t>البرمجيات كخدمة</a:t>
            </a:r>
            <a:endParaRPr lang="en-US" sz="2400" dirty="0">
              <a:solidFill>
                <a:prstClr val="black"/>
              </a:solidFill>
              <a:cs typeface="Khalid Art bold" pitchFamily="2" charset="-78"/>
            </a:endParaRPr>
          </a:p>
        </p:txBody>
      </p:sp>
      <p:sp>
        <p:nvSpPr>
          <p:cNvPr id="7" name="مستطيل 6"/>
          <p:cNvSpPr/>
          <p:nvPr/>
        </p:nvSpPr>
        <p:spPr>
          <a:xfrm>
            <a:off x="3944601" y="4191471"/>
            <a:ext cx="2172390" cy="461665"/>
          </a:xfrm>
          <a:prstGeom prst="rect">
            <a:avLst/>
          </a:prstGeom>
        </p:spPr>
        <p:txBody>
          <a:bodyPr wrap="none">
            <a:spAutoFit/>
          </a:bodyPr>
          <a:lstStyle/>
          <a:p>
            <a:pPr algn="ctr" rtl="0">
              <a:defRPr/>
            </a:pPr>
            <a:r>
              <a:rPr lang="ar-SA" sz="2400" dirty="0">
                <a:solidFill>
                  <a:prstClr val="black"/>
                </a:solidFill>
                <a:cs typeface="Khalid Art bold" pitchFamily="2" charset="-78"/>
              </a:rPr>
              <a:t>المنصة كخدمة</a:t>
            </a:r>
            <a:endParaRPr lang="en-US" sz="2400" dirty="0">
              <a:solidFill>
                <a:prstClr val="black"/>
              </a:solidFill>
              <a:cs typeface="Khalid Art bold" pitchFamily="2" charset="-78"/>
            </a:endParaRPr>
          </a:p>
        </p:txBody>
      </p:sp>
      <p:sp>
        <p:nvSpPr>
          <p:cNvPr id="8" name="مستطيل 7"/>
          <p:cNvSpPr/>
          <p:nvPr/>
        </p:nvSpPr>
        <p:spPr>
          <a:xfrm>
            <a:off x="5292080" y="6309320"/>
            <a:ext cx="3025187" cy="461665"/>
          </a:xfrm>
          <a:prstGeom prst="rect">
            <a:avLst/>
          </a:prstGeom>
        </p:spPr>
        <p:txBody>
          <a:bodyPr wrap="none">
            <a:spAutoFit/>
          </a:bodyPr>
          <a:lstStyle/>
          <a:p>
            <a:pPr algn="ctr" rtl="0">
              <a:defRPr/>
            </a:pPr>
            <a:r>
              <a:rPr lang="ar-SA" sz="2400" dirty="0">
                <a:solidFill>
                  <a:prstClr val="black"/>
                </a:solidFill>
                <a:cs typeface="Khalid Art bold" pitchFamily="2" charset="-78"/>
              </a:rPr>
              <a:t>البنية التحتية كخدمة</a:t>
            </a:r>
            <a:endParaRPr lang="en-US" sz="2400" dirty="0">
              <a:solidFill>
                <a:prstClr val="black"/>
              </a:solidFill>
              <a:cs typeface="Khalid Art bold" pitchFamily="2" charset="-78"/>
            </a:endParaRPr>
          </a:p>
        </p:txBody>
      </p:sp>
      <p:sp>
        <p:nvSpPr>
          <p:cNvPr id="9" name="مستطيل 8"/>
          <p:cNvSpPr/>
          <p:nvPr/>
        </p:nvSpPr>
        <p:spPr>
          <a:xfrm>
            <a:off x="3347864" y="1268760"/>
            <a:ext cx="3349058" cy="523220"/>
          </a:xfrm>
          <a:prstGeom prst="rect">
            <a:avLst/>
          </a:prstGeom>
        </p:spPr>
        <p:txBody>
          <a:bodyPr wrap="none">
            <a:spAutoFit/>
          </a:bodyPr>
          <a:lstStyle/>
          <a:p>
            <a:pPr algn="ctr" rtl="0">
              <a:defRPr/>
            </a:pPr>
            <a:r>
              <a:rPr lang="en-US" sz="2800" b="1" dirty="0">
                <a:solidFill>
                  <a:prstClr val="black"/>
                </a:solidFill>
                <a:cs typeface="AL-Mohanad Bold" pitchFamily="2" charset="-78"/>
              </a:rPr>
              <a:t>Software as a Service</a:t>
            </a:r>
          </a:p>
        </p:txBody>
      </p:sp>
      <p:sp>
        <p:nvSpPr>
          <p:cNvPr id="10" name="مستطيل 9"/>
          <p:cNvSpPr/>
          <p:nvPr/>
        </p:nvSpPr>
        <p:spPr>
          <a:xfrm>
            <a:off x="3563888" y="2996952"/>
            <a:ext cx="2826351" cy="461665"/>
          </a:xfrm>
          <a:prstGeom prst="rect">
            <a:avLst/>
          </a:prstGeom>
        </p:spPr>
        <p:txBody>
          <a:bodyPr wrap="none">
            <a:spAutoFit/>
          </a:bodyPr>
          <a:lstStyle/>
          <a:p>
            <a:pPr algn="ctr" rtl="0">
              <a:defRPr/>
            </a:pPr>
            <a:r>
              <a:rPr lang="en-US" sz="2400" b="1" dirty="0">
                <a:solidFill>
                  <a:prstClr val="black"/>
                </a:solidFill>
                <a:cs typeface="AL-Mohanad Bold" pitchFamily="2" charset="-78"/>
              </a:rPr>
              <a:t>Platform</a:t>
            </a:r>
            <a:r>
              <a:rPr lang="ar-SA" sz="2400" b="1" dirty="0">
                <a:solidFill>
                  <a:prstClr val="black"/>
                </a:solidFill>
                <a:cs typeface="AL-Mohanad Bold" pitchFamily="2" charset="-78"/>
              </a:rPr>
              <a:t> </a:t>
            </a:r>
            <a:r>
              <a:rPr lang="en-US" sz="2400" b="1" dirty="0">
                <a:solidFill>
                  <a:prstClr val="black"/>
                </a:solidFill>
                <a:cs typeface="AL-Mohanad Bold" pitchFamily="2" charset="-78"/>
              </a:rPr>
              <a:t>as</a:t>
            </a:r>
            <a:r>
              <a:rPr lang="ar-SA" sz="2400" b="1" dirty="0">
                <a:solidFill>
                  <a:prstClr val="black"/>
                </a:solidFill>
                <a:cs typeface="AL-Mohanad Bold" pitchFamily="2" charset="-78"/>
              </a:rPr>
              <a:t> </a:t>
            </a:r>
            <a:r>
              <a:rPr lang="en-US" sz="2400" b="1" dirty="0">
                <a:solidFill>
                  <a:prstClr val="black"/>
                </a:solidFill>
                <a:cs typeface="AL-Mohanad Bold" pitchFamily="2" charset="-78"/>
              </a:rPr>
              <a:t>a</a:t>
            </a:r>
            <a:r>
              <a:rPr lang="ar-SA" sz="2400" b="1" dirty="0">
                <a:solidFill>
                  <a:prstClr val="black"/>
                </a:solidFill>
                <a:cs typeface="AL-Mohanad Bold" pitchFamily="2" charset="-78"/>
              </a:rPr>
              <a:t> </a:t>
            </a:r>
            <a:r>
              <a:rPr lang="en-US" sz="2400" b="1" dirty="0">
                <a:solidFill>
                  <a:prstClr val="black"/>
                </a:solidFill>
                <a:cs typeface="AL-Mohanad Bold" pitchFamily="2" charset="-78"/>
              </a:rPr>
              <a:t>Service</a:t>
            </a:r>
            <a:endParaRPr lang="ar-SA" sz="2400" b="1" dirty="0">
              <a:solidFill>
                <a:prstClr val="black"/>
              </a:solidFill>
              <a:cs typeface="AL-Mohanad Bold" pitchFamily="2" charset="-78"/>
            </a:endParaRPr>
          </a:p>
        </p:txBody>
      </p:sp>
      <p:sp>
        <p:nvSpPr>
          <p:cNvPr id="11" name="مستطيل 10"/>
          <p:cNvSpPr/>
          <p:nvPr/>
        </p:nvSpPr>
        <p:spPr>
          <a:xfrm>
            <a:off x="1817859" y="6309320"/>
            <a:ext cx="3474221" cy="461665"/>
          </a:xfrm>
          <a:prstGeom prst="rect">
            <a:avLst/>
          </a:prstGeom>
        </p:spPr>
        <p:txBody>
          <a:bodyPr wrap="none">
            <a:spAutoFit/>
          </a:bodyPr>
          <a:lstStyle/>
          <a:p>
            <a:pPr algn="ctr" rtl="0">
              <a:defRPr/>
            </a:pPr>
            <a:r>
              <a:rPr lang="en-US" sz="2400" b="1" dirty="0">
                <a:solidFill>
                  <a:prstClr val="black"/>
                </a:solidFill>
                <a:cs typeface="AL-Mohanad Bold" pitchFamily="2" charset="-78"/>
              </a:rPr>
              <a:t>Infrastructure</a:t>
            </a:r>
            <a:r>
              <a:rPr lang="ar-SA" sz="2400" b="1" dirty="0">
                <a:solidFill>
                  <a:prstClr val="black"/>
                </a:solidFill>
                <a:cs typeface="AL-Mohanad Bold" pitchFamily="2" charset="-78"/>
              </a:rPr>
              <a:t> </a:t>
            </a:r>
            <a:r>
              <a:rPr lang="en-US" sz="2400" b="1" dirty="0">
                <a:solidFill>
                  <a:prstClr val="black"/>
                </a:solidFill>
                <a:cs typeface="AL-Mohanad Bold" pitchFamily="2" charset="-78"/>
              </a:rPr>
              <a:t>as</a:t>
            </a:r>
            <a:r>
              <a:rPr lang="ar-SA" sz="2400" b="1" dirty="0">
                <a:solidFill>
                  <a:prstClr val="black"/>
                </a:solidFill>
                <a:cs typeface="AL-Mohanad Bold" pitchFamily="2" charset="-78"/>
              </a:rPr>
              <a:t> </a:t>
            </a:r>
            <a:r>
              <a:rPr lang="en-US" sz="2400" b="1" dirty="0">
                <a:solidFill>
                  <a:prstClr val="black"/>
                </a:solidFill>
                <a:cs typeface="AL-Mohanad Bold" pitchFamily="2" charset="-78"/>
              </a:rPr>
              <a:t>a</a:t>
            </a:r>
            <a:r>
              <a:rPr lang="ar-SA" sz="2400" b="1" dirty="0">
                <a:solidFill>
                  <a:prstClr val="black"/>
                </a:solidFill>
                <a:cs typeface="AL-Mohanad Bold" pitchFamily="2" charset="-78"/>
              </a:rPr>
              <a:t> </a:t>
            </a:r>
            <a:r>
              <a:rPr lang="en-US" sz="2400" b="1" dirty="0">
                <a:solidFill>
                  <a:prstClr val="black"/>
                </a:solidFill>
                <a:cs typeface="AL-Mohanad Bold" pitchFamily="2" charset="-78"/>
              </a:rPr>
              <a:t>Service</a:t>
            </a:r>
            <a:endParaRPr lang="ar-SA" sz="2400" b="1" dirty="0">
              <a:solidFill>
                <a:prstClr val="black"/>
              </a:solidFill>
              <a:cs typeface="AL-Mohanad Bold" pitchFamily="2" charset="-78"/>
            </a:endParaRPr>
          </a:p>
        </p:txBody>
      </p:sp>
      <p:sp>
        <p:nvSpPr>
          <p:cNvPr id="12" name="عنوان 2"/>
          <p:cNvSpPr>
            <a:spLocks noGrp="1"/>
          </p:cNvSpPr>
          <p:nvPr>
            <p:ph type="title"/>
          </p:nvPr>
        </p:nvSpPr>
        <p:spPr>
          <a:xfrm>
            <a:off x="2267744" y="116632"/>
            <a:ext cx="6696744" cy="792088"/>
          </a:xfrm>
        </p:spPr>
        <p:txBody>
          <a:bodyPr tIns="108000">
            <a:noAutofit/>
          </a:bodyPr>
          <a:lstStyle/>
          <a:p>
            <a:r>
              <a:rPr lang="en-US" sz="3600" dirty="0">
                <a:solidFill>
                  <a:schemeClr val="bg1"/>
                </a:solidFill>
                <a:effectLst>
                  <a:outerShdw blurRad="38100" dist="38100" dir="2700000" algn="tl">
                    <a:srgbClr val="000000">
                      <a:alpha val="43137"/>
                    </a:srgbClr>
                  </a:outerShdw>
                </a:effectLst>
                <a:latin typeface="Euphemia" pitchFamily="34" charset="0"/>
                <a:cs typeface="Khalid Art bold" pitchFamily="2" charset="-78"/>
              </a:rPr>
              <a:t> </a:t>
            </a:r>
            <a:r>
              <a:rPr lang="ar-SA" sz="3600" dirty="0">
                <a:solidFill>
                  <a:schemeClr val="bg1"/>
                </a:solidFill>
                <a:effectLst>
                  <a:outerShdw blurRad="38100" dist="38100" dir="2700000" algn="tl">
                    <a:srgbClr val="000000">
                      <a:alpha val="43137"/>
                    </a:srgbClr>
                  </a:outerShdw>
                </a:effectLst>
                <a:latin typeface="Euphemia" pitchFamily="34" charset="0"/>
                <a:cs typeface="Khalid Art bold" pitchFamily="2" charset="-78"/>
              </a:rPr>
              <a:t> نماذج لخدمات الحوسبة السحابية </a:t>
            </a:r>
            <a:endParaRPr lang="en-US" sz="3600" dirty="0">
              <a:solidFill>
                <a:schemeClr val="bg1"/>
              </a:solidFill>
              <a:effectLst>
                <a:outerShdw blurRad="38100" dist="38100" dir="2700000" algn="tl">
                  <a:srgbClr val="000000">
                    <a:alpha val="43137"/>
                  </a:srgbClr>
                </a:outerShdw>
              </a:effectLst>
              <a:cs typeface="Khalid Art bold" pitchFamily="2" charset="-78"/>
            </a:endParaRPr>
          </a:p>
        </p:txBody>
      </p:sp>
      <p:pic>
        <p:nvPicPr>
          <p:cNvPr id="13" name="صورة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40192"/>
            <a:ext cx="1475656" cy="1031484"/>
          </a:xfrm>
          <a:prstGeom prst="rect">
            <a:avLst/>
          </a:prstGeom>
        </p:spPr>
      </p:pic>
    </p:spTree>
    <p:extLst>
      <p:ext uri="{BB962C8B-B14F-4D97-AF65-F5344CB8AC3E}">
        <p14:creationId xmlns:p14="http://schemas.microsoft.com/office/powerpoint/2010/main" val="2002502669"/>
      </p:ext>
    </p:extLst>
  </p:cSld>
  <p:clrMapOvr>
    <a:masterClrMapping/>
  </p:clrMapOvr>
  <mc:AlternateContent xmlns:mc="http://schemas.openxmlformats.org/markup-compatibility/2006" xmlns:p14="http://schemas.microsoft.com/office/powerpoint/2010/main">
    <mc:Choice Requires="p14">
      <p:transition spd="slow" p14:dur="2750">
        <p:wipe dir="d"/>
      </p:transition>
    </mc:Choice>
    <mc:Fallback xmlns="">
      <p:transition spd="slow">
        <p:wipe dir="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700808"/>
            <a:ext cx="8229600" cy="4572000"/>
          </a:xfrm>
          <a:solidFill>
            <a:srgbClr val="FFD7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216000">
            <a:noAutofit/>
          </a:bodyPr>
          <a:lstStyle/>
          <a:p>
            <a:pPr>
              <a:spcBef>
                <a:spcPts val="0"/>
              </a:spcBef>
            </a:pPr>
            <a:r>
              <a:rPr lang="ar-SA" sz="3600" dirty="0">
                <a:solidFill>
                  <a:schemeClr val="bg1"/>
                </a:solidFill>
                <a:effectLst>
                  <a:outerShdw blurRad="38100" dist="38100" dir="2700000" algn="tl">
                    <a:srgbClr val="000000">
                      <a:alpha val="43137"/>
                    </a:srgbClr>
                  </a:outerShdw>
                </a:effectLst>
                <a:latin typeface="ae_AlHor" pitchFamily="18" charset="-78"/>
                <a:cs typeface="ae_AlHor" pitchFamily="18" charset="-78"/>
              </a:rPr>
              <a:t>هي السماح للمستخدمين بتشغيل التطبيقات والاستفادة منها عن بعد من خلال الخدمات السحابية,</a:t>
            </a:r>
            <a:r>
              <a:rPr lang="ar-SA" sz="1200" dirty="0">
                <a:solidFill>
                  <a:schemeClr val="bg1"/>
                </a:solidFill>
                <a:effectLst>
                  <a:outerShdw blurRad="38100" dist="38100" dir="2700000" algn="tl">
                    <a:srgbClr val="000000">
                      <a:alpha val="43137"/>
                    </a:srgbClr>
                  </a:outerShdw>
                </a:effectLst>
                <a:latin typeface="ae_AlHor" pitchFamily="18" charset="-78"/>
                <a:cs typeface="ae_AlHor" pitchFamily="18" charset="-78"/>
              </a:rPr>
              <a:t> </a:t>
            </a:r>
            <a:r>
              <a:rPr lang="ar-SA" sz="3600" dirty="0">
                <a:solidFill>
                  <a:schemeClr val="bg1"/>
                </a:solidFill>
                <a:effectLst>
                  <a:outerShdw blurRad="38100" dist="38100" dir="2700000" algn="tl">
                    <a:srgbClr val="000000">
                      <a:alpha val="43137"/>
                    </a:srgbClr>
                  </a:outerShdw>
                </a:effectLst>
                <a:latin typeface="ae_AlHor" pitchFamily="18" charset="-78"/>
                <a:cs typeface="ae_AlHor" pitchFamily="18" charset="-78"/>
              </a:rPr>
              <a:t>كاستخدام برنامج</a:t>
            </a:r>
            <a:r>
              <a:rPr lang="en-US" sz="2800" b="1" dirty="0">
                <a:solidFill>
                  <a:schemeClr val="accent1">
                    <a:lumMod val="75000"/>
                  </a:schemeClr>
                </a:solidFill>
                <a:effectLst>
                  <a:outerShdw blurRad="38100" dist="38100" dir="2700000" algn="tl">
                    <a:srgbClr val="000000">
                      <a:alpha val="43137"/>
                    </a:srgbClr>
                  </a:outerShdw>
                </a:effectLst>
                <a:latin typeface="ae_AlHor" pitchFamily="18" charset="-78"/>
                <a:cs typeface="ae_AlHor" pitchFamily="18" charset="-78"/>
              </a:rPr>
              <a:t>Photoshop Express </a:t>
            </a:r>
            <a:r>
              <a:rPr lang="ar-SA" sz="2800" b="1" dirty="0">
                <a:solidFill>
                  <a:schemeClr val="accent1">
                    <a:lumMod val="75000"/>
                  </a:schemeClr>
                </a:solidFill>
                <a:effectLst>
                  <a:outerShdw blurRad="38100" dist="38100" dir="2700000" algn="tl">
                    <a:srgbClr val="000000">
                      <a:alpha val="43137"/>
                    </a:srgbClr>
                  </a:outerShdw>
                </a:effectLst>
                <a:latin typeface="ae_AlHor" pitchFamily="18" charset="-78"/>
                <a:cs typeface="ae_AlHor" pitchFamily="18" charset="-78"/>
              </a:rPr>
              <a:t> </a:t>
            </a:r>
            <a:r>
              <a:rPr lang="ar-SA" sz="3600" dirty="0">
                <a:solidFill>
                  <a:schemeClr val="bg1"/>
                </a:solidFill>
                <a:effectLst>
                  <a:outerShdw blurRad="38100" dist="38100" dir="2700000" algn="tl">
                    <a:srgbClr val="000000">
                      <a:alpha val="43137"/>
                    </a:srgbClr>
                  </a:outerShdw>
                </a:effectLst>
                <a:latin typeface="ae_AlHor" pitchFamily="18" charset="-78"/>
                <a:cs typeface="ae_AlHor" pitchFamily="18" charset="-78"/>
              </a:rPr>
              <a:t>بواسطة متصفح الإنترنت والاستفادة من خدمات البرنامج وهو على موقع الإنترنت بدون تثبيته.</a:t>
            </a:r>
          </a:p>
          <a:p>
            <a:pPr marL="64008" indent="0">
              <a:spcBef>
                <a:spcPts val="0"/>
              </a:spcBef>
              <a:buNone/>
            </a:pPr>
            <a:endParaRPr lang="ar-SA" sz="2000" dirty="0">
              <a:solidFill>
                <a:schemeClr val="bg1"/>
              </a:solidFill>
              <a:effectLst>
                <a:outerShdw blurRad="38100" dist="38100" dir="2700000" algn="tl">
                  <a:srgbClr val="000000">
                    <a:alpha val="43137"/>
                  </a:srgbClr>
                </a:outerShdw>
              </a:effectLst>
              <a:latin typeface="ae_AlHor" pitchFamily="18" charset="-78"/>
              <a:cs typeface="ae_AlHor" pitchFamily="18" charset="-78"/>
            </a:endParaRPr>
          </a:p>
          <a:p>
            <a:pPr>
              <a:spcBef>
                <a:spcPts val="0"/>
              </a:spcBef>
            </a:pPr>
            <a:r>
              <a:rPr lang="ar-SA" sz="3600" dirty="0">
                <a:solidFill>
                  <a:schemeClr val="bg1"/>
                </a:solidFill>
                <a:effectLst>
                  <a:outerShdw blurRad="38100" dist="38100" dir="2700000" algn="tl">
                    <a:srgbClr val="000000">
                      <a:alpha val="43137"/>
                    </a:srgbClr>
                  </a:outerShdw>
                </a:effectLst>
                <a:latin typeface="ae_AlHor" pitchFamily="18" charset="-78"/>
                <a:cs typeface="ae_AlHor" pitchFamily="18" charset="-78"/>
              </a:rPr>
              <a:t>ومن الأمثلة على هذا النموذج تطبيقات</a:t>
            </a:r>
          </a:p>
          <a:p>
            <a:pPr marL="64008" indent="0">
              <a:spcBef>
                <a:spcPts val="0"/>
              </a:spcBef>
              <a:buNone/>
            </a:pPr>
            <a:r>
              <a:rPr lang="ar-SA" sz="3600" dirty="0">
                <a:solidFill>
                  <a:schemeClr val="bg1"/>
                </a:solidFill>
                <a:effectLst>
                  <a:outerShdw blurRad="38100" dist="38100" dir="2700000" algn="tl">
                    <a:srgbClr val="000000">
                      <a:alpha val="43137"/>
                    </a:srgbClr>
                  </a:outerShdw>
                </a:effectLst>
                <a:latin typeface="ae_AlHor" pitchFamily="18" charset="-78"/>
                <a:cs typeface="ae_AlHor" pitchFamily="18" charset="-78"/>
              </a:rPr>
              <a:t> </a:t>
            </a:r>
            <a:r>
              <a:rPr lang="en-US" sz="3600" dirty="0">
                <a:solidFill>
                  <a:schemeClr val="bg1"/>
                </a:solidFill>
                <a:effectLst>
                  <a:outerShdw blurRad="38100" dist="38100" dir="2700000" algn="tl">
                    <a:srgbClr val="000000">
                      <a:alpha val="43137"/>
                    </a:srgbClr>
                  </a:outerShdw>
                </a:effectLst>
                <a:latin typeface="ae_AlHor" pitchFamily="18" charset="-78"/>
                <a:cs typeface="ae_AlHor" pitchFamily="18" charset="-78"/>
              </a:rPr>
              <a:t>(</a:t>
            </a:r>
            <a:r>
              <a:rPr lang="en-US" sz="2800" b="1" dirty="0">
                <a:solidFill>
                  <a:schemeClr val="accent1">
                    <a:lumMod val="75000"/>
                  </a:schemeClr>
                </a:solidFill>
                <a:effectLst>
                  <a:outerShdw blurRad="38100" dist="38100" dir="2700000" algn="tl">
                    <a:srgbClr val="000000">
                      <a:alpha val="43137"/>
                    </a:srgbClr>
                  </a:outerShdw>
                </a:effectLst>
                <a:latin typeface="ae_AlHor" pitchFamily="18" charset="-78"/>
                <a:cs typeface="ae_AlHor" pitchFamily="18" charset="-78"/>
              </a:rPr>
              <a:t>Google Apps</a:t>
            </a:r>
            <a:r>
              <a:rPr lang="en-US" sz="3600" dirty="0">
                <a:solidFill>
                  <a:schemeClr val="bg1"/>
                </a:solidFill>
                <a:effectLst>
                  <a:outerShdw blurRad="38100" dist="38100" dir="2700000" algn="tl">
                    <a:srgbClr val="000000">
                      <a:alpha val="43137"/>
                    </a:srgbClr>
                  </a:outerShdw>
                </a:effectLst>
                <a:latin typeface="ae_AlHor" pitchFamily="18" charset="-78"/>
                <a:cs typeface="ae_AlHor" pitchFamily="18" charset="-78"/>
              </a:rPr>
              <a:t>)                 </a:t>
            </a:r>
            <a:endParaRPr lang="ar-SA" sz="3600" dirty="0">
              <a:solidFill>
                <a:schemeClr val="bg1"/>
              </a:solidFill>
              <a:effectLst>
                <a:outerShdw blurRad="38100" dist="38100" dir="2700000" algn="tl">
                  <a:srgbClr val="000000">
                    <a:alpha val="43137"/>
                  </a:srgbClr>
                </a:outerShdw>
              </a:effectLst>
              <a:latin typeface="ae_AlHor" pitchFamily="18" charset="-78"/>
              <a:cs typeface="ae_AlHor" pitchFamily="18" charset="-78"/>
            </a:endParaRPr>
          </a:p>
        </p:txBody>
      </p:sp>
      <p:sp>
        <p:nvSpPr>
          <p:cNvPr id="4" name="قوس كبير مزدوج 3"/>
          <p:cNvSpPr/>
          <p:nvPr/>
        </p:nvSpPr>
        <p:spPr>
          <a:xfrm>
            <a:off x="683568" y="332656"/>
            <a:ext cx="7776864" cy="1080120"/>
          </a:xfrm>
          <a:prstGeom prst="bracePair">
            <a:avLst/>
          </a:prstGeom>
          <a:solidFill>
            <a:srgbClr val="00EAAD"/>
          </a:solidFill>
          <a:ln>
            <a:noFill/>
          </a:ln>
          <a:effectLst>
            <a:glow rad="101600">
              <a:schemeClr val="tx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accent1"/>
          </a:lnRef>
          <a:fillRef idx="0">
            <a:schemeClr val="accent1"/>
          </a:fillRef>
          <a:effectRef idx="2">
            <a:schemeClr val="accent1"/>
          </a:effectRef>
          <a:fontRef idx="minor">
            <a:schemeClr val="tx1"/>
          </a:fontRef>
        </p:style>
        <p:txBody>
          <a:bodyPr rtlCol="1" anchor="ctr"/>
          <a:lstStyle/>
          <a:p>
            <a:pPr algn="ctr"/>
            <a:endParaRPr lang="ar-SA">
              <a:solidFill>
                <a:prstClr val="white"/>
              </a:solidFill>
            </a:endParaRPr>
          </a:p>
        </p:txBody>
      </p:sp>
      <p:sp>
        <p:nvSpPr>
          <p:cNvPr id="2" name="عنوان 1"/>
          <p:cNvSpPr>
            <a:spLocks noGrp="1"/>
          </p:cNvSpPr>
          <p:nvPr>
            <p:ph type="title"/>
          </p:nvPr>
        </p:nvSpPr>
        <p:spPr>
          <a:xfrm>
            <a:off x="827584" y="267494"/>
            <a:ext cx="7344816" cy="1399032"/>
          </a:xfrm>
        </p:spPr>
        <p:txBody>
          <a:bodyPr>
            <a:normAutofit/>
          </a:bodyPr>
          <a:lstStyle/>
          <a:p>
            <a:pPr marL="0" algn="ctr"/>
            <a:r>
              <a:rPr lang="ar-SA" sz="4900" dirty="0">
                <a:latin typeface="Monotype Koufi" pitchFamily="2" charset="-78"/>
                <a:ea typeface="Monotype Koufi" pitchFamily="2" charset="-78"/>
                <a:cs typeface="Khalid Art bold" pitchFamily="2" charset="-78"/>
              </a:rPr>
              <a:t>البرمجيات كخدمة </a:t>
            </a:r>
            <a:r>
              <a:rPr lang="en-US" sz="4800" dirty="0">
                <a:ea typeface="Monotype Koufi" pitchFamily="2" charset="-78"/>
                <a:cs typeface="Monotype Koufi" pitchFamily="2" charset="-78"/>
              </a:rPr>
              <a:t>(</a:t>
            </a:r>
            <a:r>
              <a:rPr lang="en-US" sz="4800" dirty="0">
                <a:latin typeface="Berlin Sans FB Demi" pitchFamily="34" charset="0"/>
                <a:ea typeface="Monotype Koufi" pitchFamily="2" charset="-78"/>
                <a:cs typeface="Monotype Koufi" pitchFamily="2" charset="-78"/>
              </a:rPr>
              <a:t>SAAS</a:t>
            </a:r>
            <a:r>
              <a:rPr lang="en-US" sz="4800" dirty="0">
                <a:ea typeface="Monotype Koufi" pitchFamily="2" charset="-78"/>
                <a:cs typeface="Monotype Koufi" pitchFamily="2" charset="-78"/>
              </a:rPr>
              <a:t>)</a:t>
            </a:r>
            <a:endParaRPr lang="ar-SA" sz="6000" dirty="0">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231399350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2" end="2"/>
                                            </p:txEl>
                                          </p:spTgt>
                                        </p:tgtEl>
                                      </p:cBhvr>
                                    </p:animEffect>
                                  </p:childTnLst>
                                </p:cTn>
                              </p:par>
                            </p:childTnLst>
                          </p:cTn>
                        </p:par>
                        <p:par>
                          <p:cTn id="21" fill="hold">
                            <p:stCondLst>
                              <p:cond delay="19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7" name="عنصر نائب للمحتوى 2"/>
          <p:cNvSpPr txBox="1">
            <a:spLocks/>
          </p:cNvSpPr>
          <p:nvPr/>
        </p:nvSpPr>
        <p:spPr>
          <a:xfrm>
            <a:off x="457200" y="1700808"/>
            <a:ext cx="8229600" cy="4464496"/>
          </a:xfrm>
          <a:prstGeom prst="rect">
            <a:avLst/>
          </a:prstGeom>
          <a:solidFill>
            <a:srgbClr val="FFD7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tIns="216000" anchor="t">
            <a:noAutofit/>
          </a:bodyPr>
          <a:lstStyle>
            <a:lvl1pPr marL="448056" indent="-384048" algn="r" rtl="1"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r" rtl="1"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r" rtl="1"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r" rtl="1"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r" rtl="1"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r" rtl="1"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spcBef>
                <a:spcPts val="0"/>
              </a:spcBef>
              <a:buClr>
                <a:srgbClr val="FF388C"/>
              </a:buClr>
            </a:pPr>
            <a:r>
              <a:rPr lang="ar-SA" sz="4000" dirty="0">
                <a:solidFill>
                  <a:prstClr val="black"/>
                </a:solidFill>
                <a:effectLst>
                  <a:outerShdw blurRad="38100" dist="38100" dir="2700000" algn="tl">
                    <a:srgbClr val="000000">
                      <a:alpha val="43137"/>
                    </a:srgbClr>
                  </a:outerShdw>
                </a:effectLst>
                <a:latin typeface="ae_AlHor" pitchFamily="18" charset="-78"/>
                <a:cs typeface="ae_AlHor" pitchFamily="18" charset="-78"/>
              </a:rPr>
              <a:t>تتضمن أنظمة التشغيل والخدمات المطلوبة لتطبيق معين وهذه المنصة توفر جميع التسهيلات اللازمة لبناء ودعم تطبيقات الويب والخدمات السحابيـة عبر الإنترنت مثل : </a:t>
            </a:r>
          </a:p>
          <a:p>
            <a:pPr>
              <a:spcBef>
                <a:spcPts val="0"/>
              </a:spcBef>
              <a:buClr>
                <a:srgbClr val="FF388C"/>
              </a:buClr>
            </a:pPr>
            <a:endParaRPr lang="ar-SA" sz="2000" dirty="0">
              <a:solidFill>
                <a:prstClr val="black"/>
              </a:solidFill>
              <a:effectLst>
                <a:outerShdw blurRad="38100" dist="38100" dir="2700000" algn="tl">
                  <a:srgbClr val="000000">
                    <a:alpha val="43137"/>
                  </a:srgbClr>
                </a:outerShdw>
              </a:effectLst>
              <a:latin typeface="ae_AlHor" pitchFamily="18" charset="-78"/>
              <a:cs typeface="ae_AlHor" pitchFamily="18" charset="-78"/>
            </a:endParaRPr>
          </a:p>
          <a:p>
            <a:pPr>
              <a:spcBef>
                <a:spcPts val="0"/>
              </a:spcBef>
              <a:buClr>
                <a:srgbClr val="FF388C"/>
              </a:buClr>
            </a:pPr>
            <a:r>
              <a:rPr lang="ar-SA" sz="4000" dirty="0">
                <a:solidFill>
                  <a:prstClr val="black"/>
                </a:solidFill>
                <a:effectLst>
                  <a:outerShdw blurRad="38100" dist="38100" dir="2700000" algn="tl">
                    <a:srgbClr val="000000">
                      <a:alpha val="43137"/>
                    </a:srgbClr>
                  </a:outerShdw>
                </a:effectLst>
                <a:latin typeface="ae_AlHor" pitchFamily="18" charset="-78"/>
                <a:cs typeface="ae_AlHor" pitchFamily="18" charset="-78"/>
              </a:rPr>
              <a:t>النظام الأساسي في جوجل للتطوير والاستضافة</a:t>
            </a:r>
          </a:p>
          <a:p>
            <a:pPr marL="64008" indent="0">
              <a:spcBef>
                <a:spcPts val="0"/>
              </a:spcBef>
              <a:buClr>
                <a:srgbClr val="FF388C"/>
              </a:buClr>
              <a:buFont typeface="Wingdings 2"/>
              <a:buNone/>
            </a:pPr>
            <a:r>
              <a:rPr lang="en-US" sz="4000" dirty="0">
                <a:solidFill>
                  <a:prstClr val="black"/>
                </a:solidFill>
                <a:effectLst>
                  <a:outerShdw blurRad="38100" dist="38100" dir="2700000" algn="tl">
                    <a:srgbClr val="000000">
                      <a:alpha val="43137"/>
                    </a:srgbClr>
                  </a:outerShdw>
                </a:effectLst>
                <a:latin typeface="ae_AlHor" pitchFamily="18" charset="-78"/>
                <a:cs typeface="ae_AlHor" pitchFamily="18" charset="-78"/>
              </a:rPr>
              <a:t>(</a:t>
            </a:r>
            <a:r>
              <a:rPr lang="en-US" sz="3600" b="1" dirty="0">
                <a:solidFill>
                  <a:srgbClr val="FF388C">
                    <a:lumMod val="75000"/>
                  </a:srgbClr>
                </a:solidFill>
                <a:effectLst>
                  <a:outerShdw blurRad="38100" dist="38100" dir="2700000" algn="tl">
                    <a:srgbClr val="000000">
                      <a:alpha val="43137"/>
                    </a:srgbClr>
                  </a:outerShdw>
                </a:effectLst>
                <a:latin typeface="ae_AlHor" pitchFamily="18" charset="-78"/>
                <a:cs typeface="ae_AlHor" pitchFamily="18" charset="-78"/>
              </a:rPr>
              <a:t>Google Apps Engine</a:t>
            </a:r>
            <a:r>
              <a:rPr lang="en-US" sz="4000" dirty="0">
                <a:solidFill>
                  <a:prstClr val="black"/>
                </a:solidFill>
                <a:effectLst>
                  <a:outerShdw blurRad="38100" dist="38100" dir="2700000" algn="tl">
                    <a:srgbClr val="000000">
                      <a:alpha val="43137"/>
                    </a:srgbClr>
                  </a:outerShdw>
                </a:effectLst>
                <a:latin typeface="ae_AlHor" pitchFamily="18" charset="-78"/>
                <a:cs typeface="ae_AlHor" pitchFamily="18" charset="-78"/>
              </a:rPr>
              <a:t>)        </a:t>
            </a:r>
          </a:p>
          <a:p>
            <a:pPr>
              <a:spcBef>
                <a:spcPts val="0"/>
              </a:spcBef>
              <a:buClr>
                <a:srgbClr val="FF388C"/>
              </a:buClr>
            </a:pPr>
            <a:endParaRPr lang="en-US" sz="4000" dirty="0">
              <a:solidFill>
                <a:prstClr val="black"/>
              </a:solidFill>
              <a:effectLst>
                <a:outerShdw blurRad="38100" dist="38100" dir="2700000" algn="tl">
                  <a:srgbClr val="000000">
                    <a:alpha val="43137"/>
                  </a:srgbClr>
                </a:outerShdw>
              </a:effectLst>
              <a:latin typeface="ae_AlHor" pitchFamily="18" charset="-78"/>
              <a:cs typeface="ae_AlHor" pitchFamily="18" charset="-78"/>
            </a:endParaRPr>
          </a:p>
          <a:p>
            <a:pPr>
              <a:spcBef>
                <a:spcPts val="0"/>
              </a:spcBef>
              <a:buClr>
                <a:srgbClr val="FF388C"/>
              </a:buClr>
            </a:pPr>
            <a:endParaRPr lang="en-US" sz="4000" dirty="0">
              <a:solidFill>
                <a:prstClr val="black"/>
              </a:solidFill>
              <a:effectLst>
                <a:outerShdw blurRad="38100" dist="38100" dir="2700000" algn="tl">
                  <a:srgbClr val="000000">
                    <a:alpha val="43137"/>
                  </a:srgbClr>
                </a:outerShdw>
              </a:effectLst>
              <a:latin typeface="ae_AlHor" pitchFamily="18" charset="-78"/>
              <a:cs typeface="ae_AlHor" pitchFamily="18" charset="-78"/>
            </a:endParaRPr>
          </a:p>
        </p:txBody>
      </p:sp>
      <p:sp>
        <p:nvSpPr>
          <p:cNvPr id="8" name="قوس كبير مزدوج 7"/>
          <p:cNvSpPr/>
          <p:nvPr/>
        </p:nvSpPr>
        <p:spPr>
          <a:xfrm>
            <a:off x="683568" y="332656"/>
            <a:ext cx="7776864" cy="1080120"/>
          </a:xfrm>
          <a:prstGeom prst="bracePair">
            <a:avLst/>
          </a:prstGeom>
          <a:solidFill>
            <a:srgbClr val="00EAAD"/>
          </a:solidFill>
          <a:ln>
            <a:noFill/>
          </a:ln>
          <a:effectLst>
            <a:glow rad="101600">
              <a:schemeClr val="tx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accent1"/>
          </a:lnRef>
          <a:fillRef idx="0">
            <a:schemeClr val="accent1"/>
          </a:fillRef>
          <a:effectRef idx="2">
            <a:schemeClr val="accent1"/>
          </a:effectRef>
          <a:fontRef idx="minor">
            <a:schemeClr val="tx1"/>
          </a:fontRef>
        </p:style>
        <p:txBody>
          <a:bodyPr rtlCol="1" anchor="ctr"/>
          <a:lstStyle/>
          <a:p>
            <a:pPr algn="ctr"/>
            <a:endParaRPr lang="ar-SA">
              <a:solidFill>
                <a:prstClr val="white"/>
              </a:solidFill>
            </a:endParaRPr>
          </a:p>
        </p:txBody>
      </p:sp>
      <p:sp>
        <p:nvSpPr>
          <p:cNvPr id="9" name="عنوان 1"/>
          <p:cNvSpPr txBox="1">
            <a:spLocks/>
          </p:cNvSpPr>
          <p:nvPr/>
        </p:nvSpPr>
        <p:spPr>
          <a:xfrm>
            <a:off x="827584" y="267494"/>
            <a:ext cx="7344816" cy="1399032"/>
          </a:xfrm>
          <a:prstGeom prst="rect">
            <a:avLst/>
          </a:prstGeom>
        </p:spPr>
        <p:txBody>
          <a:bodyPr vert="horz" anchor="ctr">
            <a:normAutofit/>
          </a:bodyPr>
          <a:lstStyle>
            <a:lvl1pPr marL="484632" algn="l" rtl="1"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marL="0" algn="ctr"/>
            <a:r>
              <a:rPr lang="ar-SA" sz="4800" dirty="0">
                <a:ln w="6350">
                  <a:solidFill>
                    <a:srgbClr val="FF388C">
                      <a:shade val="43000"/>
                    </a:srgbClr>
                  </a:solidFill>
                </a:ln>
                <a:solidFill>
                  <a:srgbClr val="FF388C">
                    <a:tint val="83000"/>
                    <a:satMod val="150000"/>
                  </a:srgbClr>
                </a:solidFill>
                <a:latin typeface="Monotype Koufi" pitchFamily="2" charset="-78"/>
                <a:ea typeface="Monotype Koufi" pitchFamily="2" charset="-78"/>
                <a:cs typeface="Khalid Art bold" pitchFamily="2" charset="-78"/>
              </a:rPr>
              <a:t>المنصة كخدمة </a:t>
            </a:r>
            <a:r>
              <a:rPr lang="ar-SA" sz="3600" b="1" dirty="0">
                <a:ea typeface="Monotype Koufi" pitchFamily="2" charset="-78"/>
                <a:cs typeface="Khalid Art bold" pitchFamily="2" charset="-78"/>
              </a:rPr>
              <a:t>(</a:t>
            </a:r>
            <a:r>
              <a:rPr lang="en-US" sz="3600" b="1" dirty="0">
                <a:ea typeface="Monotype Koufi" pitchFamily="2" charset="-78"/>
                <a:cs typeface="Khalid Art bold" pitchFamily="2" charset="-78"/>
              </a:rPr>
              <a:t>( PAAS </a:t>
            </a:r>
            <a:endParaRPr lang="ar-SA" sz="3600" b="1" dirty="0">
              <a:ea typeface="Monotype Koufi" pitchFamily="2" charset="-78"/>
              <a:cs typeface="Khalid Art bold" pitchFamily="2" charset="-78"/>
            </a:endParaRPr>
          </a:p>
        </p:txBody>
      </p:sp>
    </p:spTree>
    <p:extLst>
      <p:ext uri="{BB962C8B-B14F-4D97-AF65-F5344CB8AC3E}">
        <p14:creationId xmlns:p14="http://schemas.microsoft.com/office/powerpoint/2010/main" val="365926973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7">
                                            <p:txEl>
                                              <p:pRg st="2" end="2"/>
                                            </p:txEl>
                                          </p:spTgt>
                                        </p:tgtEl>
                                        <p:attrNameLst>
                                          <p:attrName>style.visibility</p:attrName>
                                        </p:attrNameLst>
                                      </p:cBhvr>
                                      <p:to>
                                        <p:strVal val="visible"/>
                                      </p:to>
                                    </p:set>
                                    <p:anim calcmode="lin" valueType="num">
                                      <p:cBhvr>
                                        <p:cTn id="16"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2" end="2"/>
                                            </p:txEl>
                                          </p:spTgt>
                                        </p:tgtEl>
                                      </p:cBhvr>
                                    </p:animEffect>
                                  </p:childTnLst>
                                </p:cTn>
                              </p:par>
                            </p:childTnLst>
                          </p:cTn>
                        </p:par>
                        <p:par>
                          <p:cTn id="21" fill="hold">
                            <p:stCondLst>
                              <p:cond delay="22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p:cTn id="24" dur="500" fill="hold"/>
                                        <p:tgtEl>
                                          <p:spTgt spid="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7">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4" name="عنصر نائب للمحتوى 2"/>
          <p:cNvSpPr txBox="1">
            <a:spLocks/>
          </p:cNvSpPr>
          <p:nvPr/>
        </p:nvSpPr>
        <p:spPr>
          <a:xfrm>
            <a:off x="457200" y="1700808"/>
            <a:ext cx="8229600" cy="4824536"/>
          </a:xfrm>
          <a:prstGeom prst="rect">
            <a:avLst/>
          </a:prstGeom>
          <a:solidFill>
            <a:srgbClr val="FFD7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tIns="216000" anchor="t">
            <a:noAutofit/>
          </a:bodyPr>
          <a:lstStyle>
            <a:lvl1pPr marL="448056" indent="-384048" algn="r" rtl="1"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r" rtl="1"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r" rtl="1"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r" rtl="1"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r" rtl="1"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r" rtl="1"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spcBef>
                <a:spcPts val="0"/>
              </a:spcBef>
              <a:buClr>
                <a:srgbClr val="FF388C"/>
              </a:buClr>
            </a:pPr>
            <a:r>
              <a:rPr lang="ar-SA" sz="3600" dirty="0">
                <a:solidFill>
                  <a:prstClr val="black"/>
                </a:solidFill>
                <a:effectLst>
                  <a:outerShdw blurRad="38100" dist="38100" dir="2700000" algn="tl">
                    <a:srgbClr val="000000">
                      <a:alpha val="43137"/>
                    </a:srgbClr>
                  </a:outerShdw>
                </a:effectLst>
                <a:latin typeface="ae_AlHor" pitchFamily="18" charset="-78"/>
                <a:cs typeface="ae_AlHor" pitchFamily="18" charset="-78"/>
              </a:rPr>
              <a:t>توفير البنية التحتية للتقنية والتي عادة تكون بيئة افتراضية </a:t>
            </a:r>
            <a:r>
              <a:rPr lang="ar-SA" sz="3600" dirty="0" err="1">
                <a:solidFill>
                  <a:prstClr val="black"/>
                </a:solidFill>
                <a:effectLst>
                  <a:outerShdw blurRad="38100" dist="38100" dir="2700000" algn="tl">
                    <a:srgbClr val="000000">
                      <a:alpha val="43137"/>
                    </a:srgbClr>
                  </a:outerShdw>
                </a:effectLst>
                <a:latin typeface="ae_AlHor" pitchFamily="18" charset="-78"/>
                <a:cs typeface="ae_AlHor" pitchFamily="18" charset="-78"/>
              </a:rPr>
              <a:t>عتادية</a:t>
            </a:r>
            <a:r>
              <a:rPr lang="ar-SA" sz="3600" dirty="0">
                <a:solidFill>
                  <a:prstClr val="black"/>
                </a:solidFill>
                <a:effectLst>
                  <a:outerShdw blurRad="38100" dist="38100" dir="2700000" algn="tl">
                    <a:srgbClr val="000000">
                      <a:alpha val="43137"/>
                    </a:srgbClr>
                  </a:outerShdw>
                </a:effectLst>
                <a:latin typeface="ae_AlHor" pitchFamily="18" charset="-78"/>
                <a:cs typeface="ae_AlHor" pitchFamily="18" charset="-78"/>
              </a:rPr>
              <a:t> مثل: معدات الشبكة والتخزين, وكذلك تشمل على الحواسب الظاهرية ذات مواصفات عالية ومعدل نقل البيانات المحجوزة للتخزين ودخول الإنترنت, حيث يمكن العميل من الاستفادة من هذه المصادر والخدمات مثل :</a:t>
            </a:r>
          </a:p>
          <a:p>
            <a:pPr>
              <a:spcBef>
                <a:spcPts val="0"/>
              </a:spcBef>
              <a:buClr>
                <a:srgbClr val="FF388C"/>
              </a:buClr>
            </a:pPr>
            <a:r>
              <a:rPr lang="ar-SA" sz="3600" dirty="0">
                <a:solidFill>
                  <a:prstClr val="black"/>
                </a:solidFill>
                <a:effectLst>
                  <a:outerShdw blurRad="38100" dist="38100" dir="2700000" algn="tl">
                    <a:srgbClr val="000000">
                      <a:alpha val="43137"/>
                    </a:srgbClr>
                  </a:outerShdw>
                </a:effectLst>
                <a:latin typeface="ae_AlHor" pitchFamily="18" charset="-78"/>
                <a:cs typeface="ae_AlHor" pitchFamily="18" charset="-78"/>
              </a:rPr>
              <a:t>خدمة التخزين </a:t>
            </a:r>
            <a:r>
              <a:rPr lang="ar-SA" sz="3600" dirty="0" err="1">
                <a:solidFill>
                  <a:prstClr val="black"/>
                </a:solidFill>
                <a:effectLst>
                  <a:outerShdw blurRad="38100" dist="38100" dir="2700000" algn="tl">
                    <a:srgbClr val="000000">
                      <a:alpha val="43137"/>
                    </a:srgbClr>
                  </a:outerShdw>
                </a:effectLst>
                <a:latin typeface="ae_AlHor" pitchFamily="18" charset="-78"/>
                <a:cs typeface="ae_AlHor" pitchFamily="18" charset="-78"/>
              </a:rPr>
              <a:t>السحابي</a:t>
            </a:r>
            <a:r>
              <a:rPr lang="ar-SA" sz="3600" dirty="0">
                <a:solidFill>
                  <a:prstClr val="black"/>
                </a:solidFill>
                <a:effectLst>
                  <a:outerShdw blurRad="38100" dist="38100" dir="2700000" algn="tl">
                    <a:srgbClr val="000000">
                      <a:alpha val="43137"/>
                    </a:srgbClr>
                  </a:outerShdw>
                </a:effectLst>
                <a:latin typeface="ae_AlHor" pitchFamily="18" charset="-78"/>
                <a:cs typeface="ae_AlHor" pitchFamily="18" charset="-78"/>
              </a:rPr>
              <a:t> في جوجل</a:t>
            </a:r>
          </a:p>
          <a:p>
            <a:pPr marL="64008" indent="0">
              <a:spcBef>
                <a:spcPts val="0"/>
              </a:spcBef>
              <a:buClr>
                <a:srgbClr val="FF388C"/>
              </a:buClr>
              <a:buNone/>
            </a:pPr>
            <a:r>
              <a:rPr lang="ar-SA" sz="3600" dirty="0">
                <a:solidFill>
                  <a:prstClr val="black"/>
                </a:solidFill>
                <a:effectLst>
                  <a:outerShdw blurRad="38100" dist="38100" dir="2700000" algn="tl">
                    <a:srgbClr val="000000">
                      <a:alpha val="43137"/>
                    </a:srgbClr>
                  </a:outerShdw>
                </a:effectLst>
                <a:latin typeface="ae_AlHor" pitchFamily="18" charset="-78"/>
                <a:cs typeface="ae_AlHor" pitchFamily="18" charset="-78"/>
              </a:rPr>
              <a:t>        (</a:t>
            </a:r>
            <a:r>
              <a:rPr lang="en-US" sz="3600" dirty="0">
                <a:solidFill>
                  <a:prstClr val="black"/>
                </a:solidFill>
                <a:effectLst>
                  <a:outerShdw blurRad="38100" dist="38100" dir="2700000" algn="tl">
                    <a:srgbClr val="000000">
                      <a:alpha val="43137"/>
                    </a:srgbClr>
                  </a:outerShdw>
                </a:effectLst>
                <a:latin typeface="ae_AlHor" pitchFamily="18" charset="-78"/>
                <a:cs typeface="ae_AlHor" pitchFamily="18" charset="-78"/>
              </a:rPr>
              <a:t>(</a:t>
            </a:r>
            <a:r>
              <a:rPr lang="en-US" sz="2000" dirty="0">
                <a:solidFill>
                  <a:prstClr val="black"/>
                </a:solidFill>
                <a:effectLst>
                  <a:outerShdw blurRad="38100" dist="38100" dir="2700000" algn="tl">
                    <a:srgbClr val="000000">
                      <a:alpha val="43137"/>
                    </a:srgbClr>
                  </a:outerShdw>
                </a:effectLst>
                <a:latin typeface="ae_AlHor" pitchFamily="18" charset="-78"/>
                <a:cs typeface="ae_AlHor" pitchFamily="18" charset="-78"/>
              </a:rPr>
              <a:t> </a:t>
            </a:r>
            <a:r>
              <a:rPr lang="en-US" sz="3600" b="1" dirty="0" err="1">
                <a:solidFill>
                  <a:srgbClr val="FF388C">
                    <a:lumMod val="75000"/>
                  </a:srgbClr>
                </a:solidFill>
                <a:effectLst>
                  <a:outerShdw blurRad="38100" dist="38100" dir="2700000" algn="tl">
                    <a:srgbClr val="000000">
                      <a:alpha val="43137"/>
                    </a:srgbClr>
                  </a:outerShdw>
                </a:effectLst>
                <a:latin typeface="ae_AlHor" pitchFamily="18" charset="-78"/>
                <a:cs typeface="ae_AlHor" pitchFamily="18" charset="-78"/>
              </a:rPr>
              <a:t>google</a:t>
            </a:r>
            <a:r>
              <a:rPr lang="en-US" sz="3600" b="1" dirty="0">
                <a:solidFill>
                  <a:srgbClr val="FF388C">
                    <a:lumMod val="75000"/>
                  </a:srgbClr>
                </a:solidFill>
                <a:effectLst>
                  <a:outerShdw blurRad="38100" dist="38100" dir="2700000" algn="tl">
                    <a:srgbClr val="000000">
                      <a:alpha val="43137"/>
                    </a:srgbClr>
                  </a:outerShdw>
                </a:effectLst>
                <a:latin typeface="ae_AlHor" pitchFamily="18" charset="-78"/>
                <a:cs typeface="ae_AlHor" pitchFamily="18" charset="-78"/>
              </a:rPr>
              <a:t> cloud storage </a:t>
            </a:r>
          </a:p>
        </p:txBody>
      </p:sp>
      <p:sp>
        <p:nvSpPr>
          <p:cNvPr id="5" name="قوس كبير مزدوج 4"/>
          <p:cNvSpPr/>
          <p:nvPr/>
        </p:nvSpPr>
        <p:spPr>
          <a:xfrm>
            <a:off x="683568" y="332656"/>
            <a:ext cx="7776864" cy="1080120"/>
          </a:xfrm>
          <a:prstGeom prst="bracePair">
            <a:avLst/>
          </a:prstGeom>
          <a:solidFill>
            <a:srgbClr val="00EAAD"/>
          </a:solidFill>
          <a:ln>
            <a:noFill/>
          </a:ln>
          <a:effectLst>
            <a:glow rad="101600">
              <a:schemeClr val="tx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accent1"/>
          </a:lnRef>
          <a:fillRef idx="0">
            <a:schemeClr val="accent1"/>
          </a:fillRef>
          <a:effectRef idx="2">
            <a:schemeClr val="accent1"/>
          </a:effectRef>
          <a:fontRef idx="minor">
            <a:schemeClr val="tx1"/>
          </a:fontRef>
        </p:style>
        <p:txBody>
          <a:bodyPr rtlCol="1" anchor="ctr"/>
          <a:lstStyle/>
          <a:p>
            <a:pPr algn="ctr"/>
            <a:endParaRPr lang="ar-SA">
              <a:solidFill>
                <a:prstClr val="white"/>
              </a:solidFill>
            </a:endParaRPr>
          </a:p>
        </p:txBody>
      </p:sp>
      <p:sp>
        <p:nvSpPr>
          <p:cNvPr id="6" name="عنوان 1"/>
          <p:cNvSpPr txBox="1">
            <a:spLocks/>
          </p:cNvSpPr>
          <p:nvPr/>
        </p:nvSpPr>
        <p:spPr>
          <a:xfrm>
            <a:off x="827584" y="267494"/>
            <a:ext cx="7344816" cy="1399032"/>
          </a:xfrm>
          <a:prstGeom prst="rect">
            <a:avLst/>
          </a:prstGeom>
        </p:spPr>
        <p:txBody>
          <a:bodyPr vert="horz" anchor="ctr">
            <a:normAutofit/>
          </a:bodyPr>
          <a:lstStyle>
            <a:lvl1pPr marL="484632" algn="l" rtl="1"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marL="0" algn="ctr"/>
            <a:r>
              <a:rPr lang="ar-SA" sz="4000" dirty="0">
                <a:ln w="6350">
                  <a:solidFill>
                    <a:srgbClr val="FF388C">
                      <a:shade val="43000"/>
                    </a:srgbClr>
                  </a:solidFill>
                </a:ln>
                <a:solidFill>
                  <a:srgbClr val="FF388C">
                    <a:tint val="83000"/>
                    <a:satMod val="150000"/>
                  </a:srgbClr>
                </a:solidFill>
                <a:latin typeface="Monotype Koufi" pitchFamily="2" charset="-78"/>
                <a:ea typeface="Monotype Koufi" pitchFamily="2" charset="-78"/>
                <a:cs typeface="Khalid Art bold" pitchFamily="2" charset="-78"/>
              </a:rPr>
              <a:t>البنية التحتية كخدمة </a:t>
            </a:r>
            <a:r>
              <a:rPr lang="en-US" sz="4000" dirty="0">
                <a:ln w="6350">
                  <a:solidFill>
                    <a:srgbClr val="FF388C">
                      <a:shade val="43000"/>
                    </a:srgbClr>
                  </a:solidFill>
                </a:ln>
                <a:solidFill>
                  <a:srgbClr val="FF388C">
                    <a:tint val="83000"/>
                    <a:satMod val="150000"/>
                  </a:srgbClr>
                </a:solidFill>
                <a:latin typeface="Monotype Koufi" pitchFamily="2" charset="-78"/>
                <a:ea typeface="Monotype Koufi" pitchFamily="2" charset="-78"/>
                <a:cs typeface="Khalid Art bold" pitchFamily="2" charset="-78"/>
              </a:rPr>
              <a:t>( </a:t>
            </a:r>
            <a:r>
              <a:rPr lang="en-US" sz="4000" dirty="0">
                <a:ln w="6350">
                  <a:solidFill>
                    <a:srgbClr val="FF388C">
                      <a:shade val="43000"/>
                    </a:srgbClr>
                  </a:solidFill>
                </a:ln>
                <a:solidFill>
                  <a:srgbClr val="FF388C">
                    <a:tint val="83000"/>
                    <a:satMod val="150000"/>
                  </a:srgbClr>
                </a:solidFill>
                <a:latin typeface="Berlin Sans FB Demi" pitchFamily="34" charset="0"/>
                <a:ea typeface="Monotype Koufi" pitchFamily="2" charset="-78"/>
                <a:cs typeface="Khalid Art bold" pitchFamily="2" charset="-78"/>
              </a:rPr>
              <a:t>LAAS</a:t>
            </a:r>
            <a:r>
              <a:rPr lang="en-US" sz="2400" dirty="0">
                <a:ln w="6350">
                  <a:solidFill>
                    <a:srgbClr val="FF388C">
                      <a:shade val="43000"/>
                    </a:srgbClr>
                  </a:solidFill>
                </a:ln>
                <a:solidFill>
                  <a:srgbClr val="FF388C">
                    <a:tint val="83000"/>
                    <a:satMod val="150000"/>
                  </a:srgbClr>
                </a:solidFill>
                <a:latin typeface="Berlin Sans FB Demi" pitchFamily="34" charset="0"/>
                <a:ea typeface="Monotype Koufi" pitchFamily="2" charset="-78"/>
                <a:cs typeface="Khalid Art bold" pitchFamily="2" charset="-78"/>
              </a:rPr>
              <a:t> </a:t>
            </a:r>
            <a:r>
              <a:rPr lang="en-US" sz="4000" dirty="0">
                <a:ln w="6350">
                  <a:solidFill>
                    <a:srgbClr val="FF388C">
                      <a:shade val="43000"/>
                    </a:srgbClr>
                  </a:solidFill>
                </a:ln>
                <a:solidFill>
                  <a:srgbClr val="FF388C">
                    <a:tint val="83000"/>
                    <a:satMod val="150000"/>
                  </a:srgbClr>
                </a:solidFill>
                <a:latin typeface="Monotype Koufi" pitchFamily="2" charset="-78"/>
                <a:ea typeface="Monotype Koufi" pitchFamily="2" charset="-78"/>
                <a:cs typeface="Khalid Art bold" pitchFamily="2" charset="-78"/>
              </a:rPr>
              <a:t>)</a:t>
            </a:r>
            <a:endParaRPr lang="ar-SA" sz="4000" dirty="0">
              <a:ln w="6350">
                <a:solidFill>
                  <a:srgbClr val="FF388C">
                    <a:shade val="43000"/>
                  </a:srgbClr>
                </a:solidFill>
              </a:ln>
              <a:solidFill>
                <a:srgbClr val="FF388C">
                  <a:tint val="83000"/>
                  <a:satMod val="150000"/>
                </a:srgbClr>
              </a:solidFill>
              <a:latin typeface="Monotype Koufi" pitchFamily="2" charset="-78"/>
              <a:ea typeface="Monotype Koufi" pitchFamily="2" charset="-78"/>
              <a:cs typeface="Khalid Art bold" pitchFamily="2" charset="-78"/>
            </a:endParaRPr>
          </a:p>
        </p:txBody>
      </p:sp>
    </p:spTree>
    <p:extLst>
      <p:ext uri="{BB962C8B-B14F-4D97-AF65-F5344CB8AC3E}">
        <p14:creationId xmlns:p14="http://schemas.microsoft.com/office/powerpoint/2010/main" val="91495382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p:cTn id="16"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1" end="1"/>
                                            </p:txEl>
                                          </p:spTgt>
                                        </p:tgtEl>
                                      </p:cBhvr>
                                    </p:animEffect>
                                  </p:childTnLst>
                                </p:cTn>
                              </p:par>
                            </p:childTnLst>
                          </p:cTn>
                        </p:par>
                        <p:par>
                          <p:cTn id="21" fill="hold">
                            <p:stCondLst>
                              <p:cond delay="16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6"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F8EC9A-ABDD-4489-A171-FE0CA6A3F56C}"/>
              </a:ext>
            </a:extLst>
          </p:cNvPr>
          <p:cNvSpPr>
            <a:spLocks noGrp="1"/>
          </p:cNvSpPr>
          <p:nvPr>
            <p:ph type="title"/>
          </p:nvPr>
        </p:nvSpPr>
        <p:spPr/>
        <p:txBody>
          <a:bodyPr/>
          <a:lstStyle/>
          <a:p>
            <a:pPr algn="ctr"/>
            <a:r>
              <a:rPr lang="ar-SA" sz="4800" dirty="0"/>
              <a:t>ورقة العمل</a:t>
            </a:r>
          </a:p>
        </p:txBody>
      </p:sp>
      <p:sp>
        <p:nvSpPr>
          <p:cNvPr id="3" name="عنصر نائب للنص 2">
            <a:extLst>
              <a:ext uri="{FF2B5EF4-FFF2-40B4-BE49-F238E27FC236}">
                <a16:creationId xmlns:a16="http://schemas.microsoft.com/office/drawing/2014/main" id="{B5A68D1B-2873-4BF1-A10F-DBDA7137CDA9}"/>
              </a:ext>
            </a:extLst>
          </p:cNvPr>
          <p:cNvSpPr>
            <a:spLocks noGrp="1"/>
          </p:cNvSpPr>
          <p:nvPr>
            <p:ph type="body" idx="1"/>
          </p:nvPr>
        </p:nvSpPr>
        <p:spPr/>
        <p:txBody>
          <a:bodyPr/>
          <a:lstStyle/>
          <a:p>
            <a:endParaRPr lang="ar-SA"/>
          </a:p>
        </p:txBody>
      </p:sp>
    </p:spTree>
    <p:extLst>
      <p:ext uri="{BB962C8B-B14F-4D97-AF65-F5344CB8AC3E}">
        <p14:creationId xmlns:p14="http://schemas.microsoft.com/office/powerpoint/2010/main" val="1832663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9F8484-7574-4EEA-A34C-DE86DF4E050A}"/>
              </a:ext>
            </a:extLst>
          </p:cNvPr>
          <p:cNvSpPr>
            <a:spLocks noGrp="1"/>
          </p:cNvSpPr>
          <p:nvPr>
            <p:ph type="title"/>
          </p:nvPr>
        </p:nvSpPr>
        <p:spPr/>
        <p:txBody>
          <a:bodyPr/>
          <a:lstStyle/>
          <a:p>
            <a:pPr algn="ctr"/>
            <a:r>
              <a:rPr lang="ar-SA" dirty="0"/>
              <a:t>مراجعة الدرس السابق</a:t>
            </a:r>
          </a:p>
        </p:txBody>
      </p:sp>
      <p:sp>
        <p:nvSpPr>
          <p:cNvPr id="3" name="عنصر نائب للمحتوى 2">
            <a:extLst>
              <a:ext uri="{FF2B5EF4-FFF2-40B4-BE49-F238E27FC236}">
                <a16:creationId xmlns:a16="http://schemas.microsoft.com/office/drawing/2014/main" id="{743B285A-A479-4DED-BAB3-923681ECA027}"/>
              </a:ext>
            </a:extLst>
          </p:cNvPr>
          <p:cNvSpPr>
            <a:spLocks noGrp="1"/>
          </p:cNvSpPr>
          <p:nvPr>
            <p:ph idx="1"/>
          </p:nvPr>
        </p:nvSpPr>
        <p:spPr>
          <a:xfrm>
            <a:off x="822960" y="1493079"/>
            <a:ext cx="7520940" cy="744196"/>
          </a:xfrm>
        </p:spPr>
        <p:txBody>
          <a:bodyPr>
            <a:normAutofit/>
          </a:bodyPr>
          <a:lstStyle/>
          <a:p>
            <a:pPr algn="ctr"/>
            <a:r>
              <a:rPr lang="ar-SA" sz="3200" dirty="0"/>
              <a:t>عرفي الحوسبة السحابية</a:t>
            </a:r>
          </a:p>
        </p:txBody>
      </p:sp>
      <p:sp>
        <p:nvSpPr>
          <p:cNvPr id="4" name="عنصر نائب للمحتوى 2">
            <a:extLst>
              <a:ext uri="{FF2B5EF4-FFF2-40B4-BE49-F238E27FC236}">
                <a16:creationId xmlns:a16="http://schemas.microsoft.com/office/drawing/2014/main" id="{ABB550F0-B73E-4A68-8AD4-CD1161439AA6}"/>
              </a:ext>
            </a:extLst>
          </p:cNvPr>
          <p:cNvSpPr txBox="1">
            <a:spLocks/>
          </p:cNvSpPr>
          <p:nvPr/>
        </p:nvSpPr>
        <p:spPr>
          <a:xfrm>
            <a:off x="797711" y="2956592"/>
            <a:ext cx="7520940" cy="744196"/>
          </a:xfrm>
          <a:prstGeom prst="rect">
            <a:avLst/>
          </a:prstGeom>
        </p:spPr>
        <p:txBody>
          <a:bodyPr vert="horz" lIns="91440" tIns="45720" rIns="91440" bIns="45720" rtlCol="0">
            <a:normAutofit/>
          </a:bodyPr>
          <a:lstStyle>
            <a:lvl1pPr marL="342900" indent="-342900" algn="r" defTabSz="914400" rtl="1"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ar-SA" sz="3200" dirty="0"/>
              <a:t>عددي مكونات الحوسبة السحابية</a:t>
            </a:r>
          </a:p>
        </p:txBody>
      </p:sp>
      <p:sp>
        <p:nvSpPr>
          <p:cNvPr id="5" name="عنصر نائب للمحتوى 2">
            <a:extLst>
              <a:ext uri="{FF2B5EF4-FFF2-40B4-BE49-F238E27FC236}">
                <a16:creationId xmlns:a16="http://schemas.microsoft.com/office/drawing/2014/main" id="{D7D4C3A3-E857-43BF-8590-8EE6420C5F4A}"/>
              </a:ext>
            </a:extLst>
          </p:cNvPr>
          <p:cNvSpPr txBox="1">
            <a:spLocks/>
          </p:cNvSpPr>
          <p:nvPr/>
        </p:nvSpPr>
        <p:spPr>
          <a:xfrm>
            <a:off x="797711" y="2237275"/>
            <a:ext cx="7520940" cy="744196"/>
          </a:xfrm>
          <a:prstGeom prst="rect">
            <a:avLst/>
          </a:prstGeom>
        </p:spPr>
        <p:txBody>
          <a:bodyPr vert="horz" lIns="91440" tIns="45720" rIns="91440" bIns="45720" rtlCol="0">
            <a:normAutofit/>
          </a:bodyPr>
          <a:lstStyle>
            <a:lvl1pPr marL="342900" indent="-342900" algn="r" defTabSz="914400" rtl="1"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ar-SA" sz="3200" dirty="0"/>
              <a:t>أذكري خدمات الحوسبة السحابية</a:t>
            </a:r>
          </a:p>
        </p:txBody>
      </p:sp>
    </p:spTree>
    <p:extLst>
      <p:ext uri="{BB962C8B-B14F-4D97-AF65-F5344CB8AC3E}">
        <p14:creationId xmlns:p14="http://schemas.microsoft.com/office/powerpoint/2010/main" val="3606321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E3EA87B-2E8B-45BE-A30A-03633294FAE4}"/>
              </a:ext>
            </a:extLst>
          </p:cNvPr>
          <p:cNvSpPr/>
          <p:nvPr/>
        </p:nvSpPr>
        <p:spPr>
          <a:xfrm>
            <a:off x="0" y="0"/>
            <a:ext cx="4788024" cy="764704"/>
          </a:xfrm>
          <a:prstGeom prst="rect">
            <a:avLst/>
          </a:prstGeom>
          <a:solidFill>
            <a:srgbClr val="01C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أنواع الحوسبة السحابية</a:t>
            </a:r>
          </a:p>
        </p:txBody>
      </p:sp>
      <p:sp>
        <p:nvSpPr>
          <p:cNvPr id="4" name="مستطيل 3">
            <a:extLst>
              <a:ext uri="{FF2B5EF4-FFF2-40B4-BE49-F238E27FC236}">
                <a16:creationId xmlns:a16="http://schemas.microsoft.com/office/drawing/2014/main" id="{83FE73C5-7161-4CD5-8E02-2BA00539505A}"/>
              </a:ext>
            </a:extLst>
          </p:cNvPr>
          <p:cNvSpPr/>
          <p:nvPr/>
        </p:nvSpPr>
        <p:spPr>
          <a:xfrm>
            <a:off x="0" y="764704"/>
            <a:ext cx="4788024"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ln w="0"/>
                <a:solidFill>
                  <a:schemeClr val="tx1"/>
                </a:solidFill>
                <a:effectLst>
                  <a:outerShdw blurRad="38100" dist="19050" dir="2700000" algn="tl" rotWithShape="0">
                    <a:schemeClr val="dk1">
                      <a:alpha val="40000"/>
                    </a:schemeClr>
                  </a:outerShdw>
                </a:effectLst>
              </a:rPr>
              <a:t>من خلال الصور استنتجيها</a:t>
            </a:r>
          </a:p>
        </p:txBody>
      </p:sp>
      <p:pic>
        <p:nvPicPr>
          <p:cNvPr id="5" name="صورة 4" descr="png;base6479a36aa38fa98c5d.png">
            <a:extLst>
              <a:ext uri="{FF2B5EF4-FFF2-40B4-BE49-F238E27FC236}">
                <a16:creationId xmlns:a16="http://schemas.microsoft.com/office/drawing/2014/main" id="{D85531BA-1760-48B1-A6FA-2C4D9AB2A16A}"/>
              </a:ext>
            </a:extLst>
          </p:cNvPr>
          <p:cNvPicPr>
            <a:picLocks noChangeAspect="1"/>
          </p:cNvPicPr>
          <p:nvPr/>
        </p:nvPicPr>
        <p:blipFill>
          <a:blip r:embed="rId2" cstate="print"/>
          <a:stretch>
            <a:fillRect/>
          </a:stretch>
        </p:blipFill>
        <p:spPr>
          <a:xfrm>
            <a:off x="3430132" y="1529408"/>
            <a:ext cx="2571768" cy="2624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صورة 5" descr="pub-priv-hyb.png">
            <a:extLst>
              <a:ext uri="{FF2B5EF4-FFF2-40B4-BE49-F238E27FC236}">
                <a16:creationId xmlns:a16="http://schemas.microsoft.com/office/drawing/2014/main" id="{2C887B51-7EFB-467C-9C17-FC17F39D0F79}"/>
              </a:ext>
            </a:extLst>
          </p:cNvPr>
          <p:cNvPicPr>
            <a:picLocks noChangeAspect="1"/>
          </p:cNvPicPr>
          <p:nvPr/>
        </p:nvPicPr>
        <p:blipFill>
          <a:blip r:embed="rId3" cstate="print"/>
          <a:stretch>
            <a:fillRect/>
          </a:stretch>
        </p:blipFill>
        <p:spPr>
          <a:xfrm>
            <a:off x="1495606" y="4396045"/>
            <a:ext cx="6440820" cy="2390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descr="try_it_tcm245_1866078_tcm245_1866044_tcm245-1866078.png">
            <a:extLst>
              <a:ext uri="{FF2B5EF4-FFF2-40B4-BE49-F238E27FC236}">
                <a16:creationId xmlns:a16="http://schemas.microsoft.com/office/drawing/2014/main" id="{A5B5287F-8DEF-4F56-9888-C5FC57E129D6}"/>
              </a:ext>
            </a:extLst>
          </p:cNvPr>
          <p:cNvPicPr>
            <a:picLocks noChangeAspect="1"/>
          </p:cNvPicPr>
          <p:nvPr/>
        </p:nvPicPr>
        <p:blipFill>
          <a:blip r:embed="rId4" cstate="print"/>
          <a:stretch>
            <a:fillRect/>
          </a:stretch>
        </p:blipFill>
        <p:spPr>
          <a:xfrm>
            <a:off x="6300192" y="1507389"/>
            <a:ext cx="2645912" cy="2591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صورة 7" descr="Cloud-Deployment-Models.png">
            <a:extLst>
              <a:ext uri="{FF2B5EF4-FFF2-40B4-BE49-F238E27FC236}">
                <a16:creationId xmlns:a16="http://schemas.microsoft.com/office/drawing/2014/main" id="{85722FFE-13CA-4385-9A7D-67F328508E76}"/>
              </a:ext>
            </a:extLst>
          </p:cNvPr>
          <p:cNvPicPr>
            <a:picLocks noChangeAspect="1"/>
          </p:cNvPicPr>
          <p:nvPr/>
        </p:nvPicPr>
        <p:blipFill>
          <a:blip r:embed="rId5" cstate="print"/>
          <a:srcRect l="28114" r="34132"/>
          <a:stretch>
            <a:fillRect/>
          </a:stretch>
        </p:blipFill>
        <p:spPr>
          <a:xfrm>
            <a:off x="197896" y="1529408"/>
            <a:ext cx="2933944" cy="2624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سهم: مسنن إلى اليمين 8">
            <a:extLst>
              <a:ext uri="{FF2B5EF4-FFF2-40B4-BE49-F238E27FC236}">
                <a16:creationId xmlns:a16="http://schemas.microsoft.com/office/drawing/2014/main" id="{BF1E4CB5-CF59-4484-B9BB-854FCD8992DC}"/>
              </a:ext>
            </a:extLst>
          </p:cNvPr>
          <p:cNvSpPr/>
          <p:nvPr/>
        </p:nvSpPr>
        <p:spPr>
          <a:xfrm>
            <a:off x="5220072" y="44917"/>
            <a:ext cx="3240360" cy="108012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نشاط فردي</a:t>
            </a:r>
          </a:p>
        </p:txBody>
      </p:sp>
    </p:spTree>
    <p:extLst>
      <p:ext uri="{BB962C8B-B14F-4D97-AF65-F5344CB8AC3E}">
        <p14:creationId xmlns:p14="http://schemas.microsoft.com/office/powerpoint/2010/main" val="71999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عنوان 3"/>
          <p:cNvSpPr txBox="1">
            <a:spLocks noGrp="1"/>
          </p:cNvSpPr>
          <p:nvPr>
            <p:ph type="title"/>
          </p:nvPr>
        </p:nvSpPr>
        <p:spPr>
          <a:xfrm>
            <a:off x="2123727" y="1916832"/>
            <a:ext cx="4896546" cy="1584177"/>
          </a:xfrm>
          <a:prstGeom prst="rect">
            <a:avLst/>
          </a:prstGeom>
        </p:spPr>
        <p:txBody>
          <a:bodyPr>
            <a:normAutofit fontScale="90000"/>
          </a:bodyPr>
          <a:lstStyle/>
          <a:p>
            <a:pPr defTabSz="841247" rtl="0">
              <a:defRPr sz="4968">
                <a:solidFill>
                  <a:srgbClr val="254061"/>
                </a:solidFill>
                <a:latin typeface="Berlin Sans FB Demi"/>
                <a:ea typeface="Berlin Sans FB Demi"/>
                <a:cs typeface="Berlin Sans FB Demi"/>
                <a:sym typeface="Berlin Sans FB Demi"/>
              </a:defRPr>
            </a:pPr>
            <a:r>
              <a:t>Cloud</a:t>
            </a:r>
            <a:br/>
            <a:r>
              <a:t>  computing</a:t>
            </a:r>
          </a:p>
        </p:txBody>
      </p:sp>
      <p:sp>
        <p:nvSpPr>
          <p:cNvPr id="1127" name="مستطيل 2"/>
          <p:cNvSpPr txBox="1"/>
          <p:nvPr/>
        </p:nvSpPr>
        <p:spPr>
          <a:xfrm>
            <a:off x="1078707" y="188639"/>
            <a:ext cx="7669757" cy="1082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0" cap="all">
                <a:solidFill>
                  <a:srgbClr val="FFFFFF"/>
                </a:solidFill>
                <a:effectLst>
                  <a:outerShdw blurRad="38100" dist="38100" dir="2700000" rotWithShape="0">
                    <a:srgbClr val="000000">
                      <a:alpha val="43137"/>
                    </a:srgbClr>
                  </a:outerShdw>
                </a:effectLst>
                <a:latin typeface="PT Bold Heading"/>
                <a:ea typeface="PT Bold Heading"/>
                <a:cs typeface="PT Bold Heading"/>
                <a:sym typeface="PT Bold Heading"/>
              </a:defRPr>
            </a:lvl1pPr>
          </a:lstStyle>
          <a:p>
            <a:pPr rtl="0">
              <a:defRPr>
                <a:latin typeface="Calibri"/>
                <a:ea typeface="Calibri"/>
                <a:cs typeface="Calibri"/>
                <a:sym typeface="Calibri"/>
              </a:defRPr>
            </a:pPr>
            <a:r>
              <a:rPr>
                <a:latin typeface="PT Bold Heading"/>
                <a:ea typeface="PT Bold Heading"/>
                <a:cs typeface="PT Bold Heading"/>
                <a:sym typeface="PT Bold Heading"/>
              </a:rPr>
              <a:t>الحوسبة السحابية وتطبيقاتها</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1127"/>
                                        </p:tgtEl>
                                        <p:attrNameLst>
                                          <p:attrName>style.visibility</p:attrName>
                                        </p:attrNameLst>
                                      </p:cBhvr>
                                      <p:to>
                                        <p:strVal val="visible"/>
                                      </p:to>
                                    </p:set>
                                    <p:anim calcmode="lin" valueType="num">
                                      <p:cBhvr>
                                        <p:cTn id="7" dur="1000" fill="hold"/>
                                        <p:tgtEl>
                                          <p:spTgt spid="1127"/>
                                        </p:tgtEl>
                                        <p:attrNameLst>
                                          <p:attrName>ppt_x</p:attrName>
                                        </p:attrNameLst>
                                      </p:cBhvr>
                                      <p:tavLst>
                                        <p:tav tm="0">
                                          <p:val>
                                            <p:strVal val="#ppt_x"/>
                                          </p:val>
                                        </p:tav>
                                        <p:tav tm="100000">
                                          <p:val>
                                            <p:strVal val="#ppt_x"/>
                                          </p:val>
                                        </p:tav>
                                      </p:tavLst>
                                    </p:anim>
                                    <p:anim calcmode="lin" valueType="num">
                                      <p:cBhvr>
                                        <p:cTn id="8" dur="1000" fill="hold"/>
                                        <p:tgtEl>
                                          <p:spTgt spid="11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126"/>
                                        </p:tgtEl>
                                        <p:attrNameLst>
                                          <p:attrName>style.visibility</p:attrName>
                                        </p:attrNameLst>
                                      </p:cBhvr>
                                      <p:to>
                                        <p:strVal val="visible"/>
                                      </p:to>
                                    </p:set>
                                    <p:anim calcmode="lin" valueType="num">
                                      <p:cBhvr>
                                        <p:cTn id="12" dur="2000" fill="hold"/>
                                        <p:tgtEl>
                                          <p:spTgt spid="1126"/>
                                        </p:tgtEl>
                                        <p:attrNameLst>
                                          <p:attrName>ppt_w</p:attrName>
                                        </p:attrNameLst>
                                      </p:cBhvr>
                                      <p:tavLst>
                                        <p:tav tm="0">
                                          <p:val>
                                            <p:fltVal val="0"/>
                                          </p:val>
                                        </p:tav>
                                        <p:tav tm="100000">
                                          <p:val>
                                            <p:strVal val="#ppt_w"/>
                                          </p:val>
                                        </p:tav>
                                      </p:tavLst>
                                    </p:anim>
                                    <p:anim calcmode="lin" valueType="num">
                                      <p:cBhvr>
                                        <p:cTn id="13" dur="2000" fill="hold"/>
                                        <p:tgtEl>
                                          <p:spTgt spid="11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 grpId="0" animBg="1" advAuto="0"/>
      <p:bldP spid="1127"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 y="2852936"/>
            <a:ext cx="9131429" cy="4032073"/>
          </a:xfrm>
          <a:prstGeom prst="rect">
            <a:avLst/>
          </a:prstGeom>
          <a:effectLst>
            <a:softEdge rad="31750"/>
          </a:effectLst>
        </p:spPr>
      </p:pic>
      <p:grpSp>
        <p:nvGrpSpPr>
          <p:cNvPr id="10" name="مجموعة 9"/>
          <p:cNvGrpSpPr/>
          <p:nvPr/>
        </p:nvGrpSpPr>
        <p:grpSpPr>
          <a:xfrm>
            <a:off x="288472" y="692696"/>
            <a:ext cx="8532000" cy="1584176"/>
            <a:chOff x="288472" y="764704"/>
            <a:chExt cx="8532000" cy="1584176"/>
          </a:xfrm>
        </p:grpSpPr>
        <p:sp>
          <p:nvSpPr>
            <p:cNvPr id="2" name="مخطط انسيابي: بطاقة 1"/>
            <p:cNvSpPr/>
            <p:nvPr/>
          </p:nvSpPr>
          <p:spPr>
            <a:xfrm>
              <a:off x="288472" y="764704"/>
              <a:ext cx="8532000" cy="1584176"/>
            </a:xfrm>
            <a:prstGeom prst="flowChartPunchedCard">
              <a:avLst/>
            </a:prstGeom>
            <a:gradFill>
              <a:gsLst>
                <a:gs pos="24500">
                  <a:srgbClr val="A2C0E5"/>
                </a:gs>
                <a:gs pos="0">
                  <a:schemeClr val="accent1">
                    <a:tint val="66000"/>
                    <a:satMod val="160000"/>
                  </a:schemeClr>
                </a:gs>
                <a:gs pos="54000">
                  <a:schemeClr val="bg1"/>
                </a:gs>
                <a:gs pos="100000">
                  <a:srgbClr val="00B0F0"/>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8" name="مربع نص 7"/>
            <p:cNvSpPr txBox="1"/>
            <p:nvPr/>
          </p:nvSpPr>
          <p:spPr>
            <a:xfrm>
              <a:off x="447920" y="836712"/>
              <a:ext cx="8228536" cy="1400383"/>
            </a:xfrm>
            <a:prstGeom prst="rect">
              <a:avLst/>
            </a:prstGeom>
            <a:noFill/>
          </p:spPr>
          <p:txBody>
            <a:bodyPr wrap="none" rtlCol="1">
              <a:spAutoFit/>
            </a:bodyPr>
            <a:lstStyle/>
            <a:p>
              <a:r>
                <a:rPr lang="ar-SA" sz="8500" dirty="0">
                  <a:solidFill>
                    <a:prstClr val="white"/>
                  </a:solidFill>
                  <a:effectLst>
                    <a:glow rad="139700">
                      <a:prstClr val="black">
                        <a:alpha val="40000"/>
                      </a:prstClr>
                    </a:glow>
                  </a:effectLst>
                  <a:cs typeface="AL-Mohanad Bold" pitchFamily="2" charset="-78"/>
                </a:rPr>
                <a:t>انواع الحوسبة السحابية</a:t>
              </a:r>
              <a:endParaRPr lang="ar-SA" dirty="0">
                <a:solidFill>
                  <a:prstClr val="black"/>
                </a:solidFill>
              </a:endParaRPr>
            </a:p>
          </p:txBody>
        </p:sp>
      </p:grpSp>
      <p:pic>
        <p:nvPicPr>
          <p:cNvPr id="7" name="صورة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656" y="10526"/>
            <a:ext cx="1332656" cy="1332656"/>
          </a:xfrm>
          <a:prstGeom prst="rect">
            <a:avLst/>
          </a:prstGeom>
        </p:spPr>
      </p:pic>
    </p:spTree>
    <p:extLst>
      <p:ext uri="{BB962C8B-B14F-4D97-AF65-F5344CB8AC3E}">
        <p14:creationId xmlns:p14="http://schemas.microsoft.com/office/powerpoint/2010/main" val="2135921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6000" fill="hold"/>
                                        <p:tgtEl>
                                          <p:spTgt spid="7"/>
                                        </p:tgtEl>
                                        <p:attrNameLst>
                                          <p:attrName>ppt_x</p:attrName>
                                        </p:attrNameLst>
                                      </p:cBhvr>
                                      <p:tavLst>
                                        <p:tav tm="0">
                                          <p:val>
                                            <p:strVal val="1+#ppt_w/2"/>
                                          </p:val>
                                        </p:tav>
                                        <p:tav tm="100000">
                                          <p:val>
                                            <p:strVal val="#ppt_x"/>
                                          </p:val>
                                        </p:tav>
                                      </p:tavLst>
                                    </p:anim>
                                    <p:anim calcmode="lin" valueType="num">
                                      <p:cBhvr additive="base">
                                        <p:cTn id="14" dur="6000" fill="hold"/>
                                        <p:tgtEl>
                                          <p:spTgt spid="7"/>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4040462550"/>
              </p:ext>
            </p:extLst>
          </p:nvPr>
        </p:nvGraphicFramePr>
        <p:xfrm>
          <a:off x="-900608" y="-72008"/>
          <a:ext cx="9937104" cy="724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87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27000"/>
            <a:lum/>
          </a:blip>
          <a:srcRect/>
          <a:stretch>
            <a:fillRect l="-17000" r="-17000"/>
          </a:stretch>
        </a:blipFill>
        <a:effectLst/>
      </p:bgPr>
    </p:bg>
    <p:spTree>
      <p:nvGrpSpPr>
        <p:cNvPr id="1" name=""/>
        <p:cNvGrpSpPr/>
        <p:nvPr/>
      </p:nvGrpSpPr>
      <p:grpSpPr>
        <a:xfrm>
          <a:off x="0" y="0"/>
          <a:ext cx="0" cy="0"/>
          <a:chOff x="0" y="0"/>
          <a:chExt cx="0" cy="0"/>
        </a:xfrm>
      </p:grpSpPr>
      <p:sp>
        <p:nvSpPr>
          <p:cNvPr id="10" name="مربع نص 9"/>
          <p:cNvSpPr txBox="1"/>
          <p:nvPr/>
        </p:nvSpPr>
        <p:spPr>
          <a:xfrm>
            <a:off x="554683" y="1476073"/>
            <a:ext cx="8265789" cy="584775"/>
          </a:xfrm>
          <a:prstGeom prst="rect">
            <a:avLst/>
          </a:prstGeom>
          <a:noFill/>
        </p:spPr>
        <p:txBody>
          <a:bodyPr wrap="none" rtlCol="1">
            <a:spAutoFit/>
          </a:bodyPr>
          <a:lstStyle/>
          <a:p>
            <a:r>
              <a:rPr lang="ar-SA" sz="3200" dirty="0">
                <a:solidFill>
                  <a:srgbClr val="FFC000"/>
                </a:solidFill>
                <a:effectLst>
                  <a:glow rad="101600">
                    <a:prstClr val="black">
                      <a:alpha val="60000"/>
                    </a:prstClr>
                  </a:glow>
                </a:effectLst>
                <a:cs typeface="AL-Mohanad Bold" pitchFamily="2" charset="-78"/>
              </a:rPr>
              <a:t>1) الحوسبة السحابية الخاصة  </a:t>
            </a:r>
            <a:r>
              <a:rPr lang="en-US" sz="3200" dirty="0">
                <a:solidFill>
                  <a:srgbClr val="FFC000"/>
                </a:solidFill>
                <a:effectLst>
                  <a:glow rad="101600">
                    <a:prstClr val="black">
                      <a:alpha val="60000"/>
                    </a:prstClr>
                  </a:glow>
                </a:effectLst>
                <a:cs typeface="AL-Mohanad Bold" pitchFamily="2" charset="-78"/>
              </a:rPr>
              <a:t> : (</a:t>
            </a:r>
            <a:r>
              <a:rPr lang="en-US" sz="32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Private Cloud Storage</a:t>
            </a:r>
            <a:r>
              <a:rPr lang="en-US" sz="3200" dirty="0">
                <a:solidFill>
                  <a:srgbClr val="FFC000"/>
                </a:solidFill>
                <a:effectLst>
                  <a:glow rad="101600">
                    <a:prstClr val="black">
                      <a:alpha val="60000"/>
                    </a:prstClr>
                  </a:glow>
                </a:effectLst>
                <a:cs typeface="AL-Mohanad Bold" pitchFamily="2" charset="-78"/>
              </a:rPr>
              <a:t>)</a:t>
            </a:r>
            <a:endParaRPr lang="ar-SA" sz="3200" dirty="0">
              <a:solidFill>
                <a:srgbClr val="FFC000"/>
              </a:solidFill>
              <a:effectLst>
                <a:glow rad="101600">
                  <a:prstClr val="black">
                    <a:alpha val="60000"/>
                  </a:prstClr>
                </a:glow>
              </a:effectLst>
              <a:cs typeface="AL-Mohanad Bold" pitchFamily="2" charset="-78"/>
            </a:endParaRPr>
          </a:p>
        </p:txBody>
      </p:sp>
      <p:sp>
        <p:nvSpPr>
          <p:cNvPr id="19" name="مربع نص 18"/>
          <p:cNvSpPr txBox="1"/>
          <p:nvPr/>
        </p:nvSpPr>
        <p:spPr>
          <a:xfrm>
            <a:off x="683568" y="2044005"/>
            <a:ext cx="7920880" cy="1384995"/>
          </a:xfrm>
          <a:prstGeom prst="rect">
            <a:avLst/>
          </a:prstGeom>
          <a:noFill/>
        </p:spPr>
        <p:txBody>
          <a:bodyPr wrap="square" rtlCol="1">
            <a:spAutoFit/>
          </a:bodyPr>
          <a:lstStyle/>
          <a:p>
            <a:r>
              <a:rPr lang="ar-SA" sz="2800" dirty="0">
                <a:solidFill>
                  <a:prstClr val="black"/>
                </a:solidFill>
                <a:cs typeface="AL-Mohanad Bold" pitchFamily="2" charset="-78"/>
              </a:rPr>
              <a:t>هي حوسبة سحابية من حيث المفهوم التقني ولكنها ليست مفتوحة للعامة وإنما مغلقة لعدد محدد من العملاء مثل : حوسبة سحابية لبنك أو لجامعة أو لحكومة. </a:t>
            </a:r>
          </a:p>
        </p:txBody>
      </p:sp>
      <p:pic>
        <p:nvPicPr>
          <p:cNvPr id="26" name="صورة 2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9712" y="3212976"/>
            <a:ext cx="4968552" cy="2839172"/>
          </a:xfrm>
          <a:prstGeom prst="rect">
            <a:avLst/>
          </a:prstGeom>
        </p:spPr>
      </p:pic>
      <p:grpSp>
        <p:nvGrpSpPr>
          <p:cNvPr id="6" name="مجموعة 5"/>
          <p:cNvGrpSpPr/>
          <p:nvPr/>
        </p:nvGrpSpPr>
        <p:grpSpPr>
          <a:xfrm>
            <a:off x="2018981" y="224752"/>
            <a:ext cx="5289323" cy="972000"/>
            <a:chOff x="2018981" y="152736"/>
            <a:chExt cx="5289323" cy="972000"/>
          </a:xfrm>
        </p:grpSpPr>
        <p:sp>
          <p:nvSpPr>
            <p:cNvPr id="2" name="مخطط انسيابي: إدخال يدوي 1"/>
            <p:cNvSpPr/>
            <p:nvPr/>
          </p:nvSpPr>
          <p:spPr>
            <a:xfrm>
              <a:off x="2018981" y="152736"/>
              <a:ext cx="5289323" cy="972000"/>
            </a:xfrm>
            <a:prstGeom prst="flowChartManualInpu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2125602" y="188640"/>
              <a:ext cx="5110694" cy="892552"/>
            </a:xfrm>
            <a:prstGeom prst="rect">
              <a:avLst/>
            </a:prstGeom>
            <a:noFill/>
          </p:spPr>
          <p:txBody>
            <a:bodyPr wrap="none" rtlCol="1">
              <a:spAutoFit/>
            </a:bodyPr>
            <a:lstStyle/>
            <a:p>
              <a:r>
                <a:rPr lang="ar-SA" sz="5200" dirty="0">
                  <a:solidFill>
                    <a:prstClr val="white"/>
                  </a:solidFill>
                  <a:effectLst>
                    <a:glow rad="101600">
                      <a:srgbClr val="FF9933">
                        <a:alpha val="60000"/>
                      </a:srgbClr>
                    </a:glow>
                    <a:outerShdw blurRad="38100" dist="38100" dir="2700000" algn="tl">
                      <a:srgbClr val="000000">
                        <a:alpha val="43137"/>
                      </a:srgbClr>
                    </a:outerShdw>
                  </a:effectLst>
                  <a:ea typeface="+mj-ea"/>
                  <a:cs typeface="AL-Mohanad Bold" pitchFamily="2" charset="-78"/>
                </a:rPr>
                <a:t>انواع الحوسبة السحابية</a:t>
              </a:r>
              <a:endParaRPr lang="ar-SA" dirty="0"/>
            </a:p>
          </p:txBody>
        </p:sp>
      </p:grpSp>
    </p:spTree>
    <p:extLst>
      <p:ext uri="{BB962C8B-B14F-4D97-AF65-F5344CB8AC3E}">
        <p14:creationId xmlns:p14="http://schemas.microsoft.com/office/powerpoint/2010/main" val="57093375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900" decel="100000" fill="hold"/>
                                        <p:tgtEl>
                                          <p:spTgt spid="1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1" presetClass="entr" presetSubtype="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27000"/>
            <a:lum/>
          </a:blip>
          <a:srcRect/>
          <a:stretch>
            <a:fillRect l="-17000" r="-17000"/>
          </a:stretch>
        </a:blipFill>
        <a:effectLst/>
      </p:bgPr>
    </p:bg>
    <p:spTree>
      <p:nvGrpSpPr>
        <p:cNvPr id="1" name=""/>
        <p:cNvGrpSpPr/>
        <p:nvPr/>
      </p:nvGrpSpPr>
      <p:grpSpPr>
        <a:xfrm>
          <a:off x="0" y="0"/>
          <a:ext cx="0" cy="0"/>
          <a:chOff x="0" y="0"/>
          <a:chExt cx="0" cy="0"/>
        </a:xfrm>
      </p:grpSpPr>
      <p:pic>
        <p:nvPicPr>
          <p:cNvPr id="27" name="صورة 2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60" y="2780928"/>
            <a:ext cx="3308013" cy="3308013"/>
          </a:xfrm>
          <a:prstGeom prst="rect">
            <a:avLst/>
          </a:prstGeom>
        </p:spPr>
      </p:pic>
      <p:sp>
        <p:nvSpPr>
          <p:cNvPr id="20" name="مربع نص 19"/>
          <p:cNvSpPr txBox="1"/>
          <p:nvPr/>
        </p:nvSpPr>
        <p:spPr>
          <a:xfrm>
            <a:off x="1043608" y="1844824"/>
            <a:ext cx="7826374" cy="584775"/>
          </a:xfrm>
          <a:prstGeom prst="rect">
            <a:avLst/>
          </a:prstGeom>
          <a:noFill/>
        </p:spPr>
        <p:txBody>
          <a:bodyPr wrap="none" rtlCol="1">
            <a:spAutoFit/>
          </a:bodyPr>
          <a:lstStyle/>
          <a:p>
            <a:r>
              <a:rPr lang="ar-SA" sz="3200" dirty="0">
                <a:solidFill>
                  <a:srgbClr val="FFC000"/>
                </a:solidFill>
                <a:effectLst>
                  <a:glow rad="101600">
                    <a:prstClr val="black">
                      <a:alpha val="60000"/>
                    </a:prstClr>
                  </a:glow>
                </a:effectLst>
                <a:cs typeface="AL-Mohanad Bold" pitchFamily="2" charset="-78"/>
              </a:rPr>
              <a:t>2) الحوسبة السحابية العامة  </a:t>
            </a:r>
            <a:r>
              <a:rPr lang="en-US" sz="3200" dirty="0">
                <a:solidFill>
                  <a:srgbClr val="FFC000"/>
                </a:solidFill>
                <a:effectLst>
                  <a:glow rad="101600">
                    <a:prstClr val="black">
                      <a:alpha val="60000"/>
                    </a:prstClr>
                  </a:glow>
                </a:effectLst>
                <a:cs typeface="AL-Mohanad Bold" pitchFamily="2" charset="-78"/>
              </a:rPr>
              <a:t>: (</a:t>
            </a:r>
            <a:r>
              <a:rPr lang="en-US" sz="3200"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Public Cloud Storage</a:t>
            </a:r>
            <a:r>
              <a:rPr lang="en-US" sz="3200" dirty="0">
                <a:solidFill>
                  <a:srgbClr val="FFC000"/>
                </a:solidFill>
                <a:effectLst>
                  <a:glow rad="101600">
                    <a:prstClr val="black">
                      <a:alpha val="60000"/>
                    </a:prstClr>
                  </a:glow>
                </a:effectLst>
                <a:cs typeface="AL-Mohanad Bold" pitchFamily="2" charset="-78"/>
              </a:rPr>
              <a:t>)</a:t>
            </a:r>
            <a:endParaRPr lang="ar-SA" sz="3200" dirty="0">
              <a:solidFill>
                <a:srgbClr val="FFC000"/>
              </a:solidFill>
              <a:effectLst>
                <a:glow rad="101600">
                  <a:prstClr val="black">
                    <a:alpha val="60000"/>
                  </a:prstClr>
                </a:glow>
              </a:effectLst>
              <a:cs typeface="AL-Mohanad Bold" pitchFamily="2" charset="-78"/>
            </a:endParaRPr>
          </a:p>
        </p:txBody>
      </p:sp>
      <p:sp>
        <p:nvSpPr>
          <p:cNvPr id="21" name="مربع نص 20"/>
          <p:cNvSpPr txBox="1"/>
          <p:nvPr/>
        </p:nvSpPr>
        <p:spPr>
          <a:xfrm>
            <a:off x="2267744" y="2636912"/>
            <a:ext cx="6256312" cy="1384995"/>
          </a:xfrm>
          <a:prstGeom prst="rect">
            <a:avLst/>
          </a:prstGeom>
          <a:noFill/>
        </p:spPr>
        <p:txBody>
          <a:bodyPr wrap="square" rtlCol="1">
            <a:spAutoFit/>
          </a:bodyPr>
          <a:lstStyle/>
          <a:p>
            <a:r>
              <a:rPr lang="ar-SA" sz="2800" dirty="0">
                <a:solidFill>
                  <a:prstClr val="black"/>
                </a:solidFill>
                <a:cs typeface="AL-Mohanad Bold" pitchFamily="2" charset="-78"/>
              </a:rPr>
              <a:t>هي حوسبة سحابية متاحة لجميع من يريد الخدمة المقدمة على شبكة الانترنت وهي المنتشرة في وقتنا الحالي مثل : خدمات </a:t>
            </a:r>
            <a:r>
              <a:rPr lang="en-US" sz="2800" dirty="0">
                <a:solidFill>
                  <a:prstClr val="black"/>
                </a:solidFill>
                <a:cs typeface="AL-Mohanad Bold" pitchFamily="2" charset="-78"/>
              </a:rPr>
              <a:t>(</a:t>
            </a:r>
            <a:r>
              <a:rPr lang="en-US" sz="2800" dirty="0">
                <a:solidFill>
                  <a:srgbClr val="F7EF47"/>
                </a:solidFill>
                <a:effectLst>
                  <a:glow rad="228600">
                    <a:schemeClr val="accent1">
                      <a:satMod val="175000"/>
                      <a:alpha val="40000"/>
                    </a:schemeClr>
                  </a:glow>
                </a:effectLst>
                <a:cs typeface="AL-Mohanad Bold" pitchFamily="2" charset="-78"/>
              </a:rPr>
              <a:t>Google</a:t>
            </a:r>
            <a:r>
              <a:rPr lang="en-US" sz="2800" dirty="0">
                <a:solidFill>
                  <a:prstClr val="black"/>
                </a:solidFill>
                <a:cs typeface="AL-Mohanad Bold" pitchFamily="2" charset="-78"/>
              </a:rPr>
              <a:t>)</a:t>
            </a:r>
            <a:r>
              <a:rPr lang="ar-SA" sz="2800" dirty="0">
                <a:solidFill>
                  <a:prstClr val="black"/>
                </a:solidFill>
                <a:cs typeface="AL-Mohanad Bold" pitchFamily="2" charset="-78"/>
              </a:rPr>
              <a:t>.</a:t>
            </a:r>
          </a:p>
        </p:txBody>
      </p:sp>
      <p:pic>
        <p:nvPicPr>
          <p:cNvPr id="7" name="صورة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4365104"/>
            <a:ext cx="1924126" cy="1980000"/>
          </a:xfrm>
          <a:prstGeom prst="rect">
            <a:avLst/>
          </a:prstGeom>
        </p:spPr>
      </p:pic>
      <p:grpSp>
        <p:nvGrpSpPr>
          <p:cNvPr id="3" name="مجموعة 5"/>
          <p:cNvGrpSpPr/>
          <p:nvPr/>
        </p:nvGrpSpPr>
        <p:grpSpPr>
          <a:xfrm>
            <a:off x="2018981" y="224752"/>
            <a:ext cx="5289323" cy="972000"/>
            <a:chOff x="2018981" y="152736"/>
            <a:chExt cx="5289323" cy="972000"/>
          </a:xfrm>
        </p:grpSpPr>
        <p:sp>
          <p:nvSpPr>
            <p:cNvPr id="2" name="مخطط انسيابي: إدخال يدوي 1"/>
            <p:cNvSpPr/>
            <p:nvPr/>
          </p:nvSpPr>
          <p:spPr>
            <a:xfrm>
              <a:off x="2018981" y="152736"/>
              <a:ext cx="5289323" cy="972000"/>
            </a:xfrm>
            <a:prstGeom prst="flowChartManualInpu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2125602" y="188640"/>
              <a:ext cx="5110694" cy="892552"/>
            </a:xfrm>
            <a:prstGeom prst="rect">
              <a:avLst/>
            </a:prstGeom>
            <a:noFill/>
          </p:spPr>
          <p:txBody>
            <a:bodyPr wrap="none" rtlCol="1">
              <a:spAutoFit/>
            </a:bodyPr>
            <a:lstStyle/>
            <a:p>
              <a:r>
                <a:rPr lang="ar-SA" sz="5200" dirty="0">
                  <a:solidFill>
                    <a:prstClr val="white"/>
                  </a:solidFill>
                  <a:effectLst>
                    <a:glow rad="101600">
                      <a:srgbClr val="FF9933">
                        <a:alpha val="60000"/>
                      </a:srgbClr>
                    </a:glow>
                    <a:outerShdw blurRad="38100" dist="38100" dir="2700000" algn="tl">
                      <a:srgbClr val="000000">
                        <a:alpha val="43137"/>
                      </a:srgbClr>
                    </a:outerShdw>
                  </a:effectLst>
                  <a:ea typeface="+mj-ea"/>
                  <a:cs typeface="AL-Mohanad Bold" pitchFamily="2" charset="-78"/>
                </a:rPr>
                <a:t>انواع الحوسبة السحابية</a:t>
              </a:r>
              <a:endParaRPr lang="ar-SA" dirty="0"/>
            </a:p>
          </p:txBody>
        </p:sp>
      </p:grpSp>
    </p:spTree>
    <p:extLst>
      <p:ext uri="{BB962C8B-B14F-4D97-AF65-F5344CB8AC3E}">
        <p14:creationId xmlns:p14="http://schemas.microsoft.com/office/powerpoint/2010/main" val="57093375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2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900" decel="100000" fill="hold"/>
                                        <p:tgtEl>
                                          <p:spTgt spid="2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2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27000"/>
            <a:lum/>
          </a:blip>
          <a:srcRect/>
          <a:stretch>
            <a:fillRect l="-17000" r="-17000"/>
          </a:stretch>
        </a:blipFill>
        <a:effectLst/>
      </p:bgPr>
    </p:bg>
    <p:spTree>
      <p:nvGrpSpPr>
        <p:cNvPr id="1" name=""/>
        <p:cNvGrpSpPr/>
        <p:nvPr/>
      </p:nvGrpSpPr>
      <p:grpSpPr>
        <a:xfrm>
          <a:off x="0" y="0"/>
          <a:ext cx="0" cy="0"/>
          <a:chOff x="0" y="0"/>
          <a:chExt cx="0" cy="0"/>
        </a:xfrm>
      </p:grpSpPr>
      <p:sp>
        <p:nvSpPr>
          <p:cNvPr id="12" name="مربع نص 11"/>
          <p:cNvSpPr txBox="1"/>
          <p:nvPr/>
        </p:nvSpPr>
        <p:spPr>
          <a:xfrm>
            <a:off x="71604" y="332656"/>
            <a:ext cx="8892884" cy="569387"/>
          </a:xfrm>
          <a:prstGeom prst="rect">
            <a:avLst/>
          </a:prstGeom>
          <a:noFill/>
        </p:spPr>
        <p:txBody>
          <a:bodyPr wrap="none" rtlCol="1">
            <a:spAutoFit/>
          </a:bodyPr>
          <a:lstStyle/>
          <a:p>
            <a:r>
              <a:rPr lang="ar-SA" sz="3100" dirty="0">
                <a:solidFill>
                  <a:srgbClr val="FFC000"/>
                </a:solidFill>
                <a:effectLst>
                  <a:glow rad="101600">
                    <a:prstClr val="black">
                      <a:alpha val="60000"/>
                    </a:prstClr>
                  </a:glow>
                </a:effectLst>
                <a:cs typeface="AL-Mohanad Bold" pitchFamily="2" charset="-78"/>
              </a:rPr>
              <a:t>3) الحوسبة السحابية المشتركة  </a:t>
            </a:r>
            <a:r>
              <a:rPr lang="en-US" sz="3100" dirty="0">
                <a:solidFill>
                  <a:srgbClr val="FFC000"/>
                </a:solidFill>
                <a:effectLst>
                  <a:glow rad="101600">
                    <a:prstClr val="black">
                      <a:alpha val="60000"/>
                    </a:prstClr>
                  </a:glow>
                </a:effectLst>
                <a:cs typeface="AL-Mohanad Bold" pitchFamily="2" charset="-78"/>
              </a:rPr>
              <a:t>: </a:t>
            </a:r>
            <a:r>
              <a:rPr lang="en-US" sz="31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a:t>
            </a:r>
            <a:r>
              <a:rPr lang="en-US" sz="30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Community Cloud Storage</a:t>
            </a:r>
            <a:r>
              <a:rPr lang="en-US" sz="31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a:t>
            </a:r>
            <a:endParaRPr lang="ar-SA" sz="31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endParaRPr>
          </a:p>
        </p:txBody>
      </p:sp>
      <p:sp>
        <p:nvSpPr>
          <p:cNvPr id="13" name="مربع نص 12"/>
          <p:cNvSpPr txBox="1"/>
          <p:nvPr/>
        </p:nvSpPr>
        <p:spPr>
          <a:xfrm>
            <a:off x="251520" y="1201976"/>
            <a:ext cx="8640960" cy="1938992"/>
          </a:xfrm>
          <a:prstGeom prst="rect">
            <a:avLst/>
          </a:prstGeom>
          <a:noFill/>
        </p:spPr>
        <p:txBody>
          <a:bodyPr wrap="square" rtlCol="1">
            <a:spAutoFit/>
          </a:bodyPr>
          <a:lstStyle/>
          <a:p>
            <a:pPr algn="just"/>
            <a:r>
              <a:rPr lang="ar-SA" sz="2400" dirty="0">
                <a:solidFill>
                  <a:prstClr val="black"/>
                </a:solidFill>
                <a:effectLst>
                  <a:outerShdw blurRad="38100" dist="38100" dir="2700000" algn="tl">
                    <a:srgbClr val="000000">
                      <a:alpha val="43137"/>
                    </a:srgbClr>
                  </a:outerShdw>
                </a:effectLst>
                <a:cs typeface="AL-Mohanad Bold" pitchFamily="2" charset="-78"/>
              </a:rPr>
              <a:t>هي حوسبة سحابية تكون الخدمات مقتصرة على مؤسسات أو شركات لها نفس الهدف من الخدمة, حيث تكون هناك مؤسستين أو أكثر لها نفس الهدف وتسعى لتحقيقه من خلال الحوسبة السحابية. وتشترك هذه الشركات في النفقات والمصروفات مقابل توفير أمن المعلومات بشكل كبير, مثل : </a:t>
            </a:r>
            <a:r>
              <a:rPr lang="ar-SA" sz="2400" dirty="0">
                <a:solidFill>
                  <a:schemeClr val="bg1"/>
                </a:solidFill>
                <a:effectLst>
                  <a:glow rad="101600">
                    <a:schemeClr val="accent2">
                      <a:lumMod val="60000"/>
                      <a:lumOff val="40000"/>
                      <a:alpha val="60000"/>
                    </a:schemeClr>
                  </a:glow>
                  <a:outerShdw blurRad="38100" dist="38100" dir="2700000" algn="tl">
                    <a:srgbClr val="000000">
                      <a:alpha val="43137"/>
                    </a:srgbClr>
                  </a:outerShdw>
                </a:effectLst>
                <a:cs typeface="AL-Mohanad Bold" pitchFamily="2" charset="-78"/>
              </a:rPr>
              <a:t>الخدمات السحابية التي تقدمها شركات الاتصالات للمؤسسات والشركات</a:t>
            </a:r>
            <a:r>
              <a:rPr lang="ar-SA" sz="2400" dirty="0">
                <a:solidFill>
                  <a:prstClr val="black"/>
                </a:solidFill>
                <a:effectLst>
                  <a:outerShdw blurRad="38100" dist="38100" dir="2700000" algn="tl">
                    <a:srgbClr val="000000">
                      <a:alpha val="43137"/>
                    </a:srgbClr>
                  </a:outerShdw>
                </a:effectLst>
                <a:cs typeface="AL-Mohanad Bold" pitchFamily="2" charset="-78"/>
              </a:rPr>
              <a:t>.</a:t>
            </a:r>
          </a:p>
        </p:txBody>
      </p:sp>
      <p:pic>
        <p:nvPicPr>
          <p:cNvPr id="14" name="صورة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3284984"/>
            <a:ext cx="3849018" cy="3031101"/>
          </a:xfrm>
          <a:prstGeom prst="rect">
            <a:avLst/>
          </a:prstGeom>
          <a:effectLst>
            <a:softEdge rad="31750"/>
          </a:effectLst>
        </p:spPr>
      </p:pic>
    </p:spTree>
    <p:extLst>
      <p:ext uri="{BB962C8B-B14F-4D97-AF65-F5344CB8AC3E}">
        <p14:creationId xmlns:p14="http://schemas.microsoft.com/office/powerpoint/2010/main" val="2470833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27000"/>
            <a:lum/>
          </a:blip>
          <a:srcRect/>
          <a:stretch>
            <a:fillRect l="-17000" r="-17000"/>
          </a:stretch>
        </a:blipFill>
        <a:effectLst/>
      </p:bgPr>
    </p:bg>
    <p:spTree>
      <p:nvGrpSpPr>
        <p:cNvPr id="1" name=""/>
        <p:cNvGrpSpPr/>
        <p:nvPr/>
      </p:nvGrpSpPr>
      <p:grpSpPr>
        <a:xfrm>
          <a:off x="0" y="0"/>
          <a:ext cx="0" cy="0"/>
          <a:chOff x="0" y="0"/>
          <a:chExt cx="0" cy="0"/>
        </a:xfrm>
      </p:grpSpPr>
      <p:sp>
        <p:nvSpPr>
          <p:cNvPr id="5" name="مربع نص 4"/>
          <p:cNvSpPr txBox="1"/>
          <p:nvPr/>
        </p:nvSpPr>
        <p:spPr>
          <a:xfrm>
            <a:off x="118796" y="404664"/>
            <a:ext cx="8773684" cy="646331"/>
          </a:xfrm>
          <a:prstGeom prst="rect">
            <a:avLst/>
          </a:prstGeom>
          <a:noFill/>
        </p:spPr>
        <p:txBody>
          <a:bodyPr wrap="none" rtlCol="1">
            <a:spAutoFit/>
          </a:bodyPr>
          <a:lstStyle/>
          <a:p>
            <a:r>
              <a:rPr lang="ar-SA" sz="3600" dirty="0">
                <a:solidFill>
                  <a:srgbClr val="FFC000"/>
                </a:solidFill>
                <a:effectLst>
                  <a:glow rad="101600">
                    <a:prstClr val="black">
                      <a:alpha val="60000"/>
                    </a:prstClr>
                  </a:glow>
                </a:effectLst>
                <a:cs typeface="AL-Mohanad Bold" pitchFamily="2" charset="-78"/>
              </a:rPr>
              <a:t>4) الحوسبة السحابية الهجينة  </a:t>
            </a:r>
            <a:r>
              <a:rPr lang="en-US" sz="36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 (</a:t>
            </a:r>
            <a:r>
              <a:rPr lang="en-US" sz="32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Hybrid Cloud Storage</a:t>
            </a:r>
            <a:r>
              <a:rPr lang="en-US" sz="36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rPr>
              <a:t>)</a:t>
            </a:r>
            <a:endParaRPr lang="ar-SA" sz="3600" b="1" dirty="0">
              <a:solidFill>
                <a:srgbClr val="FFC000"/>
              </a:solidFill>
              <a:effectLst>
                <a:glow rad="101600">
                  <a:prstClr val="black">
                    <a:alpha val="60000"/>
                  </a:prstClr>
                </a:glow>
                <a:outerShdw blurRad="38100" dist="38100" dir="2700000" algn="tl">
                  <a:srgbClr val="000000">
                    <a:alpha val="43137"/>
                  </a:srgbClr>
                </a:outerShdw>
              </a:effectLst>
              <a:cs typeface="AL-Mohanad Bold" pitchFamily="2" charset="-78"/>
            </a:endParaRPr>
          </a:p>
        </p:txBody>
      </p:sp>
      <p:sp>
        <p:nvSpPr>
          <p:cNvPr id="6" name="مربع نص 5"/>
          <p:cNvSpPr txBox="1"/>
          <p:nvPr/>
        </p:nvSpPr>
        <p:spPr>
          <a:xfrm>
            <a:off x="179512" y="1124744"/>
            <a:ext cx="8629668" cy="2062103"/>
          </a:xfrm>
          <a:prstGeom prst="rect">
            <a:avLst/>
          </a:prstGeom>
          <a:noFill/>
        </p:spPr>
        <p:txBody>
          <a:bodyPr wrap="square" rtlCol="1">
            <a:spAutoFit/>
          </a:bodyPr>
          <a:lstStyle/>
          <a:p>
            <a:r>
              <a:rPr lang="ar-SA" sz="3200" dirty="0">
                <a:solidFill>
                  <a:prstClr val="black"/>
                </a:solidFill>
                <a:cs typeface="AL-Mohanad Bold" pitchFamily="2" charset="-78"/>
              </a:rPr>
              <a:t>هي حوسبة سحابية تكون فيها الخدمات مقدمة من مزودي الخدمة وهي بين خصائص السحب العامة والخاصة, بحيث يستفيد العميل من خدمات سحابة الخاصة وهي ضمن سحابة عامة, كمواقع التسوق الضخمة مثل </a:t>
            </a:r>
            <a:r>
              <a:rPr lang="ar-SA" sz="3200" dirty="0">
                <a:solidFill>
                  <a:schemeClr val="accent6">
                    <a:lumMod val="75000"/>
                  </a:schemeClr>
                </a:solidFill>
                <a:effectLst>
                  <a:glow rad="101600">
                    <a:schemeClr val="bg1">
                      <a:alpha val="60000"/>
                    </a:schemeClr>
                  </a:glow>
                </a:effectLst>
                <a:cs typeface="AL-Mohanad Bold" pitchFamily="2" charset="-78"/>
              </a:rPr>
              <a:t>سوق أمازون الالكتروني</a:t>
            </a:r>
            <a:r>
              <a:rPr lang="ar-SA" sz="3200" dirty="0">
                <a:solidFill>
                  <a:prstClr val="black"/>
                </a:solidFill>
                <a:cs typeface="AL-Mohanad Bold" pitchFamily="2" charset="-78"/>
              </a:rPr>
              <a:t>.</a:t>
            </a:r>
          </a:p>
        </p:txBody>
      </p:sp>
      <p:pic>
        <p:nvPicPr>
          <p:cNvPr id="7" name="صورة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134" t="17284" r="6552" b="17802"/>
          <a:stretch/>
        </p:blipFill>
        <p:spPr>
          <a:xfrm>
            <a:off x="1259632" y="3117342"/>
            <a:ext cx="6552728" cy="3696033"/>
          </a:xfrm>
          <a:prstGeom prst="rect">
            <a:avLst/>
          </a:prstGeom>
        </p:spPr>
      </p:pic>
    </p:spTree>
    <p:extLst>
      <p:ext uri="{BB962C8B-B14F-4D97-AF65-F5344CB8AC3E}">
        <p14:creationId xmlns:p14="http://schemas.microsoft.com/office/powerpoint/2010/main" val="2131599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0-#ppt_w/2"/>
                                          </p:val>
                                        </p:tav>
                                        <p:tav tm="100000">
                                          <p:val>
                                            <p:strVal val="#ppt_x"/>
                                          </p:val>
                                        </p:tav>
                                      </p:tavLst>
                                    </p:anim>
                                    <p:anim calcmode="lin" valueType="num">
                                      <p:cBhvr additive="base">
                                        <p:cTn id="22"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81686CD6-2678-43B3-9457-037D68A333EA}"/>
              </a:ext>
            </a:extLst>
          </p:cNvPr>
          <p:cNvSpPr txBox="1">
            <a:spLocks/>
          </p:cNvSpPr>
          <p:nvPr/>
        </p:nvSpPr>
        <p:spPr>
          <a:xfrm>
            <a:off x="1085243" y="2109105"/>
            <a:ext cx="1841703" cy="382211"/>
          </a:xfrm>
          <a:prstGeom prst="rect">
            <a:avLst/>
          </a:prstGeom>
          <a:solidFill>
            <a:schemeClr val="accent4">
              <a:lumMod val="40000"/>
              <a:lumOff val="60000"/>
            </a:schemeClr>
          </a:solidFill>
          <a:effectLst/>
        </p:spPr>
        <p:txBody>
          <a:bodyPr vert="horz" lIns="91440" tIns="45720" rIns="91440" bIns="45720" rtlCol="0" anchor="ctr">
            <a:normAutofit fontScale="97500" lnSpcReduction="10000"/>
          </a:bodyPr>
          <a:lst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ar-SA" sz="2000" b="1" dirty="0">
                <a:solidFill>
                  <a:schemeClr val="accent4">
                    <a:lumMod val="75000"/>
                  </a:schemeClr>
                </a:solidFill>
              </a:rPr>
              <a:t>تقويم بنائي</a:t>
            </a:r>
          </a:p>
        </p:txBody>
      </p:sp>
      <p:sp>
        <p:nvSpPr>
          <p:cNvPr id="6" name="مستطيل مستدير الزوايا 3">
            <a:extLst>
              <a:ext uri="{FF2B5EF4-FFF2-40B4-BE49-F238E27FC236}">
                <a16:creationId xmlns:a16="http://schemas.microsoft.com/office/drawing/2014/main" id="{63C089A0-C1D1-4ADB-A3FD-D718A9CBB3B2}"/>
              </a:ext>
            </a:extLst>
          </p:cNvPr>
          <p:cNvSpPr/>
          <p:nvPr/>
        </p:nvSpPr>
        <p:spPr>
          <a:xfrm>
            <a:off x="611562" y="3469823"/>
            <a:ext cx="7939583" cy="885371"/>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عددي أنواع الحوسبة السحابية</a:t>
            </a:r>
          </a:p>
        </p:txBody>
      </p:sp>
      <p:pic>
        <p:nvPicPr>
          <p:cNvPr id="8" name="صورة 7">
            <a:extLst>
              <a:ext uri="{FF2B5EF4-FFF2-40B4-BE49-F238E27FC236}">
                <a16:creationId xmlns:a16="http://schemas.microsoft.com/office/drawing/2014/main" id="{DAB10A1F-EA96-40B6-BCC5-319C29CD0778}"/>
              </a:ext>
            </a:extLst>
          </p:cNvPr>
          <p:cNvPicPr>
            <a:picLocks noChangeAspect="1"/>
          </p:cNvPicPr>
          <p:nvPr/>
        </p:nvPicPr>
        <p:blipFill rotWithShape="1">
          <a:blip r:embed="rId2">
            <a:extLst>
              <a:ext uri="{28A0092B-C50C-407E-A947-70E740481C1C}">
                <a14:useLocalDpi xmlns:a14="http://schemas.microsoft.com/office/drawing/2010/main" val="0"/>
              </a:ext>
            </a:extLst>
          </a:blip>
          <a:srcRect b="32032"/>
          <a:stretch/>
        </p:blipFill>
        <p:spPr>
          <a:xfrm>
            <a:off x="26753" y="1512806"/>
            <a:ext cx="1611301" cy="1361931"/>
          </a:xfrm>
          <a:prstGeom prst="rect">
            <a:avLst/>
          </a:prstGeom>
        </p:spPr>
      </p:pic>
      <p:sp>
        <p:nvSpPr>
          <p:cNvPr id="9" name="عنوان 1">
            <a:extLst>
              <a:ext uri="{FF2B5EF4-FFF2-40B4-BE49-F238E27FC236}">
                <a16:creationId xmlns:a16="http://schemas.microsoft.com/office/drawing/2014/main" id="{7CD23BD0-FBC6-4B51-A81C-AF3215E17C60}"/>
              </a:ext>
            </a:extLst>
          </p:cNvPr>
          <p:cNvSpPr txBox="1">
            <a:spLocks/>
          </p:cNvSpPr>
          <p:nvPr/>
        </p:nvSpPr>
        <p:spPr>
          <a:xfrm>
            <a:off x="216024" y="5719538"/>
            <a:ext cx="8532440" cy="885371"/>
          </a:xfrm>
          <a:prstGeom prst="rect">
            <a:avLst/>
          </a:prstGeom>
        </p:spPr>
        <p:txBody>
          <a:bodyP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ar-SA" sz="5400" b="1" dirty="0">
                <a:ln w="9525">
                  <a:solidFill>
                    <a:schemeClr val="bg1"/>
                  </a:solidFill>
                  <a:prstDash val="solid"/>
                </a:ln>
                <a:effectLst>
                  <a:outerShdw blurRad="12700" dist="38100" dir="2700000" algn="tl" rotWithShape="0">
                    <a:schemeClr val="bg1">
                      <a:lumMod val="50000"/>
                    </a:schemeClr>
                  </a:outerShdw>
                </a:effectLst>
              </a:rPr>
              <a:t>أكتبي حلك في الكتاب صفحة 107</a:t>
            </a:r>
          </a:p>
        </p:txBody>
      </p:sp>
    </p:spTree>
    <p:extLst>
      <p:ext uri="{BB962C8B-B14F-4D97-AF65-F5344CB8AC3E}">
        <p14:creationId xmlns:p14="http://schemas.microsoft.com/office/powerpoint/2010/main" val="34559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loud-computing.jpeg">
            <a:extLst>
              <a:ext uri="{FF2B5EF4-FFF2-40B4-BE49-F238E27FC236}">
                <a16:creationId xmlns:a16="http://schemas.microsoft.com/office/drawing/2014/main" id="{DCCF9D9E-75CD-4F07-BA58-149B31E2FCA3}"/>
              </a:ext>
            </a:extLst>
          </p:cNvPr>
          <p:cNvPicPr>
            <a:picLocks noChangeAspect="1"/>
          </p:cNvPicPr>
          <p:nvPr/>
        </p:nvPicPr>
        <p:blipFill>
          <a:blip r:embed="rId2" cstate="print"/>
          <a:stretch>
            <a:fillRect/>
          </a:stretch>
        </p:blipFill>
        <p:spPr>
          <a:xfrm>
            <a:off x="0" y="0"/>
            <a:ext cx="9144000" cy="6858000"/>
          </a:xfrm>
          <a:prstGeom prst="rect">
            <a:avLst/>
          </a:prstGeom>
        </p:spPr>
      </p:pic>
      <p:sp>
        <p:nvSpPr>
          <p:cNvPr id="3" name="عنوان 4">
            <a:extLst>
              <a:ext uri="{FF2B5EF4-FFF2-40B4-BE49-F238E27FC236}">
                <a16:creationId xmlns:a16="http://schemas.microsoft.com/office/drawing/2014/main" id="{7E7A06F8-6FC2-4AD3-AF89-9041C535D06A}"/>
              </a:ext>
            </a:extLst>
          </p:cNvPr>
          <p:cNvSpPr txBox="1">
            <a:spLocks/>
          </p:cNvSpPr>
          <p:nvPr/>
        </p:nvSpPr>
        <p:spPr>
          <a:xfrm>
            <a:off x="571472" y="2357430"/>
            <a:ext cx="7498080" cy="1857388"/>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90000" lnSpcReduction="10000"/>
          </a:bodyPr>
          <a:lstStyle>
            <a:lvl1pPr algn="ctr" defTabSz="914400" rtl="1"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ar-SA">
                <a:solidFill>
                  <a:srgbClr val="C00000"/>
                </a:solidFill>
              </a:rPr>
              <a:t>للمثقفات فقط</a:t>
            </a:r>
            <a:r>
              <a:rPr lang="ar-SA"/>
              <a:t> :</a:t>
            </a:r>
            <a:br>
              <a:rPr lang="ar-SA"/>
            </a:br>
            <a:r>
              <a:rPr lang="ar-SA"/>
              <a:t> هل يعتبر البريد الإليكتروني أحد خدمات الحوسبة السحابية؟ </a:t>
            </a:r>
            <a:endParaRPr lang="ar-SA" dirty="0"/>
          </a:p>
        </p:txBody>
      </p:sp>
      <p:pic>
        <p:nvPicPr>
          <p:cNvPr id="4" name="صورة 3" descr="students-clip-art-Girl_1_Writer_Auburn.png">
            <a:extLst>
              <a:ext uri="{FF2B5EF4-FFF2-40B4-BE49-F238E27FC236}">
                <a16:creationId xmlns:a16="http://schemas.microsoft.com/office/drawing/2014/main" id="{0634BF0F-8706-4CD2-8630-40FDDC6DF6EF}"/>
              </a:ext>
            </a:extLst>
          </p:cNvPr>
          <p:cNvPicPr>
            <a:picLocks noChangeAspect="1"/>
          </p:cNvPicPr>
          <p:nvPr/>
        </p:nvPicPr>
        <p:blipFill>
          <a:blip r:embed="rId3" cstate="print"/>
          <a:stretch>
            <a:fillRect/>
          </a:stretch>
        </p:blipFill>
        <p:spPr>
          <a:xfrm>
            <a:off x="500034" y="4714884"/>
            <a:ext cx="1569638" cy="19758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مستطيل 4">
            <a:extLst>
              <a:ext uri="{FF2B5EF4-FFF2-40B4-BE49-F238E27FC236}">
                <a16:creationId xmlns:a16="http://schemas.microsoft.com/office/drawing/2014/main" id="{851D8776-4643-4FD5-994F-C12E4FD249E7}"/>
              </a:ext>
            </a:extLst>
          </p:cNvPr>
          <p:cNvSpPr/>
          <p:nvPr/>
        </p:nvSpPr>
        <p:spPr>
          <a:xfrm>
            <a:off x="500034" y="4214818"/>
            <a:ext cx="3428992"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ar-SA" sz="2800" dirty="0"/>
              <a:t>نشاط فردي</a:t>
            </a:r>
          </a:p>
        </p:txBody>
      </p:sp>
    </p:spTree>
    <p:extLst>
      <p:ext uri="{BB962C8B-B14F-4D97-AF65-F5344CB8AC3E}">
        <p14:creationId xmlns:p14="http://schemas.microsoft.com/office/powerpoint/2010/main" val="3823350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محتوى 6" descr="CloudCopmutung.jpg">
            <a:extLst>
              <a:ext uri="{FF2B5EF4-FFF2-40B4-BE49-F238E27FC236}">
                <a16:creationId xmlns:a16="http://schemas.microsoft.com/office/drawing/2014/main" id="{60E4065E-1FFF-4656-8BF8-1BFF7FCB4342}"/>
              </a:ext>
            </a:extLst>
          </p:cNvPr>
          <p:cNvPicPr>
            <a:picLocks noChangeAspect="1"/>
          </p:cNvPicPr>
          <p:nvPr/>
        </p:nvPicPr>
        <p:blipFill>
          <a:blip r:embed="rId2" cstate="print"/>
          <a:srcRect t="10416" b="7291"/>
          <a:stretch>
            <a:fillRect/>
          </a:stretch>
        </p:blipFill>
        <p:spPr>
          <a:xfrm>
            <a:off x="0" y="0"/>
            <a:ext cx="9144000" cy="6858000"/>
          </a:xfrm>
          <a:prstGeom prst="rect">
            <a:avLst/>
          </a:prstGeom>
        </p:spPr>
      </p:pic>
      <p:sp>
        <p:nvSpPr>
          <p:cNvPr id="4" name="عنوان 2">
            <a:extLst>
              <a:ext uri="{FF2B5EF4-FFF2-40B4-BE49-F238E27FC236}">
                <a16:creationId xmlns:a16="http://schemas.microsoft.com/office/drawing/2014/main" id="{6EA14591-AA0C-43B2-9FB8-C767960BA38D}"/>
              </a:ext>
            </a:extLst>
          </p:cNvPr>
          <p:cNvSpPr txBox="1">
            <a:spLocks/>
          </p:cNvSpPr>
          <p:nvPr/>
        </p:nvSpPr>
        <p:spPr>
          <a:xfrm>
            <a:off x="1071538" y="5572140"/>
            <a:ext cx="7215238" cy="792162"/>
          </a:xfrm>
          <a:prstGeom prst="rect">
            <a:avLst/>
          </a:prstGeom>
        </p:spPr>
        <p:style>
          <a:lnRef idx="3">
            <a:schemeClr val="lt1"/>
          </a:lnRef>
          <a:fillRef idx="1">
            <a:schemeClr val="accent2"/>
          </a:fillRef>
          <a:effectRef idx="1">
            <a:schemeClr val="accent2"/>
          </a:effectRef>
          <a:fontRef idx="minor">
            <a:schemeClr val="lt1"/>
          </a:fontRef>
        </p:style>
        <p:txBody>
          <a:bodyPr anchor="ctr">
            <a:normAutofit fontScale="85000"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0" i="0" u="none" strike="noStrike" kern="1200" cap="none" spc="0" normalizeH="0" baseline="0" noProof="0" dirty="0">
                <a:ln>
                  <a:noFill/>
                </a:ln>
                <a:solidFill>
                  <a:schemeClr val="bg1"/>
                </a:solidFill>
                <a:effectLst>
                  <a:outerShdw blurRad="50000" dist="30000" dir="5400000" algn="tl" rotWithShape="0">
                    <a:srgbClr val="000000">
                      <a:alpha val="30000"/>
                    </a:srgbClr>
                  </a:outerShdw>
                </a:effectLst>
                <a:uLnTx/>
                <a:uFillTx/>
                <a:latin typeface="+mn-lt"/>
                <a:ea typeface="+mn-ea"/>
                <a:cs typeface="+mn-cs"/>
              </a:rPr>
              <a:t>من الصور استنتجي أهم </a:t>
            </a:r>
            <a:r>
              <a:rPr lang="ar-SA" sz="4000" dirty="0">
                <a:solidFill>
                  <a:schemeClr val="bg1"/>
                </a:solidFill>
                <a:effectLst>
                  <a:outerShdw blurRad="50000" dist="30000" dir="5400000" algn="tl" rotWithShape="0">
                    <a:srgbClr val="000000">
                      <a:alpha val="30000"/>
                    </a:srgbClr>
                  </a:outerShdw>
                </a:effectLst>
              </a:rPr>
              <a:t>خدمات الحوسبة السحابية</a:t>
            </a:r>
            <a:endParaRPr kumimoji="0" lang="en-US" sz="4000" b="0" i="0" u="none" strike="noStrike" kern="1200" cap="none" spc="0" normalizeH="0" baseline="0" noProof="0" dirty="0">
              <a:ln>
                <a:noFill/>
              </a:ln>
              <a:solidFill>
                <a:schemeClr val="bg1"/>
              </a:solidFill>
              <a:effectLst>
                <a:outerShdw blurRad="50000" dist="30000" dir="5400000" algn="tl" rotWithShape="0">
                  <a:srgbClr val="000000">
                    <a:alpha val="30000"/>
                  </a:srgbClr>
                </a:outerShdw>
              </a:effectLst>
              <a:uLnTx/>
              <a:uFillTx/>
              <a:latin typeface="+mn-lt"/>
              <a:ea typeface="+mn-ea"/>
              <a:cs typeface="+mn-cs"/>
            </a:endParaRPr>
          </a:p>
        </p:txBody>
      </p:sp>
      <p:pic>
        <p:nvPicPr>
          <p:cNvPr id="5" name="صورة 4" descr="soundcloud0.jpg">
            <a:extLst>
              <a:ext uri="{FF2B5EF4-FFF2-40B4-BE49-F238E27FC236}">
                <a16:creationId xmlns:a16="http://schemas.microsoft.com/office/drawing/2014/main" id="{B72E7192-05BB-44BB-A5F3-94E22E4DCC99}"/>
              </a:ext>
            </a:extLst>
          </p:cNvPr>
          <p:cNvPicPr>
            <a:picLocks noChangeAspect="1"/>
          </p:cNvPicPr>
          <p:nvPr/>
        </p:nvPicPr>
        <p:blipFill>
          <a:blip r:embed="rId3" cstate="print"/>
          <a:stretch>
            <a:fillRect/>
          </a:stretch>
        </p:blipFill>
        <p:spPr>
          <a:xfrm>
            <a:off x="1214414" y="1785926"/>
            <a:ext cx="2476485" cy="1857364"/>
          </a:xfrm>
          <a:prstGeom prst="rect">
            <a:avLst/>
          </a:prstGeom>
        </p:spPr>
      </p:pic>
      <p:pic>
        <p:nvPicPr>
          <p:cNvPr id="6" name="صورة 5" descr="فهرس.jpg">
            <a:extLst>
              <a:ext uri="{FF2B5EF4-FFF2-40B4-BE49-F238E27FC236}">
                <a16:creationId xmlns:a16="http://schemas.microsoft.com/office/drawing/2014/main" id="{8CEA069C-163D-4198-AAD2-B3DFF78ABD05}"/>
              </a:ext>
            </a:extLst>
          </p:cNvPr>
          <p:cNvPicPr>
            <a:picLocks noChangeAspect="1"/>
          </p:cNvPicPr>
          <p:nvPr/>
        </p:nvPicPr>
        <p:blipFill>
          <a:blip r:embed="rId4" cstate="print"/>
          <a:stretch>
            <a:fillRect/>
          </a:stretch>
        </p:blipFill>
        <p:spPr>
          <a:xfrm>
            <a:off x="5857884" y="1857364"/>
            <a:ext cx="2500330" cy="1714512"/>
          </a:xfrm>
          <a:prstGeom prst="rect">
            <a:avLst/>
          </a:prstGeom>
        </p:spPr>
      </p:pic>
      <p:pic>
        <p:nvPicPr>
          <p:cNvPr id="7" name="صورة 6" descr="4shared-Logo-Font.jpg">
            <a:extLst>
              <a:ext uri="{FF2B5EF4-FFF2-40B4-BE49-F238E27FC236}">
                <a16:creationId xmlns:a16="http://schemas.microsoft.com/office/drawing/2014/main" id="{2BFCD6A9-9009-440C-BD72-2F77FC27FC3E}"/>
              </a:ext>
            </a:extLst>
          </p:cNvPr>
          <p:cNvPicPr>
            <a:picLocks noChangeAspect="1"/>
          </p:cNvPicPr>
          <p:nvPr/>
        </p:nvPicPr>
        <p:blipFill>
          <a:blip r:embed="rId5" cstate="print"/>
          <a:stretch>
            <a:fillRect/>
          </a:stretch>
        </p:blipFill>
        <p:spPr>
          <a:xfrm>
            <a:off x="3786182" y="1857364"/>
            <a:ext cx="1905005" cy="1690691"/>
          </a:xfrm>
          <a:prstGeom prst="rect">
            <a:avLst/>
          </a:prstGeom>
        </p:spPr>
      </p:pic>
      <p:pic>
        <p:nvPicPr>
          <p:cNvPr id="8" name="صورة 7" descr="Microsoft-Office-logo-Android-710x307.jpg">
            <a:extLst>
              <a:ext uri="{FF2B5EF4-FFF2-40B4-BE49-F238E27FC236}">
                <a16:creationId xmlns:a16="http://schemas.microsoft.com/office/drawing/2014/main" id="{C4A1A8AE-C8ED-41BE-AF17-3AA8D42D0E30}"/>
              </a:ext>
            </a:extLst>
          </p:cNvPr>
          <p:cNvPicPr>
            <a:picLocks noChangeAspect="1"/>
          </p:cNvPicPr>
          <p:nvPr/>
        </p:nvPicPr>
        <p:blipFill>
          <a:blip r:embed="rId6" cstate="print"/>
          <a:stretch>
            <a:fillRect/>
          </a:stretch>
        </p:blipFill>
        <p:spPr>
          <a:xfrm>
            <a:off x="1142976" y="3714752"/>
            <a:ext cx="3357586" cy="1165644"/>
          </a:xfrm>
          <a:prstGeom prst="rect">
            <a:avLst/>
          </a:prstGeom>
        </p:spPr>
      </p:pic>
      <p:pic>
        <p:nvPicPr>
          <p:cNvPr id="9" name="صورة 8" descr="SWW.jpg">
            <a:extLst>
              <a:ext uri="{FF2B5EF4-FFF2-40B4-BE49-F238E27FC236}">
                <a16:creationId xmlns:a16="http://schemas.microsoft.com/office/drawing/2014/main" id="{6E1BE6DB-3A3E-446C-9AAD-4346E6793D98}"/>
              </a:ext>
            </a:extLst>
          </p:cNvPr>
          <p:cNvPicPr>
            <a:picLocks noChangeAspect="1"/>
          </p:cNvPicPr>
          <p:nvPr/>
        </p:nvPicPr>
        <p:blipFill>
          <a:blip r:embed="rId7" cstate="print"/>
          <a:stretch>
            <a:fillRect/>
          </a:stretch>
        </p:blipFill>
        <p:spPr>
          <a:xfrm>
            <a:off x="4643438" y="3714752"/>
            <a:ext cx="3848106" cy="1176335"/>
          </a:xfrm>
          <a:prstGeom prst="rect">
            <a:avLst/>
          </a:prstGeom>
        </p:spPr>
      </p:pic>
      <p:sp>
        <p:nvSpPr>
          <p:cNvPr id="10" name="سهم: مسنن إلى اليمين 9">
            <a:extLst>
              <a:ext uri="{FF2B5EF4-FFF2-40B4-BE49-F238E27FC236}">
                <a16:creationId xmlns:a16="http://schemas.microsoft.com/office/drawing/2014/main" id="{AA4FEED2-B81E-4FF6-AD37-47A6FCC0BC01}"/>
              </a:ext>
            </a:extLst>
          </p:cNvPr>
          <p:cNvSpPr/>
          <p:nvPr/>
        </p:nvSpPr>
        <p:spPr>
          <a:xfrm>
            <a:off x="5903640" y="96191"/>
            <a:ext cx="3240360" cy="108012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نشاط فردي</a:t>
            </a:r>
          </a:p>
        </p:txBody>
      </p:sp>
    </p:spTree>
    <p:extLst>
      <p:ext uri="{BB962C8B-B14F-4D97-AF65-F5344CB8AC3E}">
        <p14:creationId xmlns:p14="http://schemas.microsoft.com/office/powerpoint/2010/main" val="543523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فيديو"/>
          <p:cNvSpPr txBox="1">
            <a:spLocks noGrp="1"/>
          </p:cNvSpPr>
          <p:nvPr>
            <p:ph type="title"/>
          </p:nvPr>
        </p:nvSpPr>
        <p:spPr>
          <a:prstGeom prst="rect">
            <a:avLst/>
          </a:prstGeom>
        </p:spPr>
        <p:txBody>
          <a:bodyPr/>
          <a:lstStyle>
            <a:lvl1pPr defTabSz="896111">
              <a:defRPr sz="4312"/>
            </a:lvl1pPr>
          </a:lstStyle>
          <a:p>
            <a:r>
              <a:t>فيديو </a:t>
            </a:r>
          </a:p>
        </p:txBody>
      </p:sp>
      <p:pic>
        <p:nvPicPr>
          <p:cNvPr id="1124" name="IMG_6097.mp4" descr="IMG_6097.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20002841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2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4ED9618-754C-468F-81C7-75135A3278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9875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blip>
          <a:srcRect/>
          <a:stretch>
            <a:fillRect/>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6632"/>
            <a:ext cx="8229600" cy="1143000"/>
          </a:xfrm>
          <a:solidFill>
            <a:schemeClr val="accent5">
              <a:lumMod val="40000"/>
              <a:lumOff val="60000"/>
            </a:schemeClr>
          </a:solidFill>
          <a:effectLst>
            <a:softEdge rad="63500"/>
          </a:effectLst>
        </p:spPr>
        <p:txBody>
          <a:bodyPr>
            <a:noAutofit/>
          </a:bodyPr>
          <a:lstStyle/>
          <a:p>
            <a:pPr algn="ctr"/>
            <a:r>
              <a:rPr lang="ar-SA" b="1" dirty="0">
                <a:solidFill>
                  <a:schemeClr val="bg1"/>
                </a:solidFill>
                <a:effectLst>
                  <a:glow rad="101600">
                    <a:schemeClr val="tx1">
                      <a:alpha val="60000"/>
                    </a:schemeClr>
                  </a:glow>
                  <a:outerShdw blurRad="38100" dist="38100" dir="2700000" algn="tl">
                    <a:srgbClr val="000000">
                      <a:alpha val="43137"/>
                    </a:srgbClr>
                  </a:outerShdw>
                </a:effectLst>
                <a:cs typeface="Khalid Art bold" pitchFamily="2" charset="-78"/>
              </a:rPr>
              <a:t>أمثلة على خدمات الحوسبة السحابية</a:t>
            </a: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228257564"/>
              </p:ext>
            </p:extLst>
          </p:nvPr>
        </p:nvGraphicFramePr>
        <p:xfrm>
          <a:off x="457200" y="1340768"/>
          <a:ext cx="8229600"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282883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graphicEl>
                                              <a:dgm id="{3F826CB3-AEFD-4258-875F-094CC74B9521}"/>
                                            </p:graphicEl>
                                          </p:spTgt>
                                        </p:tgtEl>
                                        <p:attrNameLst>
                                          <p:attrName>style.visibility</p:attrName>
                                        </p:attrNameLst>
                                      </p:cBhvr>
                                      <p:to>
                                        <p:strVal val="visible"/>
                                      </p:to>
                                    </p:set>
                                    <p:animEffect transition="in" filter="fade">
                                      <p:cBhvr>
                                        <p:cTn id="14" dur="1000"/>
                                        <p:tgtEl>
                                          <p:spTgt spid="4">
                                            <p:graphicEl>
                                              <a:dgm id="{3F826CB3-AEFD-4258-875F-094CC74B9521}"/>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graphicEl>
                                              <a:dgm id="{32CC1A5F-C135-4CD9-8070-AF0818EC7B30}"/>
                                            </p:graphicEl>
                                          </p:spTgt>
                                        </p:tgtEl>
                                        <p:attrNameLst>
                                          <p:attrName>style.visibility</p:attrName>
                                        </p:attrNameLst>
                                      </p:cBhvr>
                                      <p:to>
                                        <p:strVal val="visible"/>
                                      </p:to>
                                    </p:set>
                                    <p:animEffect transition="in" filter="fade">
                                      <p:cBhvr>
                                        <p:cTn id="19" dur="1000"/>
                                        <p:tgtEl>
                                          <p:spTgt spid="4">
                                            <p:graphicEl>
                                              <a:dgm id="{32CC1A5F-C135-4CD9-8070-AF0818EC7B30}"/>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graphicEl>
                                              <a:dgm id="{535A5258-C1C8-4E03-A0E2-A67EA24EAE8F}"/>
                                            </p:graphicEl>
                                          </p:spTgt>
                                        </p:tgtEl>
                                        <p:attrNameLst>
                                          <p:attrName>style.visibility</p:attrName>
                                        </p:attrNameLst>
                                      </p:cBhvr>
                                      <p:to>
                                        <p:strVal val="visible"/>
                                      </p:to>
                                    </p:set>
                                    <p:animEffect transition="in" filter="fade">
                                      <p:cBhvr>
                                        <p:cTn id="22" dur="1000"/>
                                        <p:tgtEl>
                                          <p:spTgt spid="4">
                                            <p:graphicEl>
                                              <a:dgm id="{535A5258-C1C8-4E03-A0E2-A67EA24EAE8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ACEEB670-E170-4AF7-8F41-0E30870D5128}"/>
                                            </p:graphicEl>
                                          </p:spTgt>
                                        </p:tgtEl>
                                        <p:attrNameLst>
                                          <p:attrName>style.visibility</p:attrName>
                                        </p:attrNameLst>
                                      </p:cBhvr>
                                      <p:to>
                                        <p:strVal val="visible"/>
                                      </p:to>
                                    </p:set>
                                    <p:animEffect transition="in" filter="fade">
                                      <p:cBhvr>
                                        <p:cTn id="27" dur="1000"/>
                                        <p:tgtEl>
                                          <p:spTgt spid="4">
                                            <p:graphicEl>
                                              <a:dgm id="{ACEEB670-E170-4AF7-8F41-0E30870D512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A4A47EE2-814D-4F3D-A1B8-9F454A0357A4}"/>
                                            </p:graphicEl>
                                          </p:spTgt>
                                        </p:tgtEl>
                                        <p:attrNameLst>
                                          <p:attrName>style.visibility</p:attrName>
                                        </p:attrNameLst>
                                      </p:cBhvr>
                                      <p:to>
                                        <p:strVal val="visible"/>
                                      </p:to>
                                    </p:set>
                                    <p:animEffect transition="in" filter="fade">
                                      <p:cBhvr>
                                        <p:cTn id="32" dur="1000"/>
                                        <p:tgtEl>
                                          <p:spTgt spid="4">
                                            <p:graphicEl>
                                              <a:dgm id="{A4A47EE2-814D-4F3D-A1B8-9F454A0357A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C0D007DE-DF4F-4748-B7E1-CB702F125BD3}"/>
                                            </p:graphicEl>
                                          </p:spTgt>
                                        </p:tgtEl>
                                        <p:attrNameLst>
                                          <p:attrName>style.visibility</p:attrName>
                                        </p:attrNameLst>
                                      </p:cBhvr>
                                      <p:to>
                                        <p:strVal val="visible"/>
                                      </p:to>
                                    </p:set>
                                    <p:animEffect transition="in" filter="fade">
                                      <p:cBhvr>
                                        <p:cTn id="37" dur="1000"/>
                                        <p:tgtEl>
                                          <p:spTgt spid="4">
                                            <p:graphicEl>
                                              <a:dgm id="{C0D007DE-DF4F-4748-B7E1-CB702F125B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6000"/>
            <a:lum/>
          </a:blip>
          <a:srcRect/>
          <a:stretch>
            <a:fillRect l="-15000" r="-15000"/>
          </a:stretch>
        </a:blipFill>
        <a:effectLst/>
      </p:bgPr>
    </p:bg>
    <p:spTree>
      <p:nvGrpSpPr>
        <p:cNvPr id="1" name=""/>
        <p:cNvGrpSpPr/>
        <p:nvPr/>
      </p:nvGrpSpPr>
      <p:grpSpPr>
        <a:xfrm>
          <a:off x="0" y="0"/>
          <a:ext cx="0" cy="0"/>
          <a:chOff x="0" y="0"/>
          <a:chExt cx="0" cy="0"/>
        </a:xfrm>
      </p:grpSpPr>
      <p:sp>
        <p:nvSpPr>
          <p:cNvPr id="3" name="مربع نص 10"/>
          <p:cNvSpPr txBox="1"/>
          <p:nvPr/>
        </p:nvSpPr>
        <p:spPr>
          <a:xfrm>
            <a:off x="-36512" y="1571612"/>
            <a:ext cx="8640452" cy="4154984"/>
          </a:xfrm>
          <a:prstGeom prst="rect">
            <a:avLst/>
          </a:prstGeom>
          <a:noFill/>
          <a:ln>
            <a:noFill/>
          </a:ln>
          <a:effectLst>
            <a:glow rad="228600">
              <a:schemeClr val="accent1">
                <a:satMod val="175000"/>
                <a:alpha val="40000"/>
              </a:schemeClr>
            </a:glow>
          </a:effectLst>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nSpc>
                <a:spcPct val="150000"/>
              </a:lnSpc>
              <a:buSzPct val="120000"/>
            </a:pPr>
            <a:r>
              <a:rPr lang="ar-SA" sz="3200" dirty="0">
                <a:solidFill>
                  <a:prstClr val="black"/>
                </a:solidFill>
                <a:effectLst>
                  <a:outerShdw blurRad="38100" dist="38100" dir="2700000" algn="tl">
                    <a:srgbClr val="000000">
                      <a:alpha val="43137"/>
                    </a:srgbClr>
                  </a:outerShdw>
                </a:effectLst>
                <a:cs typeface="Khalid Art bold" pitchFamily="2" charset="-78"/>
              </a:rPr>
              <a:t>يعد البريد الإلكتروني من أهم خدمات الحوسبة السحابية </a:t>
            </a:r>
          </a:p>
          <a:p>
            <a:pPr>
              <a:lnSpc>
                <a:spcPct val="150000"/>
              </a:lnSpc>
              <a:buSzPct val="120000"/>
            </a:pPr>
            <a:r>
              <a:rPr lang="ar-SA" sz="3200" u="sng" dirty="0">
                <a:solidFill>
                  <a:schemeClr val="accent1">
                    <a:lumMod val="60000"/>
                    <a:lumOff val="40000"/>
                  </a:schemeClr>
                </a:solidFill>
                <a:effectLst>
                  <a:glow rad="101600">
                    <a:schemeClr val="tx1">
                      <a:alpha val="60000"/>
                    </a:schemeClr>
                  </a:glow>
                  <a:outerShdw blurRad="38100" dist="38100" dir="2700000" algn="tl">
                    <a:srgbClr val="000000">
                      <a:alpha val="43137"/>
                    </a:srgbClr>
                  </a:outerShdw>
                </a:effectLst>
                <a:cs typeface="Khalid Art bold" pitchFamily="2" charset="-78"/>
              </a:rPr>
              <a:t>من الأمثلة عليها الخدمات المقدمة من :</a:t>
            </a:r>
          </a:p>
          <a:p>
            <a:pPr>
              <a:buSzPct val="120000"/>
            </a:pPr>
            <a:r>
              <a:rPr lang="en-US" sz="4000" dirty="0">
                <a:solidFill>
                  <a:prstClr val="black"/>
                </a:solidFill>
                <a:effectLst>
                  <a:outerShdw blurRad="38100" dist="38100" dir="2700000" algn="tl">
                    <a:srgbClr val="000000">
                      <a:alpha val="43137"/>
                    </a:srgbClr>
                  </a:outerShdw>
                </a:effectLst>
                <a:latin typeface="Informal Roman" pitchFamily="66" charset="0"/>
                <a:cs typeface="Khalid Art bold" pitchFamily="2" charset="-78"/>
              </a:rPr>
              <a:t>Gmail </a:t>
            </a:r>
          </a:p>
          <a:p>
            <a:pPr>
              <a:buSzPct val="120000"/>
            </a:pPr>
            <a:r>
              <a:rPr lang="en-US" sz="4000" dirty="0">
                <a:solidFill>
                  <a:prstClr val="black"/>
                </a:solidFill>
                <a:effectLst>
                  <a:outerShdw blurRad="38100" dist="38100" dir="2700000" algn="tl">
                    <a:srgbClr val="000000">
                      <a:alpha val="43137"/>
                    </a:srgbClr>
                  </a:outerShdw>
                </a:effectLst>
                <a:latin typeface="Informal Roman" pitchFamily="66" charset="0"/>
                <a:cs typeface="Khalid Art bold" pitchFamily="2" charset="-78"/>
              </a:rPr>
              <a:t>Yahoo</a:t>
            </a:r>
          </a:p>
          <a:p>
            <a:pPr>
              <a:buSzPct val="120000"/>
            </a:pPr>
            <a:r>
              <a:rPr lang="en-US" sz="4000" dirty="0">
                <a:solidFill>
                  <a:prstClr val="black"/>
                </a:solidFill>
                <a:effectLst>
                  <a:outerShdw blurRad="38100" dist="38100" dir="2700000" algn="tl">
                    <a:srgbClr val="000000">
                      <a:alpha val="43137"/>
                    </a:srgbClr>
                  </a:outerShdw>
                </a:effectLst>
                <a:latin typeface="Informal Roman" pitchFamily="66" charset="0"/>
                <a:cs typeface="Khalid Art bold" pitchFamily="2" charset="-78"/>
              </a:rPr>
              <a:t>Hotmail</a:t>
            </a:r>
          </a:p>
        </p:txBody>
      </p:sp>
      <p:sp>
        <p:nvSpPr>
          <p:cNvPr id="5" name="مستطيل 4"/>
          <p:cNvSpPr/>
          <p:nvPr/>
        </p:nvSpPr>
        <p:spPr>
          <a:xfrm>
            <a:off x="179512" y="116632"/>
            <a:ext cx="8424936" cy="1310964"/>
          </a:xfrm>
          <a:prstGeom prst="rect">
            <a:avLst/>
          </a:prstGeom>
          <a:solidFill>
            <a:schemeClr val="accent1">
              <a:lumMod val="40000"/>
              <a:lumOff val="60000"/>
            </a:schemeClr>
          </a:solidFill>
          <a:ln/>
          <a:effectLst>
            <a:outerShdw blurRad="50800" dist="20000" dir="5400000" rotWithShape="0">
              <a:srgbClr val="000000">
                <a:alpha val="42000"/>
              </a:srgbClr>
            </a:outerShdw>
            <a:softEdge rad="127000"/>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tIns="0" rtlCol="1" anchor="ctr"/>
          <a:lstStyle/>
          <a:p>
            <a:pPr algn="ctr"/>
            <a:r>
              <a:rPr lang="ar-SA" sz="4400" dirty="0">
                <a:ln w="12700">
                  <a:solidFill>
                    <a:srgbClr val="E7DEC9">
                      <a:lumMod val="50000"/>
                    </a:srgbClr>
                  </a:solidFill>
                  <a:prstDash val="solid"/>
                </a:ln>
                <a:solidFill>
                  <a:srgbClr val="EDE6D7"/>
                </a:solidFill>
                <a:effectLst>
                  <a:glow rad="101600">
                    <a:schemeClr val="tx1">
                      <a:alpha val="60000"/>
                    </a:schemeClr>
                  </a:glow>
                  <a:outerShdw blurRad="41275" dist="20320" dir="1800000" algn="tl" rotWithShape="0">
                    <a:srgbClr val="000000">
                      <a:alpha val="40000"/>
                    </a:srgbClr>
                  </a:outerShdw>
                </a:effectLst>
                <a:cs typeface="Khalid Art bold" pitchFamily="2" charset="-78"/>
              </a:rPr>
              <a:t>خدمات البريد الإلكتروني</a:t>
            </a:r>
          </a:p>
        </p:txBody>
      </p:sp>
      <p:pic>
        <p:nvPicPr>
          <p:cNvPr id="6" name="صورة 5" descr="sending_email_animation_10B.gif"/>
          <p:cNvPicPr>
            <a:picLocks noChangeAspect="1"/>
          </p:cNvPicPr>
          <p:nvPr/>
        </p:nvPicPr>
        <p:blipFill>
          <a:blip r:embed="rId3" cstate="print">
            <a:clrChange>
              <a:clrFrom>
                <a:srgbClr val="FEFEFE"/>
              </a:clrFrom>
              <a:clrTo>
                <a:srgbClr val="FEFEFE">
                  <a:alpha val="0"/>
                </a:srgbClr>
              </a:clrTo>
            </a:clrChange>
          </a:blip>
          <a:stretch>
            <a:fillRect/>
          </a:stretch>
        </p:blipFill>
        <p:spPr>
          <a:xfrm>
            <a:off x="-214346" y="3068960"/>
            <a:ext cx="4286280" cy="3506956"/>
          </a:xfrm>
          <a:prstGeom prst="rect">
            <a:avLst/>
          </a:prstGeom>
        </p:spPr>
      </p:pic>
      <p:sp>
        <p:nvSpPr>
          <p:cNvPr id="7" name="مستطيل 6"/>
          <p:cNvSpPr/>
          <p:nvPr/>
        </p:nvSpPr>
        <p:spPr>
          <a:xfrm>
            <a:off x="2357422" y="5733256"/>
            <a:ext cx="2286016"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pic>
        <p:nvPicPr>
          <p:cNvPr id="2" name="صورة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4488" y="4293096"/>
            <a:ext cx="2857500" cy="2857500"/>
          </a:xfrm>
          <a:prstGeom prst="rect">
            <a:avLst/>
          </a:prstGeom>
        </p:spPr>
      </p:pic>
    </p:spTree>
    <p:extLst>
      <p:ext uri="{BB962C8B-B14F-4D97-AF65-F5344CB8AC3E}">
        <p14:creationId xmlns:p14="http://schemas.microsoft.com/office/powerpoint/2010/main" val="18443964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39" presetClass="entr" presetSubtype="0" accel="10000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39" presetClass="entr" presetSubtype="0" accel="10000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39" presetClass="entr" presetSubtype="0" accel="10000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33" fill="hold">
                            <p:stCondLst>
                              <p:cond delay="5500"/>
                            </p:stCondLst>
                            <p:childTnLst>
                              <p:par>
                                <p:cTn id="34" presetID="39" presetClass="entr" presetSubtype="0" accel="100000"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39" presetClass="entr" presetSubtype="0" accel="10000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47" fill="hold">
                            <p:stCondLst>
                              <p:cond delay="6500"/>
                            </p:stCondLst>
                            <p:childTnLst>
                              <p:par>
                                <p:cTn id="48" presetID="2" presetClass="entr" presetSubtype="8"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0" fill="hold"/>
                                        <p:tgtEl>
                                          <p:spTgt spid="2"/>
                                        </p:tgtEl>
                                        <p:attrNameLst>
                                          <p:attrName>ppt_x</p:attrName>
                                        </p:attrNameLst>
                                      </p:cBhvr>
                                      <p:tavLst>
                                        <p:tav tm="0">
                                          <p:val>
                                            <p:strVal val="0-#ppt_w/2"/>
                                          </p:val>
                                        </p:tav>
                                        <p:tav tm="100000">
                                          <p:val>
                                            <p:strVal val="#ppt_x"/>
                                          </p:val>
                                        </p:tav>
                                      </p:tavLst>
                                    </p:anim>
                                    <p:anim calcmode="lin" valueType="num">
                                      <p:cBhvr additive="base">
                                        <p:cTn id="51"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37782A1-187B-4DC5-AA1C-AF777BA00CF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15" y="692696"/>
            <a:ext cx="9145015" cy="578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0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1000"/>
            <a:lum/>
          </a:blip>
          <a:srcRect/>
          <a:stretch>
            <a:fillRect t="-3000" b="-3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251520" y="188640"/>
            <a:ext cx="8640960" cy="1228998"/>
          </a:xfrm>
          <a:prstGeom prst="rect">
            <a:avLst/>
          </a:prstGeom>
          <a:solidFill>
            <a:srgbClr val="0070C0"/>
          </a:solidFill>
          <a:effectLst>
            <a:outerShdw blurRad="40000" dist="23000" dir="5400000" rotWithShape="0">
              <a:srgbClr val="000000">
                <a:alpha val="35000"/>
              </a:srgbClr>
            </a:outerShdw>
            <a:softEdge rad="127000"/>
          </a:effectLst>
        </p:spPr>
        <p:style>
          <a:lnRef idx="1">
            <a:schemeClr val="accent3"/>
          </a:lnRef>
          <a:fillRef idx="3">
            <a:schemeClr val="accent3"/>
          </a:fillRef>
          <a:effectRef idx="2">
            <a:schemeClr val="accent3"/>
          </a:effectRef>
          <a:fontRef idx="minor">
            <a:schemeClr val="lt1"/>
          </a:fontRef>
        </p:style>
        <p:txBody>
          <a:bodyPr>
            <a:normAutofit/>
          </a:bodyPr>
          <a:lstStyle/>
          <a:p>
            <a:r>
              <a:rPr lang="ar-SA" sz="4800" dirty="0">
                <a:ln>
                  <a:solidFill>
                    <a:sysClr val="windowText" lastClr="000000"/>
                  </a:solidFill>
                </a:ln>
                <a:effectLst>
                  <a:glow rad="101600">
                    <a:schemeClr val="tx1">
                      <a:alpha val="60000"/>
                    </a:schemeClr>
                  </a:glow>
                </a:effectLst>
                <a:cs typeface="Khalid Art bold" pitchFamily="2" charset="-78"/>
              </a:rPr>
              <a:t>خدمات التخزين </a:t>
            </a:r>
            <a:r>
              <a:rPr lang="ar-SA" sz="4800" dirty="0" err="1">
                <a:ln>
                  <a:solidFill>
                    <a:sysClr val="windowText" lastClr="000000"/>
                  </a:solidFill>
                </a:ln>
                <a:effectLst>
                  <a:glow rad="101600">
                    <a:schemeClr val="tx1">
                      <a:alpha val="60000"/>
                    </a:schemeClr>
                  </a:glow>
                </a:effectLst>
                <a:cs typeface="Khalid Art bold" pitchFamily="2" charset="-78"/>
              </a:rPr>
              <a:t>السحابي</a:t>
            </a:r>
            <a:endParaRPr lang="ar-SA" sz="4800" dirty="0">
              <a:ln>
                <a:solidFill>
                  <a:sysClr val="windowText" lastClr="000000"/>
                </a:solidFill>
              </a:ln>
              <a:effectLst>
                <a:glow rad="101600">
                  <a:schemeClr val="tx1">
                    <a:alpha val="60000"/>
                  </a:schemeClr>
                </a:glow>
              </a:effectLst>
              <a:cs typeface="Khalid Art bold" pitchFamily="2" charset="-78"/>
            </a:endParaRPr>
          </a:p>
        </p:txBody>
      </p:sp>
      <p:sp>
        <p:nvSpPr>
          <p:cNvPr id="3" name="عنصر نائب للمحتوى 2"/>
          <p:cNvSpPr>
            <a:spLocks noGrp="1"/>
          </p:cNvSpPr>
          <p:nvPr>
            <p:ph idx="1"/>
          </p:nvPr>
        </p:nvSpPr>
        <p:spPr>
          <a:xfrm>
            <a:off x="457200" y="1340768"/>
            <a:ext cx="8229600" cy="2880320"/>
          </a:xfrm>
        </p:spPr>
        <p:txBody>
          <a:bodyPr>
            <a:normAutofit/>
          </a:bodyPr>
          <a:lstStyle/>
          <a:p>
            <a:pPr marL="0" indent="0" algn="ctr">
              <a:buNone/>
            </a:pPr>
            <a:r>
              <a:rPr lang="ar-SA" sz="4000" u="sng" dirty="0">
                <a:solidFill>
                  <a:srgbClr val="0070C0"/>
                </a:solidFill>
                <a:effectLst>
                  <a:outerShdw blurRad="38100" dist="38100" dir="2700000" algn="tl">
                    <a:srgbClr val="000000">
                      <a:alpha val="43137"/>
                    </a:srgbClr>
                  </a:outerShdw>
                </a:effectLst>
                <a:cs typeface="Khalid Art bold" pitchFamily="2" charset="-78"/>
              </a:rPr>
              <a:t>التخزين </a:t>
            </a:r>
            <a:r>
              <a:rPr lang="ar-SA" sz="4000" u="sng" dirty="0" err="1">
                <a:solidFill>
                  <a:srgbClr val="0070C0"/>
                </a:solidFill>
                <a:effectLst>
                  <a:outerShdw blurRad="38100" dist="38100" dir="2700000" algn="tl">
                    <a:srgbClr val="000000">
                      <a:alpha val="43137"/>
                    </a:srgbClr>
                  </a:outerShdw>
                </a:effectLst>
                <a:cs typeface="Khalid Art bold" pitchFamily="2" charset="-78"/>
              </a:rPr>
              <a:t>السحابي</a:t>
            </a:r>
            <a:r>
              <a:rPr lang="ar-SA" sz="4000" u="sng" dirty="0">
                <a:solidFill>
                  <a:srgbClr val="0070C0"/>
                </a:solidFill>
                <a:effectLst>
                  <a:outerShdw blurRad="38100" dist="38100" dir="2700000" algn="tl">
                    <a:srgbClr val="000000">
                      <a:alpha val="43137"/>
                    </a:srgbClr>
                  </a:outerShdw>
                </a:effectLst>
                <a:cs typeface="Khalid Art bold" pitchFamily="2" charset="-78"/>
              </a:rPr>
              <a:t> </a:t>
            </a:r>
          </a:p>
          <a:p>
            <a:pPr marL="0" indent="0">
              <a:buNone/>
            </a:pPr>
            <a:endParaRPr lang="ar-SA" sz="200" dirty="0">
              <a:effectLst>
                <a:outerShdw blurRad="38100" dist="38100" dir="2700000" algn="tl">
                  <a:srgbClr val="000000">
                    <a:alpha val="43137"/>
                  </a:srgbClr>
                </a:outerShdw>
              </a:effectLst>
              <a:cs typeface="Khalid Art bold" pitchFamily="2" charset="-78"/>
            </a:endParaRPr>
          </a:p>
          <a:p>
            <a:pPr marL="0" indent="0" algn="ctr">
              <a:buNone/>
            </a:pPr>
            <a:r>
              <a:rPr lang="ar-SA" dirty="0">
                <a:effectLst>
                  <a:outerShdw blurRad="38100" dist="38100" dir="2700000" algn="tl">
                    <a:srgbClr val="000000">
                      <a:alpha val="43137"/>
                    </a:srgbClr>
                  </a:outerShdw>
                </a:effectLst>
                <a:cs typeface="Khalid Art bold" pitchFamily="2" charset="-78"/>
              </a:rPr>
              <a:t>هو تقنية تستطيع من خلالها أن تحفظ ملفاتك على سيرفر مزود الخدمة عبر الإنترنت يدوياً أو إلكترونياً بمزامنتها لتستطيع الوصول إليها في أي زمان ومكان.</a:t>
            </a:r>
          </a:p>
        </p:txBody>
      </p:sp>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4005064"/>
            <a:ext cx="4341862" cy="2853118"/>
          </a:xfrm>
          <a:prstGeom prst="rect">
            <a:avLst/>
          </a:prstGeom>
        </p:spPr>
      </p:pic>
      <p:pic>
        <p:nvPicPr>
          <p:cNvPr id="7" name="صورة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4077072"/>
            <a:ext cx="2952328" cy="2716142"/>
          </a:xfrm>
          <a:prstGeom prst="rect">
            <a:avLst/>
          </a:prstGeom>
        </p:spPr>
      </p:pic>
    </p:spTree>
    <p:extLst>
      <p:ext uri="{BB962C8B-B14F-4D97-AF65-F5344CB8AC3E}">
        <p14:creationId xmlns:p14="http://schemas.microsoft.com/office/powerpoint/2010/main" val="162863281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blip>
          <a:srcRect/>
          <a:stretch>
            <a:fillRect t="-3000" b="-3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88640"/>
            <a:ext cx="8229600" cy="1228998"/>
          </a:xfrm>
          <a:prstGeom prst="rect">
            <a:avLst/>
          </a:prstGeom>
          <a:solidFill>
            <a:schemeClr val="accent6">
              <a:lumMod val="40000"/>
              <a:lumOff val="60000"/>
            </a:schemeClr>
          </a:solidFill>
          <a:effectLst>
            <a:outerShdw blurRad="40000" dist="23000" dir="5400000" rotWithShape="0">
              <a:srgbClr val="000000">
                <a:alpha val="35000"/>
              </a:srgbClr>
            </a:outerShdw>
            <a:softEdge rad="127000"/>
          </a:effectLst>
        </p:spPr>
        <p:style>
          <a:lnRef idx="1">
            <a:schemeClr val="accent3"/>
          </a:lnRef>
          <a:fillRef idx="3">
            <a:schemeClr val="accent3"/>
          </a:fillRef>
          <a:effectRef idx="2">
            <a:schemeClr val="accent3"/>
          </a:effectRef>
          <a:fontRef idx="minor">
            <a:schemeClr val="lt1"/>
          </a:fontRef>
        </p:style>
        <p:txBody>
          <a:bodyPr>
            <a:normAutofit/>
          </a:bodyPr>
          <a:lstStyle/>
          <a:p>
            <a:r>
              <a:rPr lang="ar-SA" sz="5400" dirty="0">
                <a:ln>
                  <a:solidFill>
                    <a:sysClr val="windowText" lastClr="000000"/>
                  </a:solidFill>
                </a:ln>
                <a:effectLst>
                  <a:glow rad="101600">
                    <a:schemeClr val="tx1">
                      <a:alpha val="60000"/>
                    </a:schemeClr>
                  </a:glow>
                </a:effectLst>
                <a:cs typeface="Khalid Art bold" pitchFamily="2" charset="-78"/>
              </a:rPr>
              <a:t>فوائد التخزين </a:t>
            </a:r>
            <a:r>
              <a:rPr lang="ar-SA" sz="5400" dirty="0" err="1">
                <a:ln>
                  <a:solidFill>
                    <a:sysClr val="windowText" lastClr="000000"/>
                  </a:solidFill>
                </a:ln>
                <a:effectLst>
                  <a:glow rad="101600">
                    <a:schemeClr val="tx1">
                      <a:alpha val="60000"/>
                    </a:schemeClr>
                  </a:glow>
                </a:effectLst>
                <a:cs typeface="Khalid Art bold" pitchFamily="2" charset="-78"/>
              </a:rPr>
              <a:t>السحابي</a:t>
            </a:r>
            <a:endParaRPr lang="ar-SA" sz="5400" dirty="0">
              <a:ln>
                <a:solidFill>
                  <a:sysClr val="windowText" lastClr="000000"/>
                </a:solidFill>
              </a:ln>
              <a:effectLst>
                <a:glow rad="101600">
                  <a:schemeClr val="tx1">
                    <a:alpha val="60000"/>
                  </a:schemeClr>
                </a:glow>
              </a:effectLst>
              <a:cs typeface="Khalid Art bold" pitchFamily="2" charset="-78"/>
            </a:endParaRPr>
          </a:p>
        </p:txBody>
      </p:sp>
      <p:sp>
        <p:nvSpPr>
          <p:cNvPr id="3" name="عنصر نائب للمحتوى 2"/>
          <p:cNvSpPr>
            <a:spLocks noGrp="1"/>
          </p:cNvSpPr>
          <p:nvPr>
            <p:ph idx="1"/>
          </p:nvPr>
        </p:nvSpPr>
        <p:spPr>
          <a:xfrm>
            <a:off x="457200" y="1700808"/>
            <a:ext cx="8229600" cy="5157192"/>
          </a:xfrm>
        </p:spPr>
        <p:txBody>
          <a:bodyPr>
            <a:normAutofit/>
          </a:bodyPr>
          <a:lstStyle/>
          <a:p>
            <a:r>
              <a:rPr lang="ar-SA" sz="2400" dirty="0">
                <a:cs typeface="Khalid Art bold" pitchFamily="2" charset="-78"/>
              </a:rPr>
              <a:t>حفظ الملفات من الضياع.</a:t>
            </a:r>
          </a:p>
          <a:p>
            <a:r>
              <a:rPr lang="ar-SA" sz="2400" dirty="0">
                <a:cs typeface="Khalid Art bold" pitchFamily="2" charset="-78"/>
              </a:rPr>
              <a:t>المرونة في الوصول إلى الملفات. </a:t>
            </a:r>
          </a:p>
          <a:p>
            <a:r>
              <a:rPr lang="ar-SA" sz="2400" dirty="0">
                <a:cs typeface="Khalid Art bold" pitchFamily="2" charset="-78"/>
              </a:rPr>
              <a:t>المزامنة الآلية أو اليدوية.</a:t>
            </a:r>
          </a:p>
          <a:p>
            <a:pPr marL="0" indent="0">
              <a:buNone/>
            </a:pPr>
            <a:endParaRPr lang="ar-SA" sz="1000" dirty="0">
              <a:cs typeface="Khalid Art bold" pitchFamily="2" charset="-78"/>
            </a:endParaRPr>
          </a:p>
          <a:p>
            <a:pPr marL="0" indent="0">
              <a:buNone/>
            </a:pPr>
            <a:r>
              <a:rPr lang="ar-SA" sz="2400" u="sng" dirty="0">
                <a:solidFill>
                  <a:srgbClr val="FF9933"/>
                </a:solidFill>
                <a:effectLst>
                  <a:outerShdw blurRad="38100" dist="38100" dir="2700000" algn="tl">
                    <a:srgbClr val="000000">
                      <a:alpha val="43137"/>
                    </a:srgbClr>
                  </a:outerShdw>
                </a:effectLst>
                <a:cs typeface="Khalid Art bold" pitchFamily="2" charset="-78"/>
              </a:rPr>
              <a:t>المقصود بالمزامنة الآلية :</a:t>
            </a:r>
          </a:p>
          <a:p>
            <a:pPr marL="0" indent="0">
              <a:buNone/>
            </a:pPr>
            <a:r>
              <a:rPr lang="ar-SA" sz="2400" dirty="0">
                <a:cs typeface="Khalid Art bold" pitchFamily="2" charset="-78"/>
              </a:rPr>
              <a:t>هي نقل الملفات بواسطة برنامج مساعد يقدم من قبل مزود الخدمة وفي حال توفر اتصال بالإنترنت يتم النقل تلقائياَ.</a:t>
            </a:r>
          </a:p>
          <a:p>
            <a:pPr marL="0" indent="0">
              <a:buNone/>
            </a:pPr>
            <a:endParaRPr lang="ar-SA" sz="900" dirty="0">
              <a:cs typeface="Khalid Art bold" pitchFamily="2" charset="-78"/>
            </a:endParaRPr>
          </a:p>
          <a:p>
            <a:r>
              <a:rPr lang="ar-SA" sz="2400" dirty="0">
                <a:cs typeface="Khalid Art bold" pitchFamily="2" charset="-78"/>
              </a:rPr>
              <a:t>مشاركة الملفات وإمكانية إرسالها عبر البريد الإلكتروني بسهولة</a:t>
            </a:r>
          </a:p>
          <a:p>
            <a:pPr marL="0" indent="0">
              <a:buNone/>
            </a:pPr>
            <a:r>
              <a:rPr lang="ar-SA" sz="2800" u="sng" dirty="0">
                <a:solidFill>
                  <a:srgbClr val="FF9933"/>
                </a:solidFill>
                <a:effectLst>
                  <a:outerShdw blurRad="38100" dist="38100" dir="2700000" algn="tl">
                    <a:srgbClr val="000000">
                      <a:alpha val="43137"/>
                    </a:srgbClr>
                  </a:outerShdw>
                </a:effectLst>
                <a:cs typeface="Khalid Art bold" pitchFamily="2" charset="-78"/>
              </a:rPr>
              <a:t>من أشهر الأمثلة على التخزين </a:t>
            </a:r>
            <a:r>
              <a:rPr lang="ar-SA" sz="2800" u="sng" dirty="0" err="1">
                <a:solidFill>
                  <a:srgbClr val="FF9933"/>
                </a:solidFill>
                <a:effectLst>
                  <a:outerShdw blurRad="38100" dist="38100" dir="2700000" algn="tl">
                    <a:srgbClr val="000000">
                      <a:alpha val="43137"/>
                    </a:srgbClr>
                  </a:outerShdw>
                </a:effectLst>
                <a:cs typeface="Khalid Art bold" pitchFamily="2" charset="-78"/>
              </a:rPr>
              <a:t>السحابي</a:t>
            </a:r>
            <a:r>
              <a:rPr lang="ar-SA" sz="2800" u="sng" dirty="0">
                <a:solidFill>
                  <a:srgbClr val="FF9933"/>
                </a:solidFill>
                <a:effectLst>
                  <a:outerShdw blurRad="38100" dist="38100" dir="2700000" algn="tl">
                    <a:srgbClr val="000000">
                      <a:alpha val="43137"/>
                    </a:srgbClr>
                  </a:outerShdw>
                </a:effectLst>
                <a:cs typeface="Khalid Art bold" pitchFamily="2" charset="-78"/>
              </a:rPr>
              <a:t>:</a:t>
            </a:r>
          </a:p>
          <a:p>
            <a:pPr marL="0" indent="0">
              <a:buNone/>
            </a:pPr>
            <a:r>
              <a:rPr lang="en-US" sz="2800" dirty="0">
                <a:solidFill>
                  <a:schemeClr val="bg1"/>
                </a:solidFill>
                <a:effectLst>
                  <a:glow rad="101600">
                    <a:srgbClr val="00B050">
                      <a:alpha val="60000"/>
                    </a:srgbClr>
                  </a:glow>
                  <a:outerShdw blurRad="38100" dist="38100" dir="2700000" algn="tl">
                    <a:srgbClr val="000000">
                      <a:alpha val="43137"/>
                    </a:srgbClr>
                  </a:outerShdw>
                </a:effectLst>
                <a:latin typeface="Californian FB" pitchFamily="18" charset="0"/>
                <a:cs typeface="Khalid Art bold" pitchFamily="2" charset="-78"/>
              </a:rPr>
              <a:t>Google</a:t>
            </a:r>
            <a:r>
              <a:rPr lang="en-US" sz="2800" dirty="0">
                <a:solidFill>
                  <a:schemeClr val="bg1"/>
                </a:solidFill>
                <a:effectLst>
                  <a:outerShdw blurRad="38100" dist="38100" dir="2700000" algn="tl">
                    <a:srgbClr val="000000">
                      <a:alpha val="43137"/>
                    </a:srgbClr>
                  </a:outerShdw>
                </a:effectLst>
                <a:latin typeface="Californian FB" pitchFamily="18" charset="0"/>
                <a:cs typeface="Khalid Art bold" pitchFamily="2" charset="-78"/>
              </a:rPr>
              <a:t> </a:t>
            </a:r>
            <a:r>
              <a:rPr lang="en-US" sz="2800" dirty="0">
                <a:solidFill>
                  <a:schemeClr val="bg1"/>
                </a:solidFill>
                <a:effectLst>
                  <a:glow rad="101600">
                    <a:srgbClr val="00B050">
                      <a:alpha val="60000"/>
                    </a:srgbClr>
                  </a:glow>
                  <a:outerShdw blurRad="38100" dist="38100" dir="2700000" algn="tl">
                    <a:srgbClr val="000000">
                      <a:alpha val="43137"/>
                    </a:srgbClr>
                  </a:outerShdw>
                </a:effectLst>
                <a:latin typeface="Californian FB" pitchFamily="18" charset="0"/>
                <a:cs typeface="Khalid Art bold" pitchFamily="2" charset="-78"/>
              </a:rPr>
              <a:t>Drive </a:t>
            </a:r>
            <a:r>
              <a:rPr lang="en-US" sz="2800" dirty="0">
                <a:effectLst>
                  <a:outerShdw blurRad="38100" dist="38100" dir="2700000" algn="tl">
                    <a:srgbClr val="000000">
                      <a:alpha val="43137"/>
                    </a:srgbClr>
                  </a:outerShdw>
                </a:effectLst>
                <a:latin typeface="Californian FB" pitchFamily="18" charset="0"/>
                <a:cs typeface="Khalid Art bold" pitchFamily="2" charset="-78"/>
              </a:rPr>
              <a:t>,</a:t>
            </a:r>
            <a:r>
              <a:rPr lang="en-US" sz="2800" dirty="0">
                <a:solidFill>
                  <a:schemeClr val="bg1"/>
                </a:solidFill>
                <a:effectLst>
                  <a:outerShdw blurRad="38100" dist="38100" dir="2700000" algn="tl">
                    <a:srgbClr val="000000">
                      <a:alpha val="43137"/>
                    </a:srgbClr>
                  </a:outerShdw>
                </a:effectLst>
                <a:latin typeface="Californian FB" pitchFamily="18" charset="0"/>
                <a:cs typeface="Khalid Art bold" pitchFamily="2" charset="-78"/>
              </a:rPr>
              <a:t> </a:t>
            </a:r>
            <a:r>
              <a:rPr lang="en-US" sz="2800" dirty="0" err="1">
                <a:solidFill>
                  <a:schemeClr val="bg1"/>
                </a:solidFill>
                <a:effectLst>
                  <a:glow rad="101600">
                    <a:schemeClr val="tx2">
                      <a:alpha val="60000"/>
                    </a:schemeClr>
                  </a:glow>
                  <a:outerShdw blurRad="38100" dist="38100" dir="2700000" algn="tl">
                    <a:srgbClr val="000000">
                      <a:alpha val="43137"/>
                    </a:srgbClr>
                  </a:outerShdw>
                </a:effectLst>
                <a:latin typeface="Californian FB" pitchFamily="18" charset="0"/>
                <a:cs typeface="Khalid Art bold" pitchFamily="2" charset="-78"/>
              </a:rPr>
              <a:t>Dropbox</a:t>
            </a:r>
            <a:r>
              <a:rPr lang="en-US" sz="2800" dirty="0">
                <a:solidFill>
                  <a:schemeClr val="bg1"/>
                </a:solidFill>
                <a:effectLst>
                  <a:glow rad="101600">
                    <a:schemeClr val="tx2">
                      <a:alpha val="60000"/>
                    </a:schemeClr>
                  </a:glow>
                  <a:outerShdw blurRad="38100" dist="38100" dir="2700000" algn="tl">
                    <a:srgbClr val="000000">
                      <a:alpha val="43137"/>
                    </a:srgbClr>
                  </a:outerShdw>
                </a:effectLst>
                <a:latin typeface="Californian FB" pitchFamily="18" charset="0"/>
                <a:cs typeface="Khalid Art bold" pitchFamily="2" charset="-78"/>
              </a:rPr>
              <a:t> </a:t>
            </a:r>
            <a:r>
              <a:rPr lang="en-US" sz="2800" dirty="0">
                <a:effectLst>
                  <a:outerShdw blurRad="38100" dist="38100" dir="2700000" algn="tl">
                    <a:srgbClr val="000000">
                      <a:alpha val="43137"/>
                    </a:srgbClr>
                  </a:outerShdw>
                </a:effectLst>
                <a:latin typeface="Californian FB" pitchFamily="18" charset="0"/>
                <a:cs typeface="Khalid Art bold" pitchFamily="2" charset="-78"/>
              </a:rPr>
              <a:t>, </a:t>
            </a:r>
            <a:r>
              <a:rPr lang="en-US" sz="2800" dirty="0">
                <a:solidFill>
                  <a:schemeClr val="bg1"/>
                </a:solidFill>
                <a:effectLst>
                  <a:glow rad="101600">
                    <a:srgbClr val="00B050">
                      <a:alpha val="60000"/>
                    </a:srgbClr>
                  </a:glow>
                  <a:outerShdw blurRad="38100" dist="38100" dir="2700000" algn="tl">
                    <a:srgbClr val="000000">
                      <a:alpha val="43137"/>
                    </a:srgbClr>
                  </a:outerShdw>
                </a:effectLst>
                <a:latin typeface="Californian FB" pitchFamily="18" charset="0"/>
                <a:cs typeface="Khalid Art bold" pitchFamily="2" charset="-78"/>
              </a:rPr>
              <a:t>Box</a:t>
            </a:r>
            <a:r>
              <a:rPr lang="en-US" sz="2800" dirty="0">
                <a:solidFill>
                  <a:schemeClr val="bg1"/>
                </a:solidFill>
                <a:effectLst>
                  <a:outerShdw blurRad="38100" dist="38100" dir="2700000" algn="tl">
                    <a:srgbClr val="000000">
                      <a:alpha val="43137"/>
                    </a:srgbClr>
                  </a:outerShdw>
                </a:effectLst>
                <a:latin typeface="Californian FB" pitchFamily="18" charset="0"/>
                <a:cs typeface="Khalid Art bold" pitchFamily="2" charset="-78"/>
              </a:rPr>
              <a:t> </a:t>
            </a:r>
            <a:r>
              <a:rPr lang="en-US" sz="2800" dirty="0">
                <a:effectLst>
                  <a:outerShdw blurRad="38100" dist="38100" dir="2700000" algn="tl">
                    <a:srgbClr val="000000">
                      <a:alpha val="43137"/>
                    </a:srgbClr>
                  </a:outerShdw>
                </a:effectLst>
                <a:latin typeface="Californian FB" pitchFamily="18" charset="0"/>
                <a:cs typeface="Khalid Art bold" pitchFamily="2" charset="-78"/>
              </a:rPr>
              <a:t>,</a:t>
            </a:r>
            <a:r>
              <a:rPr lang="en-US" sz="2800" dirty="0">
                <a:solidFill>
                  <a:schemeClr val="bg1"/>
                </a:solidFill>
                <a:effectLst>
                  <a:outerShdw blurRad="38100" dist="38100" dir="2700000" algn="tl">
                    <a:srgbClr val="000000">
                      <a:alpha val="43137"/>
                    </a:srgbClr>
                  </a:outerShdw>
                </a:effectLst>
                <a:latin typeface="Californian FB" pitchFamily="18" charset="0"/>
                <a:cs typeface="Khalid Art bold" pitchFamily="2" charset="-78"/>
              </a:rPr>
              <a:t> </a:t>
            </a:r>
            <a:r>
              <a:rPr lang="en-US" sz="2800" dirty="0">
                <a:solidFill>
                  <a:schemeClr val="bg1"/>
                </a:solidFill>
                <a:effectLst>
                  <a:glow rad="101600">
                    <a:schemeClr val="tx2">
                      <a:alpha val="60000"/>
                    </a:schemeClr>
                  </a:glow>
                  <a:outerShdw blurRad="38100" dist="38100" dir="2700000" algn="tl">
                    <a:srgbClr val="000000">
                      <a:alpha val="43137"/>
                    </a:srgbClr>
                  </a:outerShdw>
                </a:effectLst>
                <a:latin typeface="Californian FB" pitchFamily="18" charset="0"/>
                <a:cs typeface="Khalid Art bold" pitchFamily="2" charset="-78"/>
              </a:rPr>
              <a:t>SkyDrive</a:t>
            </a:r>
          </a:p>
        </p:txBody>
      </p:sp>
      <p:pic>
        <p:nvPicPr>
          <p:cNvPr id="4" name="صورة 3"/>
          <p:cNvPicPr>
            <a:picLocks noChangeAspect="1"/>
          </p:cNvPicPr>
          <p:nvPr/>
        </p:nvPicPr>
        <p:blipFill>
          <a:blip r:embed="rId3" cstate="print">
            <a:clrChange>
              <a:clrFrom>
                <a:srgbClr val="F2F1EF"/>
              </a:clrFrom>
              <a:clrTo>
                <a:srgbClr val="F2F1EF">
                  <a:alpha val="0"/>
                </a:srgbClr>
              </a:clrTo>
            </a:clrChange>
            <a:extLst>
              <a:ext uri="{28A0092B-C50C-407E-A947-70E740481C1C}">
                <a14:useLocalDpi xmlns:a14="http://schemas.microsoft.com/office/drawing/2010/main" val="0"/>
              </a:ext>
            </a:extLst>
          </a:blip>
          <a:stretch>
            <a:fillRect/>
          </a:stretch>
        </p:blipFill>
        <p:spPr>
          <a:xfrm>
            <a:off x="467544" y="1196752"/>
            <a:ext cx="3676650" cy="2962275"/>
          </a:xfrm>
          <a:prstGeom prst="rect">
            <a:avLst/>
          </a:prstGeom>
        </p:spPr>
      </p:pic>
    </p:spTree>
    <p:extLst>
      <p:ext uri="{BB962C8B-B14F-4D97-AF65-F5344CB8AC3E}">
        <p14:creationId xmlns:p14="http://schemas.microsoft.com/office/powerpoint/2010/main" val="21159815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42" presetClass="entr" presetSubtype="0" fill="hold" grpId="0" nodeType="after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6FC3E57-1859-443A-B81B-93D728213A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282" y="381999"/>
            <a:ext cx="8689436" cy="609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id="{F4C132D9-7487-42CA-810C-928C38ECF0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6226" y="116633"/>
            <a:ext cx="8991548" cy="634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4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6000"/>
            <a:lum/>
          </a:blip>
          <a:srcRect/>
          <a:stretch>
            <a:fillRect l="-17000" r="-17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prstGeom prst="rect">
            <a:avLst/>
          </a:prstGeom>
          <a:effectLst>
            <a:outerShdw blurRad="40000" dist="23000" dir="5400000" rotWithShape="0">
              <a:srgbClr val="000000">
                <a:alpha val="35000"/>
              </a:srgbClr>
            </a:outerShdw>
            <a:softEdge rad="127000"/>
          </a:effectLst>
        </p:spPr>
        <p:style>
          <a:lnRef idx="1">
            <a:schemeClr val="accent3"/>
          </a:lnRef>
          <a:fillRef idx="3">
            <a:schemeClr val="accent3"/>
          </a:fillRef>
          <a:effectRef idx="2">
            <a:schemeClr val="accent3"/>
          </a:effectRef>
          <a:fontRef idx="minor">
            <a:schemeClr val="lt1"/>
          </a:fontRef>
        </p:style>
        <p:txBody>
          <a:bodyPr>
            <a:normAutofit/>
          </a:bodyPr>
          <a:lstStyle/>
          <a:p>
            <a:r>
              <a:rPr lang="ar-SA" sz="5400" dirty="0">
                <a:ln>
                  <a:solidFill>
                    <a:sysClr val="windowText" lastClr="000000"/>
                  </a:solidFill>
                </a:ln>
                <a:effectLst>
                  <a:glow rad="101600">
                    <a:schemeClr val="tx1">
                      <a:alpha val="60000"/>
                    </a:schemeClr>
                  </a:glow>
                </a:effectLst>
                <a:cs typeface="Khalid Art bold" pitchFamily="2" charset="-78"/>
              </a:rPr>
              <a:t>خدمات الصوتيات السحابية</a:t>
            </a:r>
          </a:p>
        </p:txBody>
      </p:sp>
      <p:sp>
        <p:nvSpPr>
          <p:cNvPr id="3" name="عنصر نائب للمحتوى 2"/>
          <p:cNvSpPr>
            <a:spLocks noGrp="1"/>
          </p:cNvSpPr>
          <p:nvPr>
            <p:ph idx="1"/>
          </p:nvPr>
        </p:nvSpPr>
        <p:spPr>
          <a:xfrm>
            <a:off x="457200" y="1700808"/>
            <a:ext cx="8229600" cy="4248472"/>
          </a:xfrm>
        </p:spPr>
        <p:txBody>
          <a:bodyPr>
            <a:normAutofit/>
          </a:bodyPr>
          <a:lstStyle/>
          <a:p>
            <a:r>
              <a:rPr lang="ar-SA" sz="2800" dirty="0">
                <a:cs typeface="Khalid Art bold" pitchFamily="2" charset="-78"/>
              </a:rPr>
              <a:t>هي خدمة تتيح لك حفظ ورفع مكتبتك الصوتية إلى خوادم خاصة بمزود الخدمة ويمكنك من الاستماع لها والوصول إليها في أي زمان ومكان.</a:t>
            </a:r>
          </a:p>
          <a:p>
            <a:r>
              <a:rPr lang="ar-SA" sz="2800" dirty="0">
                <a:cs typeface="Khalid Art bold" pitchFamily="2" charset="-78"/>
              </a:rPr>
              <a:t>يقدم بعضها خدمة شراء المقاطع الصوتية والاحتفاظ بها. </a:t>
            </a:r>
          </a:p>
          <a:p>
            <a:r>
              <a:rPr lang="ar-SA" sz="2800" b="1" u="sng" dirty="0">
                <a:solidFill>
                  <a:srgbClr val="0070C0"/>
                </a:solidFill>
                <a:effectLst>
                  <a:outerShdw blurRad="38100" dist="38100" dir="2700000" algn="tl">
                    <a:srgbClr val="000000">
                      <a:alpha val="43137"/>
                    </a:srgbClr>
                  </a:outerShdw>
                </a:effectLst>
                <a:cs typeface="Khalid Art bold" pitchFamily="2" charset="-78"/>
              </a:rPr>
              <a:t>من أشهر الأمثلة :</a:t>
            </a:r>
          </a:p>
          <a:p>
            <a:pPr marL="64008" indent="0">
              <a:lnSpc>
                <a:spcPct val="110000"/>
              </a:lnSpc>
              <a:buNone/>
            </a:pPr>
            <a:r>
              <a:rPr lang="ar-SA" sz="2800" b="1" dirty="0">
                <a:solidFill>
                  <a:srgbClr val="FF0000"/>
                </a:solidFill>
                <a:effectLst>
                  <a:outerShdw blurRad="38100" dist="38100" dir="2700000" algn="tl">
                    <a:srgbClr val="000000">
                      <a:alpha val="43137"/>
                    </a:srgbClr>
                  </a:outerShdw>
                </a:effectLst>
                <a:latin typeface="Californian FB" pitchFamily="18" charset="0"/>
                <a:cs typeface="Khalid Art bold" pitchFamily="2" charset="-78"/>
              </a:rPr>
              <a:t> </a:t>
            </a:r>
            <a:r>
              <a:rPr lang="en-US" sz="2800" b="1" dirty="0" err="1">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Soundcloud</a:t>
            </a:r>
            <a:endParaRPr lang="en-US" sz="2800" b="1" dirty="0">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endParaRPr>
          </a:p>
          <a:p>
            <a:pPr marL="64008" indent="0">
              <a:lnSpc>
                <a:spcPct val="110000"/>
              </a:lnSpc>
              <a:buNone/>
            </a:pPr>
            <a:r>
              <a:rPr lang="en-US" sz="2800" b="1" dirty="0" err="1">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iTune</a:t>
            </a:r>
            <a:r>
              <a:rPr lang="en-US" sz="2800" b="1" dirty="0">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a:t>
            </a:r>
            <a:r>
              <a:rPr lang="en-US" sz="2800" b="1" dirty="0" err="1">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iCloud</a:t>
            </a:r>
            <a:r>
              <a:rPr lang="en-US" sz="2800" b="1" dirty="0">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 </a:t>
            </a:r>
          </a:p>
          <a:p>
            <a:pPr marL="64008" indent="0">
              <a:lnSpc>
                <a:spcPct val="110000"/>
              </a:lnSpc>
              <a:buNone/>
            </a:pPr>
            <a:r>
              <a:rPr lang="en-US" sz="2800" b="1" dirty="0">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 Amazon Cloud </a:t>
            </a:r>
            <a:r>
              <a:rPr lang="en-US" sz="2800" b="1" dirty="0" err="1">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Soundcloud</a:t>
            </a:r>
            <a:r>
              <a:rPr lang="en-US" sz="2800" b="1" dirty="0">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rPr>
              <a:t> </a:t>
            </a:r>
            <a:endParaRPr lang="ar-SA" sz="2800" b="1" dirty="0">
              <a:solidFill>
                <a:srgbClr val="92D050"/>
              </a:solidFill>
              <a:effectLst>
                <a:glow rad="101600">
                  <a:schemeClr val="tx1">
                    <a:alpha val="60000"/>
                  </a:schemeClr>
                </a:glow>
                <a:outerShdw blurRad="38100" dist="38100" dir="2700000" algn="tl">
                  <a:srgbClr val="000000">
                    <a:alpha val="43137"/>
                  </a:srgbClr>
                </a:outerShdw>
              </a:effectLst>
              <a:latin typeface="Californian FB" pitchFamily="18" charset="0"/>
              <a:cs typeface="Khalid Art bold" pitchFamily="2" charset="-78"/>
            </a:endParaRPr>
          </a:p>
        </p:txBody>
      </p:sp>
      <p:pic>
        <p:nvPicPr>
          <p:cNvPr id="4" name="صورة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76" y="3645024"/>
            <a:ext cx="4464496" cy="3415276"/>
          </a:xfrm>
          <a:prstGeom prst="rect">
            <a:avLst/>
          </a:prstGeom>
        </p:spPr>
      </p:pic>
    </p:spTree>
    <p:extLst>
      <p:ext uri="{BB962C8B-B14F-4D97-AF65-F5344CB8AC3E}">
        <p14:creationId xmlns:p14="http://schemas.microsoft.com/office/powerpoint/2010/main" val="261299070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C849AB1-262D-4345-8655-C1FA078670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6" y="332656"/>
            <a:ext cx="903649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24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4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ages.bwbx.io/cms/2014-11-04/1104-soundcloud-970.jpg">
            <a:hlinkClick r:id="rId2"/>
            <a:extLst>
              <a:ext uri="{FF2B5EF4-FFF2-40B4-BE49-F238E27FC236}">
                <a16:creationId xmlns:a16="http://schemas.microsoft.com/office/drawing/2014/main" id="{714D0DD5-C3BF-4439-9994-01CCCEE33322}"/>
              </a:ext>
            </a:extLst>
          </p:cNvPr>
          <p:cNvPicPr>
            <a:picLocks noChangeAspect="1" noChangeArrowheads="1"/>
          </p:cNvPicPr>
          <p:nvPr/>
        </p:nvPicPr>
        <p:blipFill>
          <a:blip r:embed="rId3" cstate="print"/>
          <a:srcRect/>
          <a:stretch>
            <a:fillRect/>
          </a:stretch>
        </p:blipFill>
        <p:spPr bwMode="auto">
          <a:xfrm>
            <a:off x="803689" y="3576703"/>
            <a:ext cx="3706692" cy="2978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ttp://www.copytrans.net/admin/wp/wp-content/uploads/sites/3/2013/12/itunes-icloud-or.png">
            <a:hlinkClick r:id="rId4"/>
            <a:extLst>
              <a:ext uri="{FF2B5EF4-FFF2-40B4-BE49-F238E27FC236}">
                <a16:creationId xmlns:a16="http://schemas.microsoft.com/office/drawing/2014/main" id="{C24627AF-B771-4722-97EC-5425B6729E09}"/>
              </a:ext>
            </a:extLst>
          </p:cNvPr>
          <p:cNvPicPr>
            <a:picLocks noChangeAspect="1" noChangeArrowheads="1"/>
          </p:cNvPicPr>
          <p:nvPr/>
        </p:nvPicPr>
        <p:blipFill>
          <a:blip r:embed="rId5" cstate="print"/>
          <a:srcRect r="32306"/>
          <a:stretch>
            <a:fillRect/>
          </a:stretch>
        </p:blipFill>
        <p:spPr bwMode="auto">
          <a:xfrm>
            <a:off x="2339752" y="260648"/>
            <a:ext cx="5310648" cy="3020650"/>
          </a:xfrm>
          <a:prstGeom prst="rect">
            <a:avLst/>
          </a:prstGeom>
          <a:noFill/>
          <a:ln w="9525">
            <a:noFill/>
            <a:miter lim="800000"/>
            <a:headEnd/>
            <a:tailEnd/>
          </a:ln>
        </p:spPr>
      </p:pic>
      <p:pic>
        <p:nvPicPr>
          <p:cNvPr id="6" name="Picture 6" descr="http://www.geeksinphoenix.com/blog/images/Amazon_Cloud_Player_Introduction.jpg">
            <a:hlinkClick r:id="rId6"/>
            <a:extLst>
              <a:ext uri="{FF2B5EF4-FFF2-40B4-BE49-F238E27FC236}">
                <a16:creationId xmlns:a16="http://schemas.microsoft.com/office/drawing/2014/main" id="{EB86D91D-D0FF-42D5-8DEF-478A0C3A493C}"/>
              </a:ext>
            </a:extLst>
          </p:cNvPr>
          <p:cNvPicPr>
            <a:picLocks noChangeAspect="1" noChangeArrowheads="1"/>
          </p:cNvPicPr>
          <p:nvPr/>
        </p:nvPicPr>
        <p:blipFill>
          <a:blip r:embed="rId7" cstate="print"/>
          <a:srcRect/>
          <a:stretch>
            <a:fillRect/>
          </a:stretch>
        </p:blipFill>
        <p:spPr bwMode="auto">
          <a:xfrm>
            <a:off x="4860032" y="3576703"/>
            <a:ext cx="3752426" cy="2978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675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prstGeom prst="rect">
            <a:avLst/>
          </a:prstGeom>
          <a:effectLst>
            <a:outerShdw blurRad="40000" dist="23000" dir="5400000" rotWithShape="0">
              <a:srgbClr val="000000">
                <a:alpha val="35000"/>
              </a:srgbClr>
            </a:outerShdw>
            <a:softEdge rad="127000"/>
          </a:effectLst>
        </p:spPr>
        <p:style>
          <a:lnRef idx="1">
            <a:schemeClr val="accent3"/>
          </a:lnRef>
          <a:fillRef idx="3">
            <a:schemeClr val="accent3"/>
          </a:fillRef>
          <a:effectRef idx="2">
            <a:schemeClr val="accent3"/>
          </a:effectRef>
          <a:fontRef idx="minor">
            <a:schemeClr val="lt1"/>
          </a:fontRef>
        </p:style>
        <p:txBody>
          <a:bodyPr>
            <a:normAutofit/>
          </a:bodyPr>
          <a:lstStyle/>
          <a:p>
            <a:r>
              <a:rPr lang="ar-SA" sz="6000" dirty="0">
                <a:ln>
                  <a:solidFill>
                    <a:sysClr val="windowText" lastClr="000000"/>
                  </a:solidFill>
                </a:ln>
                <a:effectLst>
                  <a:glow rad="101600">
                    <a:schemeClr val="tx1">
                      <a:alpha val="60000"/>
                    </a:schemeClr>
                  </a:glow>
                </a:effectLst>
                <a:cs typeface="Khalid Art bold" pitchFamily="2" charset="-78"/>
              </a:rPr>
              <a:t>التطبيقات السحابية</a:t>
            </a:r>
          </a:p>
        </p:txBody>
      </p:sp>
      <p:sp>
        <p:nvSpPr>
          <p:cNvPr id="3" name="عنصر نائب للمحتوى 2"/>
          <p:cNvSpPr>
            <a:spLocks noGrp="1"/>
          </p:cNvSpPr>
          <p:nvPr>
            <p:ph idx="1"/>
          </p:nvPr>
        </p:nvSpPr>
        <p:spPr>
          <a:xfrm>
            <a:off x="457200" y="1556792"/>
            <a:ext cx="8229600" cy="3528392"/>
          </a:xfrm>
        </p:spPr>
        <p:txBody>
          <a:bodyPr>
            <a:normAutofit/>
          </a:bodyPr>
          <a:lstStyle/>
          <a:p>
            <a:pPr marL="0" indent="0">
              <a:lnSpc>
                <a:spcPct val="120000"/>
              </a:lnSpc>
              <a:buNone/>
            </a:pPr>
            <a:r>
              <a:rPr lang="ar-SA" sz="2800" dirty="0">
                <a:ln>
                  <a:solidFill>
                    <a:sysClr val="windowText" lastClr="000000"/>
                  </a:solidFill>
                </a:ln>
                <a:cs typeface="Khalid Art bold" pitchFamily="2" charset="-78"/>
              </a:rPr>
              <a:t>تتمثل في التطبيقات السحابية المتوفرة على الشبكة والتي تقل نسبة مخاطر الأعطال فيها وتتميز بالتطوير المستمر وذلك لوجودها على الانترنت ومن الأمثلة عليها:</a:t>
            </a:r>
          </a:p>
          <a:p>
            <a:pPr marL="0" indent="0">
              <a:lnSpc>
                <a:spcPct val="120000"/>
              </a:lnSpc>
              <a:buNone/>
            </a:pPr>
            <a:r>
              <a:rPr lang="en-US" sz="2800" dirty="0">
                <a:solidFill>
                  <a:srgbClr val="0070C0"/>
                </a:solidFill>
                <a:effectLst>
                  <a:outerShdw blurRad="38100" dist="38100" dir="2700000" algn="tl">
                    <a:srgbClr val="000000">
                      <a:alpha val="43137"/>
                    </a:srgbClr>
                  </a:outerShdw>
                </a:effectLst>
                <a:latin typeface="Californian FB" pitchFamily="18" charset="0"/>
                <a:cs typeface="Khalid Art bold" pitchFamily="2" charset="-78"/>
              </a:rPr>
              <a:t>Google Docs </a:t>
            </a:r>
            <a:r>
              <a:rPr lang="en-US" sz="2800" dirty="0">
                <a:effectLst>
                  <a:outerShdw blurRad="38100" dist="38100" dir="2700000" algn="tl">
                    <a:srgbClr val="000000">
                      <a:alpha val="43137"/>
                    </a:srgbClr>
                  </a:outerShdw>
                </a:effectLst>
                <a:latin typeface="Californian FB" pitchFamily="18" charset="0"/>
                <a:cs typeface="Khalid Art bold" pitchFamily="2" charset="-78"/>
              </a:rPr>
              <a:t>, </a:t>
            </a:r>
            <a:r>
              <a:rPr lang="en-US" sz="2800" dirty="0">
                <a:solidFill>
                  <a:srgbClr val="FF0000"/>
                </a:solidFill>
                <a:effectLst>
                  <a:outerShdw blurRad="38100" dist="38100" dir="2700000" algn="tl">
                    <a:srgbClr val="000000">
                      <a:alpha val="43137"/>
                    </a:srgbClr>
                  </a:outerShdw>
                </a:effectLst>
                <a:latin typeface="Californian FB" pitchFamily="18" charset="0"/>
                <a:cs typeface="Khalid Art bold" pitchFamily="2" charset="-78"/>
              </a:rPr>
              <a:t>Photoshop Express</a:t>
            </a:r>
          </a:p>
          <a:p>
            <a:pPr marL="0" indent="0">
              <a:lnSpc>
                <a:spcPct val="120000"/>
              </a:lnSpc>
              <a:buNone/>
            </a:pPr>
            <a:r>
              <a:rPr lang="ar-SA" sz="2800" dirty="0">
                <a:ln>
                  <a:solidFill>
                    <a:schemeClr val="tx1"/>
                  </a:solidFill>
                </a:ln>
                <a:cs typeface="Khalid Art bold" pitchFamily="2" charset="-78"/>
              </a:rPr>
              <a:t>و مواقع تحويل الصيغ المختلفة.</a:t>
            </a:r>
          </a:p>
        </p:txBody>
      </p:sp>
      <p:pic>
        <p:nvPicPr>
          <p:cNvPr id="8" name="صورة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70" t="10207" r="18196" b="8092"/>
          <a:stretch/>
        </p:blipFill>
        <p:spPr>
          <a:xfrm>
            <a:off x="400089" y="4001871"/>
            <a:ext cx="4603959" cy="2825710"/>
          </a:xfrm>
          <a:prstGeom prst="rect">
            <a:avLst/>
          </a:prstGeom>
        </p:spPr>
      </p:pic>
    </p:spTree>
    <p:extLst>
      <p:ext uri="{BB962C8B-B14F-4D97-AF65-F5344CB8AC3E}">
        <p14:creationId xmlns:p14="http://schemas.microsoft.com/office/powerpoint/2010/main" val="193555914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57848DA-9F68-49A1-A794-065D4DA40BA8}"/>
              </a:ext>
            </a:extLst>
          </p:cNvPr>
          <p:cNvPicPr>
            <a:picLocks noChangeAspect="1"/>
          </p:cNvPicPr>
          <p:nvPr/>
        </p:nvPicPr>
        <p:blipFill>
          <a:blip r:embed="rId2"/>
          <a:stretch>
            <a:fillRect/>
          </a:stretch>
        </p:blipFill>
        <p:spPr>
          <a:xfrm>
            <a:off x="0" y="0"/>
            <a:ext cx="9143999" cy="6858000"/>
          </a:xfrm>
          <a:prstGeom prst="rect">
            <a:avLst/>
          </a:prstGeom>
        </p:spPr>
      </p:pic>
      <p:sp>
        <p:nvSpPr>
          <p:cNvPr id="3" name="سهم: مسنن إلى اليمين 2">
            <a:extLst>
              <a:ext uri="{FF2B5EF4-FFF2-40B4-BE49-F238E27FC236}">
                <a16:creationId xmlns:a16="http://schemas.microsoft.com/office/drawing/2014/main" id="{A566BA51-4963-43AE-9A80-321006F87C28}"/>
              </a:ext>
            </a:extLst>
          </p:cNvPr>
          <p:cNvSpPr/>
          <p:nvPr/>
        </p:nvSpPr>
        <p:spPr>
          <a:xfrm>
            <a:off x="0" y="5863580"/>
            <a:ext cx="3240360" cy="108012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نشاط فردي</a:t>
            </a:r>
          </a:p>
        </p:txBody>
      </p:sp>
    </p:spTree>
    <p:extLst>
      <p:ext uri="{BB962C8B-B14F-4D97-AF65-F5344CB8AC3E}">
        <p14:creationId xmlns:p14="http://schemas.microsoft.com/office/powerpoint/2010/main" val="2132667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CCC8A60-4A2B-4B2B-8BAC-22513C0F9EA3}"/>
              </a:ext>
            </a:extLst>
          </p:cNvPr>
          <p:cNvPicPr>
            <a:picLocks noChangeAspect="1" noChangeArrowheads="1"/>
          </p:cNvPicPr>
          <p:nvPr/>
        </p:nvPicPr>
        <p:blipFill>
          <a:blip r:embed="rId2" cstate="print"/>
          <a:srcRect t="15625" r="29722" b="13086"/>
          <a:stretch>
            <a:fillRect/>
          </a:stretch>
        </p:blipFill>
        <p:spPr bwMode="auto">
          <a:xfrm>
            <a:off x="1357291" y="-32590"/>
            <a:ext cx="7786709" cy="4181331"/>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0F5A7FA7-1ED2-402F-AE14-FDCE4FB619CA}"/>
              </a:ext>
            </a:extLst>
          </p:cNvPr>
          <p:cNvPicPr>
            <a:picLocks noChangeAspect="1" noChangeArrowheads="1"/>
          </p:cNvPicPr>
          <p:nvPr/>
        </p:nvPicPr>
        <p:blipFill>
          <a:blip r:embed="rId3" cstate="print"/>
          <a:srcRect t="15625" r="4465" b="24804"/>
          <a:stretch>
            <a:fillRect/>
          </a:stretch>
        </p:blipFill>
        <p:spPr bwMode="auto">
          <a:xfrm>
            <a:off x="214282" y="2942899"/>
            <a:ext cx="5643569" cy="3706148"/>
          </a:xfrm>
          <a:prstGeom prst="rect">
            <a:avLst/>
          </a:prstGeom>
          <a:noFill/>
          <a:ln w="9525">
            <a:noFill/>
            <a:miter lim="800000"/>
            <a:headEnd/>
            <a:tailEnd/>
          </a:ln>
          <a:effectLst/>
        </p:spPr>
      </p:pic>
      <p:pic>
        <p:nvPicPr>
          <p:cNvPr id="2" name="Picture 3">
            <a:extLst>
              <a:ext uri="{FF2B5EF4-FFF2-40B4-BE49-F238E27FC236}">
                <a16:creationId xmlns:a16="http://schemas.microsoft.com/office/drawing/2014/main" id="{B646CF24-3F94-44E0-B80F-859B0D600D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527424"/>
            <a:ext cx="8665687" cy="580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0864ED87-1E9B-48B4-8B75-9402A79176F1}"/>
              </a:ext>
            </a:extLst>
          </p:cNvPr>
          <p:cNvPicPr>
            <a:picLocks noChangeAspect="1" noChangeArrowheads="1"/>
          </p:cNvPicPr>
          <p:nvPr/>
        </p:nvPicPr>
        <p:blipFill>
          <a:blip r:embed="rId6" cstate="print"/>
          <a:srcRect l="15922" t="15625" b="6250"/>
          <a:stretch>
            <a:fillRect/>
          </a:stretch>
        </p:blipFill>
        <p:spPr bwMode="auto">
          <a:xfrm>
            <a:off x="35496" y="319846"/>
            <a:ext cx="4271460" cy="6152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ADF90B78-6B71-4AFB-ADFD-6DDF9D4B3AD6}"/>
              </a:ext>
            </a:extLst>
          </p:cNvPr>
          <p:cNvPicPr>
            <a:picLocks noChangeAspect="1" noChangeArrowheads="1"/>
          </p:cNvPicPr>
          <p:nvPr/>
        </p:nvPicPr>
        <p:blipFill>
          <a:blip r:embed="rId7" cstate="print"/>
          <a:srcRect l="7174" t="15820" b="6054"/>
          <a:stretch>
            <a:fillRect/>
          </a:stretch>
        </p:blipFill>
        <p:spPr bwMode="auto">
          <a:xfrm>
            <a:off x="4536058" y="319845"/>
            <a:ext cx="4488654" cy="6068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027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3000"/>
            <a:lum/>
          </a:blip>
          <a:srcRect/>
          <a:stretch>
            <a:fillRect l="-1000" r="-1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88640"/>
            <a:ext cx="8229600" cy="1228998"/>
          </a:xfrm>
          <a:prstGeom prst="rect">
            <a:avLst/>
          </a:prstGeom>
          <a:solidFill>
            <a:srgbClr val="00B0F0"/>
          </a:solidFill>
          <a:effectLst>
            <a:outerShdw blurRad="40000" dist="23000" dir="5400000" rotWithShape="0">
              <a:srgbClr val="000000">
                <a:alpha val="35000"/>
              </a:srgbClr>
            </a:outerShdw>
            <a:softEdge rad="127000"/>
          </a:effectLst>
        </p:spPr>
        <p:style>
          <a:lnRef idx="1">
            <a:schemeClr val="accent3"/>
          </a:lnRef>
          <a:fillRef idx="3">
            <a:schemeClr val="accent3"/>
          </a:fillRef>
          <a:effectRef idx="2">
            <a:schemeClr val="accent3"/>
          </a:effectRef>
          <a:fontRef idx="minor">
            <a:schemeClr val="lt1"/>
          </a:fontRef>
        </p:style>
        <p:txBody>
          <a:bodyPr>
            <a:normAutofit/>
          </a:bodyPr>
          <a:lstStyle/>
          <a:p>
            <a:r>
              <a:rPr lang="ar-SA" sz="5400" dirty="0">
                <a:ln>
                  <a:solidFill>
                    <a:sysClr val="windowText" lastClr="000000"/>
                  </a:solidFill>
                </a:ln>
                <a:effectLst>
                  <a:glow rad="101600">
                    <a:schemeClr val="tx1">
                      <a:alpha val="60000"/>
                    </a:schemeClr>
                  </a:glow>
                </a:effectLst>
                <a:cs typeface="Khalid Art bold" pitchFamily="2" charset="-78"/>
              </a:rPr>
              <a:t>أنظمة التشغيل السحابية</a:t>
            </a:r>
          </a:p>
        </p:txBody>
      </p:sp>
      <p:sp>
        <p:nvSpPr>
          <p:cNvPr id="3" name="عنصر نائب للمحتوى 2"/>
          <p:cNvSpPr>
            <a:spLocks noGrp="1"/>
          </p:cNvSpPr>
          <p:nvPr>
            <p:ph idx="1"/>
          </p:nvPr>
        </p:nvSpPr>
        <p:spPr>
          <a:xfrm>
            <a:off x="457200" y="1600201"/>
            <a:ext cx="8229600" cy="1252736"/>
          </a:xfrm>
        </p:spPr>
        <p:txBody>
          <a:bodyPr>
            <a:normAutofit/>
          </a:bodyPr>
          <a:lstStyle/>
          <a:p>
            <a:pPr marL="0" indent="0">
              <a:buNone/>
            </a:pPr>
            <a:r>
              <a:rPr lang="ar-SA" dirty="0">
                <a:cs typeface="Khalid Art bold" pitchFamily="2" charset="-78"/>
              </a:rPr>
              <a:t>لو مللت من استخدام نظام التشغيل لديك أو تعطل نظام التشغيل يمكنك الانتقال لنظام التشغيل </a:t>
            </a:r>
            <a:r>
              <a:rPr lang="ar-SA" dirty="0" err="1">
                <a:cs typeface="Khalid Art bold" pitchFamily="2" charset="-78"/>
              </a:rPr>
              <a:t>السحابي</a:t>
            </a:r>
            <a:r>
              <a:rPr lang="ar-SA" dirty="0">
                <a:cs typeface="Khalid Art bold" pitchFamily="2" charset="-78"/>
              </a:rPr>
              <a:t>.</a:t>
            </a:r>
          </a:p>
        </p:txBody>
      </p:sp>
      <p:sp>
        <p:nvSpPr>
          <p:cNvPr id="4" name="عنصر نائب للمحتوى 2"/>
          <p:cNvSpPr txBox="1">
            <a:spLocks/>
          </p:cNvSpPr>
          <p:nvPr/>
        </p:nvSpPr>
        <p:spPr>
          <a:xfrm>
            <a:off x="590872" y="2852936"/>
            <a:ext cx="8229600" cy="3096344"/>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4008" indent="0">
              <a:buFont typeface="Arial" pitchFamily="34" charset="0"/>
              <a:buNone/>
            </a:pPr>
            <a:r>
              <a:rPr lang="ar-SA" u="sng" dirty="0">
                <a:solidFill>
                  <a:srgbClr val="C00000"/>
                </a:solidFill>
                <a:effectLst>
                  <a:outerShdw blurRad="38100" dist="38100" dir="2700000" algn="tl">
                    <a:srgbClr val="000000">
                      <a:alpha val="43137"/>
                    </a:srgbClr>
                  </a:outerShdw>
                </a:effectLst>
                <a:cs typeface="Khalid Art bold" pitchFamily="2" charset="-78"/>
              </a:rPr>
              <a:t>نظام التشغيل </a:t>
            </a:r>
            <a:r>
              <a:rPr lang="ar-SA" u="sng" dirty="0" err="1">
                <a:solidFill>
                  <a:srgbClr val="C00000"/>
                </a:solidFill>
                <a:effectLst>
                  <a:outerShdw blurRad="38100" dist="38100" dir="2700000" algn="tl">
                    <a:srgbClr val="000000">
                      <a:alpha val="43137"/>
                    </a:srgbClr>
                  </a:outerShdw>
                </a:effectLst>
                <a:cs typeface="Khalid Art bold" pitchFamily="2" charset="-78"/>
              </a:rPr>
              <a:t>السحابي</a:t>
            </a:r>
            <a:r>
              <a:rPr lang="ar-SA" u="sng" dirty="0">
                <a:solidFill>
                  <a:srgbClr val="C00000"/>
                </a:solidFill>
                <a:effectLst>
                  <a:outerShdw blurRad="38100" dist="38100" dir="2700000" algn="tl">
                    <a:srgbClr val="000000">
                      <a:alpha val="43137"/>
                    </a:srgbClr>
                  </a:outerShdw>
                </a:effectLst>
                <a:cs typeface="Khalid Art bold" pitchFamily="2" charset="-78"/>
              </a:rPr>
              <a:t> :</a:t>
            </a:r>
          </a:p>
          <a:p>
            <a:pPr marL="64008" indent="0">
              <a:buFont typeface="Arial" pitchFamily="34" charset="0"/>
              <a:buNone/>
            </a:pPr>
            <a:r>
              <a:rPr lang="ar-SA" sz="2800" dirty="0">
                <a:cs typeface="Khalid Art bold" pitchFamily="2" charset="-78"/>
              </a:rPr>
              <a:t>يعرف بأنه نظام تشغيل يمكنك من الاستفادة من جميع تطبيقات النظام على الإنترنت.</a:t>
            </a:r>
          </a:p>
          <a:p>
            <a:pPr marL="64008" indent="0">
              <a:buFont typeface="Arial" pitchFamily="34" charset="0"/>
              <a:buNone/>
            </a:pPr>
            <a:r>
              <a:rPr lang="ar-SA" u="sng" dirty="0">
                <a:ln w="19050">
                  <a:solidFill>
                    <a:srgbClr val="FFC000"/>
                  </a:solidFill>
                </a:ln>
                <a:solidFill>
                  <a:srgbClr val="FFFF99"/>
                </a:solidFill>
                <a:effectLst>
                  <a:outerShdw blurRad="38100" dist="38100" dir="2700000" algn="tl">
                    <a:srgbClr val="000000">
                      <a:alpha val="43137"/>
                    </a:srgbClr>
                  </a:outerShdw>
                </a:effectLst>
                <a:cs typeface="Khalid Art bold" pitchFamily="2" charset="-78"/>
              </a:rPr>
              <a:t>من الأمثلة عليه :</a:t>
            </a:r>
          </a:p>
          <a:p>
            <a:pPr marL="64008" indent="0">
              <a:buFont typeface="Arial" pitchFamily="34" charset="0"/>
              <a:buNone/>
            </a:pPr>
            <a:r>
              <a:rPr lang="ar-SA" dirty="0">
                <a:cs typeface="Khalid Art bold" pitchFamily="2" charset="-78"/>
              </a:rPr>
              <a:t>(</a:t>
            </a:r>
            <a:r>
              <a:rPr lang="en-US" dirty="0">
                <a:ln>
                  <a:solidFill>
                    <a:srgbClr val="00B0F0"/>
                  </a:solidFill>
                </a:ln>
                <a:solidFill>
                  <a:srgbClr val="00B0F0"/>
                </a:solidFill>
                <a:effectLst>
                  <a:outerShdw blurRad="38100" dist="38100" dir="2700000" algn="tl">
                    <a:srgbClr val="000000">
                      <a:alpha val="43137"/>
                    </a:srgbClr>
                  </a:outerShdw>
                </a:effectLst>
                <a:latin typeface="Californian FB" pitchFamily="18" charset="0"/>
                <a:cs typeface="Khalid Art bold" pitchFamily="2" charset="-78"/>
              </a:rPr>
              <a:t>Google</a:t>
            </a:r>
            <a:r>
              <a:rPr lang="en-US" dirty="0">
                <a:ln>
                  <a:solidFill>
                    <a:srgbClr val="00B0F0"/>
                  </a:solidFill>
                </a:ln>
                <a:solidFill>
                  <a:srgbClr val="00B0F0"/>
                </a:solidFill>
                <a:cs typeface="Khalid Art bold" pitchFamily="2" charset="-78"/>
              </a:rPr>
              <a:t> </a:t>
            </a:r>
            <a:r>
              <a:rPr lang="en-US" dirty="0" err="1">
                <a:ln>
                  <a:solidFill>
                    <a:srgbClr val="00B0F0"/>
                  </a:solidFill>
                </a:ln>
                <a:solidFill>
                  <a:srgbClr val="00B0F0"/>
                </a:solidFill>
                <a:effectLst>
                  <a:outerShdw blurRad="38100" dist="38100" dir="2700000" algn="tl">
                    <a:srgbClr val="000000">
                      <a:alpha val="43137"/>
                    </a:srgbClr>
                  </a:outerShdw>
                </a:effectLst>
                <a:latin typeface="Californian FB" pitchFamily="18" charset="0"/>
                <a:cs typeface="Khalid Art bold" pitchFamily="2" charset="-78"/>
              </a:rPr>
              <a:t>Chromr</a:t>
            </a:r>
            <a:r>
              <a:rPr lang="en-US" dirty="0">
                <a:ln>
                  <a:solidFill>
                    <a:srgbClr val="00B0F0"/>
                  </a:solidFill>
                </a:ln>
                <a:solidFill>
                  <a:srgbClr val="00B0F0"/>
                </a:solidFill>
                <a:effectLst>
                  <a:outerShdw blurRad="38100" dist="38100" dir="2700000" algn="tl">
                    <a:srgbClr val="000000">
                      <a:alpha val="43137"/>
                    </a:srgbClr>
                  </a:outerShdw>
                </a:effectLst>
                <a:cs typeface="Khalid Art bold" pitchFamily="2" charset="-78"/>
              </a:rPr>
              <a:t> </a:t>
            </a:r>
            <a:r>
              <a:rPr lang="en-US" dirty="0">
                <a:ln>
                  <a:solidFill>
                    <a:srgbClr val="00B0F0"/>
                  </a:solidFill>
                </a:ln>
                <a:solidFill>
                  <a:srgbClr val="00B0F0"/>
                </a:solidFill>
                <a:effectLst>
                  <a:outerShdw blurRad="38100" dist="38100" dir="2700000" algn="tl">
                    <a:srgbClr val="000000">
                      <a:alpha val="43137"/>
                    </a:srgbClr>
                  </a:outerShdw>
                </a:effectLst>
                <a:latin typeface="Californian FB" pitchFamily="18" charset="0"/>
                <a:cs typeface="Khalid Art bold" pitchFamily="2" charset="-78"/>
              </a:rPr>
              <a:t>OS</a:t>
            </a:r>
            <a:r>
              <a:rPr lang="ar-SA" dirty="0">
                <a:cs typeface="Khalid Art bold" pitchFamily="2" charset="-78"/>
              </a:rPr>
              <a:t>) ونظام (</a:t>
            </a:r>
            <a:r>
              <a:rPr lang="en-US" dirty="0" err="1">
                <a:ln>
                  <a:solidFill>
                    <a:srgbClr val="00B0F0"/>
                  </a:solidFill>
                </a:ln>
                <a:solidFill>
                  <a:srgbClr val="00B0F0"/>
                </a:solidFill>
                <a:effectLst>
                  <a:outerShdw blurRad="38100" dist="38100" dir="2700000" algn="tl">
                    <a:srgbClr val="000000">
                      <a:alpha val="43137"/>
                    </a:srgbClr>
                  </a:outerShdw>
                </a:effectLst>
                <a:latin typeface="Californian FB" pitchFamily="18" charset="0"/>
                <a:cs typeface="Khalid Art bold" pitchFamily="2" charset="-78"/>
              </a:rPr>
              <a:t>Jolicloud</a:t>
            </a:r>
            <a:r>
              <a:rPr lang="ar-SA" dirty="0">
                <a:cs typeface="Khalid Art bold" pitchFamily="2" charset="-78"/>
              </a:rPr>
              <a:t>)</a:t>
            </a:r>
          </a:p>
        </p:txBody>
      </p:sp>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7232"/>
            <a:ext cx="1340768" cy="1340768"/>
          </a:xfrm>
          <a:prstGeom prst="rect">
            <a:avLst/>
          </a:prstGeom>
        </p:spPr>
      </p:pic>
      <p:pic>
        <p:nvPicPr>
          <p:cNvPr id="6" name="صورة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437" y="4509120"/>
            <a:ext cx="1117307" cy="1122356"/>
          </a:xfrm>
          <a:prstGeom prst="rect">
            <a:avLst/>
          </a:prstGeom>
        </p:spPr>
      </p:pic>
    </p:spTree>
    <p:extLst>
      <p:ext uri="{BB962C8B-B14F-4D97-AF65-F5344CB8AC3E}">
        <p14:creationId xmlns:p14="http://schemas.microsoft.com/office/powerpoint/2010/main" val="76541141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1000"/>
                                        <p:tgtEl>
                                          <p:spTgt spid="4">
                                            <p:txEl>
                                              <p:pRg st="1" end="1"/>
                                            </p:txEl>
                                          </p:spTgt>
                                        </p:tgtEl>
                                      </p:cBhvr>
                                    </p:animEffect>
                                    <p:anim calcmode="lin" valueType="num">
                                      <p:cBhvr>
                                        <p:cTn id="3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1000"/>
                                        <p:tgtEl>
                                          <p:spTgt spid="4">
                                            <p:txEl>
                                              <p:pRg st="2" end="2"/>
                                            </p:txEl>
                                          </p:spTgt>
                                        </p:tgtEl>
                                      </p:cBhvr>
                                    </p:animEffect>
                                    <p:anim calcmode="lin" valueType="num">
                                      <p:cBhvr>
                                        <p:cTn id="3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1000"/>
                                        <p:tgtEl>
                                          <p:spTgt spid="4">
                                            <p:txEl>
                                              <p:pRg st="3" end="3"/>
                                            </p:txEl>
                                          </p:spTgt>
                                        </p:tgtEl>
                                      </p:cBhvr>
                                    </p:animEffect>
                                    <p:anim calcmode="lin" valueType="num">
                                      <p:cBhvr>
                                        <p:cTn id="4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033CFDD-E1B5-4A39-A323-B5BB793DB4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9756" y="764704"/>
            <a:ext cx="8964488" cy="566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59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3000"/>
            <a:lum/>
          </a:blip>
          <a:srcRect/>
          <a:stretch>
            <a:fillRect t="-12000" b="-12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116632"/>
            <a:ext cx="8964000" cy="1399032"/>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a:noAutofit/>
          </a:bodyPr>
          <a:lstStyle/>
          <a:p>
            <a:pPr algn="ctr">
              <a:lnSpc>
                <a:spcPct val="80000"/>
              </a:lnSpc>
            </a:pPr>
            <a:r>
              <a:rPr lang="ar-SA" dirty="0">
                <a:effectLst>
                  <a:glow rad="101600">
                    <a:schemeClr val="tx1">
                      <a:alpha val="60000"/>
                    </a:schemeClr>
                  </a:glow>
                </a:effectLst>
                <a:cs typeface="AL-Mohanad Bold" pitchFamily="2" charset="-78"/>
              </a:rPr>
              <a:t>تطبيقات الحوسبة </a:t>
            </a:r>
            <a:r>
              <a:rPr lang="ar-SA" dirty="0" err="1">
                <a:effectLst>
                  <a:glow rad="101600">
                    <a:schemeClr val="tx1">
                      <a:alpha val="60000"/>
                    </a:schemeClr>
                  </a:glow>
                </a:effectLst>
                <a:cs typeface="AL-Mohanad Bold" pitchFamily="2" charset="-78"/>
              </a:rPr>
              <a:t>السحابية</a:t>
            </a:r>
            <a:br>
              <a:rPr lang="en-US" dirty="0">
                <a:effectLst>
                  <a:glow rad="101600">
                    <a:schemeClr val="tx1">
                      <a:alpha val="60000"/>
                    </a:schemeClr>
                  </a:glow>
                </a:effectLst>
                <a:cs typeface="AL-Mohanad Bold" pitchFamily="2" charset="-78"/>
              </a:rPr>
            </a:br>
            <a:r>
              <a:rPr lang="ar-SA" dirty="0">
                <a:effectLst>
                  <a:glow rad="101600">
                    <a:schemeClr val="tx1">
                      <a:alpha val="60000"/>
                    </a:schemeClr>
                  </a:glow>
                </a:effectLst>
                <a:cs typeface="AL-Mohanad Bold" pitchFamily="2" charset="-78"/>
              </a:rPr>
              <a:t>واستخداماتها</a:t>
            </a:r>
            <a:r>
              <a:rPr lang="en-US" dirty="0">
                <a:effectLst>
                  <a:glow rad="101600">
                    <a:schemeClr val="tx1">
                      <a:alpha val="60000"/>
                    </a:schemeClr>
                  </a:glow>
                </a:effectLst>
                <a:cs typeface="AL-Mohanad Bold" pitchFamily="2" charset="-78"/>
              </a:rPr>
              <a:t> </a:t>
            </a:r>
            <a:r>
              <a:rPr lang="ar-SA" dirty="0">
                <a:effectLst>
                  <a:glow rad="101600">
                    <a:schemeClr val="tx1">
                      <a:alpha val="60000"/>
                    </a:schemeClr>
                  </a:glow>
                </a:effectLst>
                <a:cs typeface="AL-Mohanad Bold" pitchFamily="2" charset="-78"/>
              </a:rPr>
              <a:t>في الأجهزة الذكية</a:t>
            </a:r>
          </a:p>
        </p:txBody>
      </p:sp>
      <p:sp>
        <p:nvSpPr>
          <p:cNvPr id="3" name="عنصر نائب للمحتوى 2"/>
          <p:cNvSpPr>
            <a:spLocks noGrp="1"/>
          </p:cNvSpPr>
          <p:nvPr>
            <p:ph idx="1"/>
          </p:nvPr>
        </p:nvSpPr>
        <p:spPr>
          <a:xfrm>
            <a:off x="97160" y="1628800"/>
            <a:ext cx="8795320" cy="4968552"/>
          </a:xfrm>
        </p:spPr>
        <p:txBody>
          <a:bodyPr>
            <a:noAutofit/>
          </a:bodyPr>
          <a:lstStyle/>
          <a:p>
            <a:pPr marL="64008" indent="0">
              <a:buNone/>
            </a:pPr>
            <a:r>
              <a:rPr lang="ar-SA" u="sng" dirty="0">
                <a:solidFill>
                  <a:srgbClr val="0070C0"/>
                </a:solidFill>
                <a:effectLst>
                  <a:glow rad="101600">
                    <a:schemeClr val="bg1">
                      <a:alpha val="60000"/>
                    </a:schemeClr>
                  </a:glow>
                  <a:outerShdw blurRad="38100" dist="38100" dir="2700000" algn="tl">
                    <a:srgbClr val="000000">
                      <a:alpha val="43137"/>
                    </a:srgbClr>
                  </a:outerShdw>
                </a:effectLst>
                <a:cs typeface="Khalid Art bold" pitchFamily="2" charset="-78"/>
              </a:rPr>
              <a:t>مزايا تطبيقات الحوسبة السحابية في الأجهزة الذكية :</a:t>
            </a:r>
            <a:endParaRPr lang="ar-SA" sz="2400" u="sng" dirty="0">
              <a:solidFill>
                <a:srgbClr val="0070C0"/>
              </a:solidFill>
              <a:effectLst>
                <a:glow rad="101600">
                  <a:schemeClr val="bg1">
                    <a:alpha val="60000"/>
                  </a:schemeClr>
                </a:glow>
                <a:outerShdw blurRad="38100" dist="38100" dir="2700000" algn="tl">
                  <a:srgbClr val="000000">
                    <a:alpha val="43137"/>
                  </a:srgbClr>
                </a:outerShdw>
              </a:effectLst>
              <a:cs typeface="Khalid Art bold" pitchFamily="2" charset="-78"/>
            </a:endParaRPr>
          </a:p>
          <a:p>
            <a:r>
              <a:rPr lang="ar-SA" sz="2400" dirty="0">
                <a:cs typeface="Khalid Art bold" pitchFamily="2" charset="-78"/>
              </a:rPr>
              <a:t>واجهات يسهل التعامل معها.</a:t>
            </a:r>
          </a:p>
          <a:p>
            <a:r>
              <a:rPr lang="ar-SA" sz="2400" dirty="0">
                <a:cs typeface="Khalid Art bold" pitchFamily="2" charset="-78"/>
              </a:rPr>
              <a:t>توفرها على أنظمة التشغيل المختلفة مثل (</a:t>
            </a:r>
            <a:r>
              <a:rPr lang="en-US" sz="2400" dirty="0">
                <a:solidFill>
                  <a:srgbClr val="C00000"/>
                </a:solidFill>
                <a:effectLst>
                  <a:outerShdw blurRad="38100" dist="38100" dir="2700000" algn="tl">
                    <a:srgbClr val="000000">
                      <a:alpha val="43137"/>
                    </a:srgbClr>
                  </a:outerShdw>
                </a:effectLst>
                <a:latin typeface="Berlin Sans FB Demi" pitchFamily="34" charset="0"/>
                <a:cs typeface="Khalid Art bold" pitchFamily="2" charset="-78"/>
              </a:rPr>
              <a:t>Windows Phone Android</a:t>
            </a:r>
            <a:r>
              <a:rPr lang="en-US" sz="2400" dirty="0">
                <a:solidFill>
                  <a:srgbClr val="C00000"/>
                </a:solidFill>
                <a:effectLst>
                  <a:outerShdw blurRad="38100" dist="38100" dir="2700000" algn="tl">
                    <a:srgbClr val="000000">
                      <a:alpha val="43137"/>
                    </a:srgbClr>
                  </a:outerShdw>
                </a:effectLst>
                <a:cs typeface="Khalid Art bold" pitchFamily="2" charset="-78"/>
              </a:rPr>
              <a:t> </a:t>
            </a:r>
            <a:r>
              <a:rPr lang="en-US" sz="2400" dirty="0">
                <a:cs typeface="Khalid Art bold" pitchFamily="2" charset="-78"/>
              </a:rPr>
              <a:t>, </a:t>
            </a:r>
            <a:r>
              <a:rPr lang="en-US" sz="2400" dirty="0" err="1">
                <a:solidFill>
                  <a:srgbClr val="C00000"/>
                </a:solidFill>
                <a:effectLst>
                  <a:outerShdw blurRad="38100" dist="38100" dir="2700000" algn="tl">
                    <a:srgbClr val="000000">
                      <a:alpha val="43137"/>
                    </a:srgbClr>
                  </a:outerShdw>
                </a:effectLst>
                <a:latin typeface="Berlin Sans FB Demi" pitchFamily="34" charset="0"/>
                <a:cs typeface="Khalid Art bold" pitchFamily="2" charset="-78"/>
              </a:rPr>
              <a:t>iOS</a:t>
            </a:r>
            <a:r>
              <a:rPr lang="ar-SA" sz="2400" dirty="0">
                <a:cs typeface="Khalid Art bold" pitchFamily="2" charset="-78"/>
              </a:rPr>
              <a:t>).</a:t>
            </a:r>
          </a:p>
          <a:p>
            <a:r>
              <a:rPr lang="ar-SA" sz="2400" dirty="0">
                <a:cs typeface="Khalid Art bold" pitchFamily="2" charset="-78"/>
              </a:rPr>
              <a:t>موائمتها لأنظمة وتطبيقات الأجهزة الذكية.</a:t>
            </a:r>
          </a:p>
          <a:p>
            <a:r>
              <a:rPr lang="ar-SA" sz="2400" dirty="0">
                <a:cs typeface="Khalid Art bold" pitchFamily="2" charset="-78"/>
              </a:rPr>
              <a:t>المزامنة الفورية لخدماتها.</a:t>
            </a:r>
          </a:p>
          <a:p>
            <a:r>
              <a:rPr lang="ar-SA" sz="2400" dirty="0">
                <a:cs typeface="Khalid Art bold" pitchFamily="2" charset="-78"/>
              </a:rPr>
              <a:t>سهولة مشاركة الملفات.</a:t>
            </a:r>
          </a:p>
          <a:p>
            <a:r>
              <a:rPr lang="ar-SA" sz="2400" dirty="0">
                <a:cs typeface="Khalid Art bold" pitchFamily="2" charset="-78"/>
              </a:rPr>
              <a:t>النسخ الاحتياطي للمعلومات والبيانات الخاصة.</a:t>
            </a:r>
          </a:p>
          <a:p>
            <a:pPr marL="64008" indent="0">
              <a:buNone/>
            </a:pPr>
            <a:r>
              <a:rPr lang="ar-SA" sz="2400" u="sng" dirty="0">
                <a:solidFill>
                  <a:srgbClr val="0070C0"/>
                </a:solidFill>
                <a:effectLst>
                  <a:outerShdw blurRad="38100" dist="38100" dir="2700000" algn="tl">
                    <a:srgbClr val="000000">
                      <a:alpha val="43137"/>
                    </a:srgbClr>
                  </a:outerShdw>
                </a:effectLst>
                <a:cs typeface="Khalid Art bold" pitchFamily="2" charset="-78"/>
              </a:rPr>
              <a:t>من الأمثلة عليها </a:t>
            </a:r>
            <a:r>
              <a:rPr lang="ar-SA" sz="2400" dirty="0">
                <a:cs typeface="Khalid Art bold" pitchFamily="2" charset="-78"/>
              </a:rPr>
              <a:t>(</a:t>
            </a:r>
            <a:r>
              <a:rPr lang="en-US" sz="2400" dirty="0" err="1">
                <a:solidFill>
                  <a:srgbClr val="C00000"/>
                </a:solidFill>
                <a:effectLst>
                  <a:outerShdw blurRad="38100" dist="38100" dir="2700000" algn="tl">
                    <a:srgbClr val="000000">
                      <a:alpha val="43137"/>
                    </a:srgbClr>
                  </a:outerShdw>
                </a:effectLst>
                <a:latin typeface="Berlin Sans FB Demi" pitchFamily="34" charset="0"/>
                <a:cs typeface="Khalid Art bold" pitchFamily="2" charset="-78"/>
              </a:rPr>
              <a:t>OneDrive</a:t>
            </a:r>
            <a:r>
              <a:rPr lang="en-US" sz="2400" dirty="0">
                <a:solidFill>
                  <a:srgbClr val="C00000"/>
                </a:solidFill>
                <a:effectLst>
                  <a:outerShdw blurRad="38100" dist="38100" dir="2700000" algn="tl">
                    <a:srgbClr val="000000">
                      <a:alpha val="43137"/>
                    </a:srgbClr>
                  </a:outerShdw>
                </a:effectLst>
                <a:cs typeface="Khalid Art bold" pitchFamily="2" charset="-78"/>
              </a:rPr>
              <a:t> </a:t>
            </a:r>
            <a:r>
              <a:rPr lang="en-US" sz="2400" dirty="0">
                <a:cs typeface="Khalid Art bold" pitchFamily="2" charset="-78"/>
              </a:rPr>
              <a:t>,</a:t>
            </a:r>
            <a:r>
              <a:rPr lang="en-US" sz="2400" dirty="0">
                <a:solidFill>
                  <a:srgbClr val="C00000"/>
                </a:solidFill>
                <a:effectLst>
                  <a:outerShdw blurRad="38100" dist="38100" dir="2700000" algn="tl">
                    <a:srgbClr val="000000">
                      <a:alpha val="43137"/>
                    </a:srgbClr>
                  </a:outerShdw>
                </a:effectLst>
                <a:latin typeface="Berlin Sans FB Demi" pitchFamily="34" charset="0"/>
                <a:cs typeface="Khalid Art bold" pitchFamily="2" charset="-78"/>
              </a:rPr>
              <a:t>Box</a:t>
            </a:r>
            <a:r>
              <a:rPr lang="en-US" sz="2400" dirty="0">
                <a:solidFill>
                  <a:srgbClr val="C00000"/>
                </a:solidFill>
                <a:effectLst>
                  <a:outerShdw blurRad="38100" dist="38100" dir="2700000" algn="tl">
                    <a:srgbClr val="000000">
                      <a:alpha val="43137"/>
                    </a:srgbClr>
                  </a:outerShdw>
                </a:effectLst>
                <a:cs typeface="Khalid Art bold" pitchFamily="2" charset="-78"/>
              </a:rPr>
              <a:t> </a:t>
            </a:r>
            <a:r>
              <a:rPr lang="en-US" sz="2400" dirty="0">
                <a:cs typeface="Khalid Art bold" pitchFamily="2" charset="-78"/>
              </a:rPr>
              <a:t>, </a:t>
            </a:r>
            <a:r>
              <a:rPr lang="en-US" sz="2400" dirty="0" err="1">
                <a:solidFill>
                  <a:srgbClr val="C00000"/>
                </a:solidFill>
                <a:effectLst>
                  <a:outerShdw blurRad="38100" dist="38100" dir="2700000" algn="tl">
                    <a:srgbClr val="000000">
                      <a:alpha val="43137"/>
                    </a:srgbClr>
                  </a:outerShdw>
                </a:effectLst>
                <a:latin typeface="Berlin Sans FB Demi" pitchFamily="34" charset="0"/>
                <a:cs typeface="Khalid Art bold" pitchFamily="2" charset="-78"/>
              </a:rPr>
              <a:t>Dropbox</a:t>
            </a:r>
            <a:r>
              <a:rPr lang="en-US" sz="2400" dirty="0">
                <a:solidFill>
                  <a:srgbClr val="C00000"/>
                </a:solidFill>
                <a:effectLst>
                  <a:outerShdw blurRad="38100" dist="38100" dir="2700000" algn="tl">
                    <a:srgbClr val="000000">
                      <a:alpha val="43137"/>
                    </a:srgbClr>
                  </a:outerShdw>
                </a:effectLst>
                <a:cs typeface="Khalid Art bold" pitchFamily="2" charset="-78"/>
              </a:rPr>
              <a:t> </a:t>
            </a:r>
            <a:r>
              <a:rPr lang="en-US" sz="2400" dirty="0">
                <a:cs typeface="Khalid Art bold" pitchFamily="2" charset="-78"/>
              </a:rPr>
              <a:t>, </a:t>
            </a:r>
            <a:r>
              <a:rPr lang="en-US" sz="2400" dirty="0">
                <a:solidFill>
                  <a:srgbClr val="C00000"/>
                </a:solidFill>
                <a:effectLst>
                  <a:outerShdw blurRad="38100" dist="38100" dir="2700000" algn="tl">
                    <a:srgbClr val="000000">
                      <a:alpha val="43137"/>
                    </a:srgbClr>
                  </a:outerShdw>
                </a:effectLst>
                <a:latin typeface="Berlin Sans FB Demi" pitchFamily="34" charset="0"/>
                <a:cs typeface="Khalid Art bold" pitchFamily="2" charset="-78"/>
              </a:rPr>
              <a:t>Google Drive</a:t>
            </a:r>
            <a:r>
              <a:rPr lang="ar-SA" sz="2400" dirty="0">
                <a:cs typeface="Khalid Art bold" pitchFamily="2" charset="-78"/>
              </a:rPr>
              <a:t>).</a:t>
            </a:r>
          </a:p>
          <a:p>
            <a:pPr marL="64008" indent="0">
              <a:buNone/>
            </a:pPr>
            <a:endParaRPr lang="ar-SA" sz="2400" dirty="0">
              <a:cs typeface="Khalid Art bold" pitchFamily="2" charset="-78"/>
            </a:endParaRPr>
          </a:p>
        </p:txBody>
      </p:sp>
      <p:pic>
        <p:nvPicPr>
          <p:cNvPr id="4" name="صورة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60" y="3403077"/>
            <a:ext cx="1440160" cy="2690219"/>
          </a:xfrm>
          <a:prstGeom prst="rect">
            <a:avLst/>
          </a:prstGeom>
        </p:spPr>
      </p:pic>
    </p:spTree>
    <p:extLst>
      <p:ext uri="{BB962C8B-B14F-4D97-AF65-F5344CB8AC3E}">
        <p14:creationId xmlns:p14="http://schemas.microsoft.com/office/powerpoint/2010/main" val="30812483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childTnLst>
                          </p:cTn>
                        </p:par>
                        <p:par>
                          <p:cTn id="12" fill="hold">
                            <p:stCondLst>
                              <p:cond delay="1550"/>
                            </p:stCondLst>
                            <p:childTnLst>
                              <p:par>
                                <p:cTn id="13" presetID="4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nodeType="clickEffect">
                                  <p:stCondLst>
                                    <p:cond delay="0"/>
                                  </p:stCondLst>
                                  <p:iterate type="lt">
                                    <p:tmPct val="10000"/>
                                  </p:iterate>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4"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nodeType="click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nodeType="clickEffect">
                                  <p:stCondLst>
                                    <p:cond delay="0"/>
                                  </p:stCondLst>
                                  <p:iterate type="lt">
                                    <p:tmPct val="10000"/>
                                  </p:iterate>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2"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nodeType="clickEffect">
                                  <p:stCondLst>
                                    <p:cond delay="0"/>
                                  </p:stCondLst>
                                  <p:iterate type="lt">
                                    <p:tmPct val="10000"/>
                                  </p:iterate>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51"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3">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p:cTn id="58"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60"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1" presetClass="entr" presetSubtype="0" fill="hold" nodeType="clickEffect">
                                  <p:stCondLst>
                                    <p:cond delay="0"/>
                                  </p:stCondLst>
                                  <p:iterate type="lt">
                                    <p:tmPct val="10000"/>
                                  </p:iterate>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p:cTn id="67"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69"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300px-IPHONE_4.JPG">
            <a:extLst>
              <a:ext uri="{FF2B5EF4-FFF2-40B4-BE49-F238E27FC236}">
                <a16:creationId xmlns:a16="http://schemas.microsoft.com/office/drawing/2014/main" id="{9DF0923C-45E8-40AC-AC0D-F0C2D13C20EC}"/>
              </a:ext>
            </a:extLst>
          </p:cNvPr>
          <p:cNvPicPr>
            <a:picLocks noChangeAspect="1"/>
          </p:cNvPicPr>
          <p:nvPr/>
        </p:nvPicPr>
        <p:blipFill>
          <a:blip r:embed="rId2" cstate="print"/>
          <a:stretch>
            <a:fillRect/>
          </a:stretch>
        </p:blipFill>
        <p:spPr>
          <a:xfrm>
            <a:off x="246263" y="859099"/>
            <a:ext cx="8651474" cy="5139802"/>
          </a:xfrm>
          <a:prstGeom prst="rect">
            <a:avLst/>
          </a:prstGeom>
          <a:effectLst>
            <a:softEdge rad="127000"/>
          </a:effectLst>
        </p:spPr>
      </p:pic>
    </p:spTree>
    <p:extLst>
      <p:ext uri="{BB962C8B-B14F-4D97-AF65-F5344CB8AC3E}">
        <p14:creationId xmlns:p14="http://schemas.microsoft.com/office/powerpoint/2010/main" val="114937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محتوى 6" descr="CloudCopmutung.jpg">
            <a:extLst>
              <a:ext uri="{FF2B5EF4-FFF2-40B4-BE49-F238E27FC236}">
                <a16:creationId xmlns:a16="http://schemas.microsoft.com/office/drawing/2014/main" id="{63119915-06ED-4FA7-98FA-C15707DD3EEC}"/>
              </a:ext>
            </a:extLst>
          </p:cNvPr>
          <p:cNvPicPr>
            <a:picLocks noChangeAspect="1"/>
          </p:cNvPicPr>
          <p:nvPr/>
        </p:nvPicPr>
        <p:blipFill>
          <a:blip r:embed="rId2" cstate="print"/>
          <a:srcRect t="10416" b="7291"/>
          <a:stretch>
            <a:fillRect/>
          </a:stretch>
        </p:blipFill>
        <p:spPr>
          <a:xfrm>
            <a:off x="0" y="0"/>
            <a:ext cx="9144000" cy="6858000"/>
          </a:xfrm>
          <a:prstGeom prst="rect">
            <a:avLst/>
          </a:prstGeom>
        </p:spPr>
      </p:pic>
      <p:sp>
        <p:nvSpPr>
          <p:cNvPr id="3" name="عنوان 5">
            <a:extLst>
              <a:ext uri="{FF2B5EF4-FFF2-40B4-BE49-F238E27FC236}">
                <a16:creationId xmlns:a16="http://schemas.microsoft.com/office/drawing/2014/main" id="{C2212BCB-0E9A-4B21-B8E0-DE5A3C3E3518}"/>
              </a:ext>
            </a:extLst>
          </p:cNvPr>
          <p:cNvSpPr txBox="1">
            <a:spLocks/>
          </p:cNvSpPr>
          <p:nvPr/>
        </p:nvSpPr>
        <p:spPr>
          <a:xfrm>
            <a:off x="1403648" y="202424"/>
            <a:ext cx="7358114" cy="1714512"/>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lvl1pPr algn="ctr" defTabSz="914400" rtl="1"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ar-SA" dirty="0"/>
              <a:t>ماهي التحديات (الصعوبات) التي قد تواجه الحوسبة السحابية ؟ </a:t>
            </a:r>
          </a:p>
          <a:p>
            <a:endParaRPr lang="ar-SA" dirty="0"/>
          </a:p>
        </p:txBody>
      </p:sp>
      <p:sp>
        <p:nvSpPr>
          <p:cNvPr id="5" name="عنوان 2">
            <a:extLst>
              <a:ext uri="{FF2B5EF4-FFF2-40B4-BE49-F238E27FC236}">
                <a16:creationId xmlns:a16="http://schemas.microsoft.com/office/drawing/2014/main" id="{1172A69D-763B-483E-BB76-CA39C65AF773}"/>
              </a:ext>
            </a:extLst>
          </p:cNvPr>
          <p:cNvSpPr txBox="1">
            <a:spLocks/>
          </p:cNvSpPr>
          <p:nvPr/>
        </p:nvSpPr>
        <p:spPr>
          <a:xfrm>
            <a:off x="1071538" y="5572140"/>
            <a:ext cx="6696075" cy="792162"/>
          </a:xfrm>
          <a:prstGeom prst="rect">
            <a:avLst/>
          </a:prstGeom>
        </p:spPr>
        <p:style>
          <a:lnRef idx="3">
            <a:schemeClr val="lt1"/>
          </a:lnRef>
          <a:fillRef idx="1">
            <a:schemeClr val="accent2"/>
          </a:fillRef>
          <a:effectRef idx="1">
            <a:schemeClr val="accent2"/>
          </a:effectRef>
          <a:fontRef idx="minor">
            <a:schemeClr val="lt1"/>
          </a:fontRef>
        </p:style>
        <p:txBody>
          <a:bodyPr anchor="ctr">
            <a:normAutofit/>
          </a:bodyPr>
          <a:lstStyle/>
          <a:p>
            <a:r>
              <a:rPr lang="ar-SA" sz="4000" dirty="0"/>
              <a:t> من خلال لعبة التركيب سنتعرف عليها</a:t>
            </a:r>
          </a:p>
        </p:txBody>
      </p:sp>
    </p:spTree>
    <p:extLst>
      <p:ext uri="{BB962C8B-B14F-4D97-AF65-F5344CB8AC3E}">
        <p14:creationId xmlns:p14="http://schemas.microsoft.com/office/powerpoint/2010/main" val="368833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5733256"/>
            <a:ext cx="8712968" cy="548640"/>
          </a:xfrm>
        </p:spPr>
        <p:txBody>
          <a:bodyPr/>
          <a:lstStyle/>
          <a:p>
            <a:pPr algn="ctr"/>
            <a:r>
              <a:rPr lang="ar-SA" sz="6000" dirty="0">
                <a:ln>
                  <a:solidFill>
                    <a:sysClr val="windowText" lastClr="000000"/>
                  </a:solidFill>
                </a:ln>
                <a:solidFill>
                  <a:schemeClr val="bg1"/>
                </a:solidFill>
                <a:effectLst>
                  <a:glow rad="101600">
                    <a:schemeClr val="tx1">
                      <a:lumMod val="95000"/>
                      <a:lumOff val="5000"/>
                      <a:alpha val="60000"/>
                    </a:schemeClr>
                  </a:glow>
                </a:effectLst>
                <a:cs typeface="Khalid Art bold" pitchFamily="2" charset="-78"/>
              </a:rPr>
              <a:t>تحديات الحوسبة السحابية</a:t>
            </a:r>
          </a:p>
        </p:txBody>
      </p:sp>
      <p:pic>
        <p:nvPicPr>
          <p:cNvPr id="7" name="صورة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483" y="116632"/>
            <a:ext cx="7381662" cy="4896000"/>
          </a:xfrm>
          <a:prstGeom prst="rect">
            <a:avLst/>
          </a:prstGeom>
          <a:effectLst>
            <a:softEdge rad="127000"/>
          </a:effectLst>
        </p:spPr>
      </p:pic>
    </p:spTree>
    <p:extLst>
      <p:ext uri="{BB962C8B-B14F-4D97-AF65-F5344CB8AC3E}">
        <p14:creationId xmlns:p14="http://schemas.microsoft.com/office/powerpoint/2010/main" val="23002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6" presetClass="entr" presetSubtype="3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out)">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23528" y="404664"/>
            <a:ext cx="6805264" cy="2736304"/>
          </a:xfrm>
        </p:spPr>
        <p:txBody>
          <a:bodyPr>
            <a:noAutofit/>
          </a:bodyPr>
          <a:lstStyle/>
          <a:p>
            <a:pPr marL="0" indent="0" algn="just">
              <a:buNone/>
            </a:pPr>
            <a:r>
              <a:rPr lang="ar-SA" sz="3600" u="sng" dirty="0">
                <a:solidFill>
                  <a:schemeClr val="accent5">
                    <a:lumMod val="60000"/>
                    <a:lumOff val="40000"/>
                  </a:schemeClr>
                </a:solidFill>
                <a:effectLst>
                  <a:glow rad="101600">
                    <a:schemeClr val="tx2">
                      <a:lumMod val="75000"/>
                      <a:alpha val="40000"/>
                    </a:schemeClr>
                  </a:glow>
                  <a:outerShdw blurRad="38100" dist="38100" dir="2700000" algn="tl">
                    <a:srgbClr val="000000">
                      <a:alpha val="43137"/>
                    </a:srgbClr>
                  </a:outerShdw>
                </a:effectLst>
                <a:cs typeface="Khalid Art bold" pitchFamily="2" charset="-78"/>
              </a:rPr>
              <a:t>الحاجة إلى اتصال دائم بالإنترنت :</a:t>
            </a:r>
          </a:p>
          <a:p>
            <a:pPr marL="0" indent="0" algn="just">
              <a:buNone/>
            </a:pPr>
            <a:endParaRPr lang="ar-SA" sz="300" u="sng" dirty="0">
              <a:solidFill>
                <a:schemeClr val="accent5">
                  <a:lumMod val="60000"/>
                  <a:lumOff val="40000"/>
                </a:schemeClr>
              </a:solidFill>
              <a:effectLst>
                <a:glow rad="101600">
                  <a:schemeClr val="tx2">
                    <a:lumMod val="75000"/>
                    <a:alpha val="40000"/>
                  </a:schemeClr>
                </a:glow>
                <a:outerShdw blurRad="38100" dist="38100" dir="2700000" algn="tl">
                  <a:srgbClr val="000000">
                    <a:alpha val="43137"/>
                  </a:srgbClr>
                </a:outerShdw>
              </a:effectLst>
              <a:cs typeface="Khalid Art bold" pitchFamily="2" charset="-78"/>
            </a:endParaRPr>
          </a:p>
          <a:p>
            <a:pPr marL="64008" indent="0" algn="just">
              <a:buNone/>
            </a:pPr>
            <a:r>
              <a:rPr lang="ar-SA" sz="2800" dirty="0">
                <a:cs typeface="Khalid Art bold" pitchFamily="2" charset="-78"/>
              </a:rPr>
              <a:t>نحتاج عند استخدام الحوسبة السحابية إلى الإنترنت إلا إنه عند انقطاع الاتصال تنعدم الفائدة من خدماتها إلا في البرمجيات التي تتيح خدمة المزامنة.</a:t>
            </a:r>
          </a:p>
        </p:txBody>
      </p:sp>
      <p:sp>
        <p:nvSpPr>
          <p:cNvPr id="5" name="مستطيل 4"/>
          <p:cNvSpPr/>
          <p:nvPr/>
        </p:nvSpPr>
        <p:spPr>
          <a:xfrm>
            <a:off x="7380312" y="-27384"/>
            <a:ext cx="1763688" cy="68760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pic>
        <p:nvPicPr>
          <p:cNvPr id="6" name="صورة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60" y="2780928"/>
            <a:ext cx="6336704" cy="3471594"/>
          </a:xfrm>
          <a:prstGeom prst="rect">
            <a:avLst/>
          </a:prstGeom>
        </p:spPr>
      </p:pic>
    </p:spTree>
    <p:extLst>
      <p:ext uri="{BB962C8B-B14F-4D97-AF65-F5344CB8AC3E}">
        <p14:creationId xmlns:p14="http://schemas.microsoft.com/office/powerpoint/2010/main" val="2134293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7504" y="188640"/>
            <a:ext cx="7128792" cy="3672408"/>
          </a:xfrm>
        </p:spPr>
        <p:txBody>
          <a:bodyPr>
            <a:noAutofit/>
          </a:bodyPr>
          <a:lstStyle/>
          <a:p>
            <a:pPr marL="0" indent="0" algn="just">
              <a:buNone/>
            </a:pPr>
            <a:r>
              <a:rPr lang="ar-SA" sz="4000" u="sng" dirty="0">
                <a:solidFill>
                  <a:srgbClr val="0070C0"/>
                </a:solidFill>
                <a:effectLst>
                  <a:glow rad="101600">
                    <a:schemeClr val="bg1">
                      <a:alpha val="60000"/>
                    </a:schemeClr>
                  </a:glow>
                  <a:outerShdw blurRad="38100" dist="38100" dir="2700000" algn="tl">
                    <a:srgbClr val="000000">
                      <a:alpha val="43137"/>
                    </a:srgbClr>
                  </a:outerShdw>
                </a:effectLst>
                <a:cs typeface="Khalid Art bold" pitchFamily="2" charset="-78"/>
              </a:rPr>
              <a:t>المخاوف الأمنية:</a:t>
            </a:r>
          </a:p>
          <a:p>
            <a:pPr marL="0" indent="0" algn="just">
              <a:buNone/>
            </a:pPr>
            <a:endParaRPr lang="ar-SA" sz="100" u="sng" dirty="0">
              <a:solidFill>
                <a:srgbClr val="0070C0"/>
              </a:solidFill>
              <a:effectLst>
                <a:outerShdw blurRad="38100" dist="38100" dir="2700000" algn="tl">
                  <a:srgbClr val="000000">
                    <a:alpha val="43137"/>
                  </a:srgbClr>
                </a:outerShdw>
              </a:effectLst>
              <a:cs typeface="Khalid Art bold" pitchFamily="2" charset="-78"/>
            </a:endParaRPr>
          </a:p>
          <a:p>
            <a:pPr marL="64008" indent="0" algn="just">
              <a:buNone/>
            </a:pPr>
            <a:r>
              <a:rPr lang="ar-SA" sz="3600" dirty="0">
                <a:cs typeface="Khalid Art bold" pitchFamily="2" charset="-78"/>
              </a:rPr>
              <a:t>يتم حفظ المفلات على خادم مزود الخدمة لذا عند اختراق هذا الخادم قد يحصل المخترق على الملفات وهذا يؤدي إلى زرع المخاوف بين المستخدمين.</a:t>
            </a:r>
          </a:p>
        </p:txBody>
      </p:sp>
      <p:pic>
        <p:nvPicPr>
          <p:cNvPr id="5" name="صورة 4"/>
          <p:cNvPicPr>
            <a:picLocks noChangeAspect="1"/>
          </p:cNvPicPr>
          <p:nvPr/>
        </p:nvPicPr>
        <p:blipFill rotWithShape="1">
          <a:blip r:embed="rId2" cstate="print">
            <a:extLst>
              <a:ext uri="{28A0092B-C50C-407E-A947-70E740481C1C}">
                <a14:useLocalDpi xmlns:a14="http://schemas.microsoft.com/office/drawing/2010/main" val="0"/>
              </a:ext>
            </a:extLst>
          </a:blip>
          <a:srcRect l="2331" t="3010" r="2142"/>
          <a:stretch/>
        </p:blipFill>
        <p:spPr>
          <a:xfrm>
            <a:off x="827584" y="3212976"/>
            <a:ext cx="4558632" cy="3312368"/>
          </a:xfrm>
          <a:prstGeom prst="rect">
            <a:avLst/>
          </a:prstGeom>
        </p:spPr>
      </p:pic>
      <p:sp>
        <p:nvSpPr>
          <p:cNvPr id="6" name="مستطيل 5"/>
          <p:cNvSpPr/>
          <p:nvPr/>
        </p:nvSpPr>
        <p:spPr>
          <a:xfrm>
            <a:off x="7380312" y="-27384"/>
            <a:ext cx="1763688" cy="68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134293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564904"/>
            <a:ext cx="5328592" cy="3959282"/>
          </a:xfrm>
          <a:prstGeom prst="rect">
            <a:avLst/>
          </a:prstGeom>
        </p:spPr>
      </p:pic>
      <p:sp>
        <p:nvSpPr>
          <p:cNvPr id="3" name="عنصر نائب للمحتوى 2"/>
          <p:cNvSpPr>
            <a:spLocks noGrp="1"/>
          </p:cNvSpPr>
          <p:nvPr>
            <p:ph idx="1"/>
          </p:nvPr>
        </p:nvSpPr>
        <p:spPr>
          <a:xfrm>
            <a:off x="251520" y="116632"/>
            <a:ext cx="6840760" cy="3293984"/>
          </a:xfrm>
        </p:spPr>
        <p:txBody>
          <a:bodyPr>
            <a:noAutofit/>
          </a:bodyPr>
          <a:lstStyle/>
          <a:p>
            <a:pPr marL="0" indent="0" algn="ctr">
              <a:buNone/>
            </a:pPr>
            <a:r>
              <a:rPr lang="ar-SA" u="sng" dirty="0">
                <a:solidFill>
                  <a:schemeClr val="accent5">
                    <a:lumMod val="60000"/>
                    <a:lumOff val="40000"/>
                  </a:schemeClr>
                </a:solidFill>
                <a:effectLst>
                  <a:outerShdw blurRad="38100" dist="38100" dir="2700000" algn="tl">
                    <a:srgbClr val="000000">
                      <a:alpha val="43137"/>
                    </a:srgbClr>
                  </a:outerShdw>
                </a:effectLst>
                <a:cs typeface="Khalid Art bold" pitchFamily="2" charset="-78"/>
              </a:rPr>
              <a:t>بعض التطبيقات السحابية لم تصل لمستوى التطبيقات </a:t>
            </a:r>
            <a:r>
              <a:rPr lang="ar-SA" u="sng" dirty="0" err="1">
                <a:solidFill>
                  <a:schemeClr val="accent5">
                    <a:lumMod val="60000"/>
                    <a:lumOff val="40000"/>
                  </a:schemeClr>
                </a:solidFill>
                <a:effectLst>
                  <a:outerShdw blurRad="38100" dist="38100" dir="2700000" algn="tl">
                    <a:srgbClr val="000000">
                      <a:alpha val="43137"/>
                    </a:srgbClr>
                  </a:outerShdw>
                </a:effectLst>
                <a:cs typeface="Khalid Art bold" pitchFamily="2" charset="-78"/>
              </a:rPr>
              <a:t>الفعلية :</a:t>
            </a:r>
            <a:endParaRPr lang="en-US" u="sng" dirty="0">
              <a:solidFill>
                <a:schemeClr val="accent5">
                  <a:lumMod val="60000"/>
                  <a:lumOff val="40000"/>
                </a:schemeClr>
              </a:solidFill>
              <a:effectLst>
                <a:outerShdw blurRad="38100" dist="38100" dir="2700000" algn="tl">
                  <a:srgbClr val="000000">
                    <a:alpha val="43137"/>
                  </a:srgbClr>
                </a:outerShdw>
              </a:effectLst>
              <a:cs typeface="Khalid Art bold" pitchFamily="2" charset="-78"/>
            </a:endParaRPr>
          </a:p>
          <a:p>
            <a:pPr marL="0" indent="0" algn="ctr">
              <a:buNone/>
            </a:pPr>
            <a:endParaRPr lang="ar-SA" sz="1800" u="sng" dirty="0">
              <a:solidFill>
                <a:schemeClr val="accent5">
                  <a:lumMod val="60000"/>
                  <a:lumOff val="40000"/>
                </a:schemeClr>
              </a:solidFill>
              <a:effectLst>
                <a:outerShdw blurRad="38100" dist="38100" dir="2700000" algn="tl">
                  <a:srgbClr val="000000">
                    <a:alpha val="43137"/>
                  </a:srgbClr>
                </a:outerShdw>
              </a:effectLst>
              <a:cs typeface="Khalid Art bold" pitchFamily="2" charset="-78"/>
            </a:endParaRPr>
          </a:p>
          <a:p>
            <a:pPr marL="64008" indent="0" algn="just">
              <a:buNone/>
            </a:pPr>
            <a:r>
              <a:rPr lang="ar-SA" sz="2800" dirty="0">
                <a:cs typeface="Khalid Art bold" pitchFamily="2" charset="-78"/>
              </a:rPr>
              <a:t>مثل برنامج معالج النصوص عند استخدامه على الإنترنت لا يضاهي مزايا معالج النصوص</a:t>
            </a:r>
            <a:r>
              <a:rPr lang="en-US" sz="2800" dirty="0">
                <a:cs typeface="Khalid Art bold" pitchFamily="2" charset="-78"/>
              </a:rPr>
              <a:t> </a:t>
            </a:r>
            <a:r>
              <a:rPr lang="ar-SA" sz="2800" dirty="0">
                <a:cs typeface="Khalid Art bold" pitchFamily="2" charset="-78"/>
              </a:rPr>
              <a:t>على الحاسب الشخصي</a:t>
            </a:r>
            <a:r>
              <a:rPr lang="en-US" sz="2800" dirty="0">
                <a:cs typeface="Khalid Art bold" pitchFamily="2" charset="-78"/>
              </a:rPr>
              <a:t> </a:t>
            </a:r>
            <a:r>
              <a:rPr lang="ar-SA" sz="2800" dirty="0" err="1">
                <a:cs typeface="Khalid Art bold" pitchFamily="2" charset="-78"/>
              </a:rPr>
              <a:t>.</a:t>
            </a:r>
            <a:endParaRPr lang="ar-SA" sz="2800" dirty="0">
              <a:cs typeface="Khalid Art bold" pitchFamily="2" charset="-78"/>
            </a:endParaRPr>
          </a:p>
        </p:txBody>
      </p:sp>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0393" y="3670799"/>
            <a:ext cx="1010766" cy="1010766"/>
          </a:xfrm>
          <a:prstGeom prst="rect">
            <a:avLst/>
          </a:prstGeom>
        </p:spPr>
      </p:pic>
      <p:sp>
        <p:nvSpPr>
          <p:cNvPr id="8" name="مستطيل 7"/>
          <p:cNvSpPr/>
          <p:nvPr/>
        </p:nvSpPr>
        <p:spPr>
          <a:xfrm>
            <a:off x="7380312" y="-27384"/>
            <a:ext cx="1763688" cy="68760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134293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2123728" y="1916832"/>
            <a:ext cx="4896544" cy="1584176"/>
          </a:xfrm>
        </p:spPr>
        <p:txBody>
          <a:bodyPr>
            <a:noAutofit/>
          </a:bodyPr>
          <a:lstStyle/>
          <a:p>
            <a:r>
              <a:rPr lang="en-US" sz="5400" dirty="0">
                <a:solidFill>
                  <a:schemeClr val="accent1">
                    <a:lumMod val="50000"/>
                  </a:schemeClr>
                </a:solidFill>
                <a:effectLst>
                  <a:glow rad="101600">
                    <a:schemeClr val="bg1">
                      <a:alpha val="60000"/>
                    </a:schemeClr>
                  </a:glow>
                </a:effectLst>
                <a:latin typeface="Berlin Sans FB Demi" pitchFamily="34" charset="0"/>
              </a:rPr>
              <a:t>Cloud</a:t>
            </a:r>
            <a:br>
              <a:rPr lang="en-US" sz="5400" dirty="0">
                <a:solidFill>
                  <a:schemeClr val="accent1">
                    <a:lumMod val="50000"/>
                  </a:schemeClr>
                </a:solidFill>
                <a:effectLst>
                  <a:glow rad="101600">
                    <a:schemeClr val="bg1">
                      <a:alpha val="60000"/>
                    </a:schemeClr>
                  </a:glow>
                </a:effectLst>
                <a:latin typeface="Berlin Sans FB Demi" pitchFamily="34" charset="0"/>
              </a:rPr>
            </a:br>
            <a:r>
              <a:rPr lang="en-US" sz="5400" dirty="0">
                <a:solidFill>
                  <a:schemeClr val="accent1">
                    <a:lumMod val="50000"/>
                  </a:schemeClr>
                </a:solidFill>
                <a:effectLst>
                  <a:glow rad="101600">
                    <a:schemeClr val="bg1">
                      <a:alpha val="60000"/>
                    </a:schemeClr>
                  </a:glow>
                </a:effectLst>
                <a:latin typeface="Berlin Sans FB Demi" pitchFamily="34" charset="0"/>
              </a:rPr>
              <a:t>  computing</a:t>
            </a:r>
          </a:p>
        </p:txBody>
      </p:sp>
      <p:sp>
        <p:nvSpPr>
          <p:cNvPr id="3" name="مستطيل 2"/>
          <p:cNvSpPr/>
          <p:nvPr/>
        </p:nvSpPr>
        <p:spPr>
          <a:xfrm>
            <a:off x="467544" y="188640"/>
            <a:ext cx="7956024" cy="923330"/>
          </a:xfrm>
          <a:prstGeom prst="rect">
            <a:avLst/>
          </a:prstGeom>
        </p:spPr>
        <p:txBody>
          <a:bodyPr wrap="none">
            <a:spAutoFit/>
          </a:bodyPr>
          <a:lstStyle/>
          <a:p>
            <a:r>
              <a:rPr lang="ar-SA" sz="5400" cap="all" dirty="0">
                <a:solidFill>
                  <a:srgbClr val="FFBC79"/>
                </a:solidFill>
                <a:effectLst>
                  <a:outerShdw blurRad="38100" dist="38100" dir="2700000" algn="tl">
                    <a:srgbClr val="000000">
                      <a:alpha val="43137"/>
                    </a:srgbClr>
                  </a:outerShdw>
                </a:effectLst>
                <a:cs typeface="Khalid Art bold" pitchFamily="2" charset="-78"/>
              </a:rPr>
              <a:t>الحوسبة السحابية وتطبيقاتها</a:t>
            </a:r>
            <a:endParaRPr lang="ar-SA" sz="2000" dirty="0">
              <a:solidFill>
                <a:srgbClr val="FFBC79"/>
              </a:solidFill>
              <a:effectLst>
                <a:outerShdw blurRad="38100" dist="38100" dir="2700000" algn="tl">
                  <a:srgbClr val="000000">
                    <a:alpha val="43137"/>
                  </a:srgbClr>
                </a:outerShdw>
              </a:effectLst>
              <a:cs typeface="Khalid Art bold" pitchFamily="2" charset="-78"/>
            </a:endParaRPr>
          </a:p>
        </p:txBody>
      </p:sp>
    </p:spTree>
    <p:extLst>
      <p:ext uri="{BB962C8B-B14F-4D97-AF65-F5344CB8AC3E}">
        <p14:creationId xmlns:p14="http://schemas.microsoft.com/office/powerpoint/2010/main" val="2092050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B07409A-AA6C-4756-BBC9-015C9CC166F7}"/>
              </a:ext>
            </a:extLst>
          </p:cNvPr>
          <p:cNvSpPr>
            <a:spLocks noGrp="1"/>
          </p:cNvSpPr>
          <p:nvPr>
            <p:ph type="title"/>
          </p:nvPr>
        </p:nvSpPr>
        <p:spPr/>
        <p:txBody>
          <a:bodyPr/>
          <a:lstStyle/>
          <a:p>
            <a:pPr algn="ctr"/>
            <a:r>
              <a:rPr lang="ar-SA" sz="4000" dirty="0"/>
              <a:t>ورقة العمل</a:t>
            </a:r>
          </a:p>
        </p:txBody>
      </p:sp>
      <p:sp>
        <p:nvSpPr>
          <p:cNvPr id="3" name="عنصر نائب للنص 2">
            <a:extLst>
              <a:ext uri="{FF2B5EF4-FFF2-40B4-BE49-F238E27FC236}">
                <a16:creationId xmlns:a16="http://schemas.microsoft.com/office/drawing/2014/main" id="{42B4D931-8F85-412B-A960-E1E292B41D5E}"/>
              </a:ext>
            </a:extLst>
          </p:cNvPr>
          <p:cNvSpPr>
            <a:spLocks noGrp="1"/>
          </p:cNvSpPr>
          <p:nvPr>
            <p:ph type="body" idx="1"/>
          </p:nvPr>
        </p:nvSpPr>
        <p:spPr/>
        <p:txBody>
          <a:bodyPr/>
          <a:lstStyle/>
          <a:p>
            <a:endParaRPr lang="ar-SA"/>
          </a:p>
        </p:txBody>
      </p:sp>
    </p:spTree>
    <p:extLst>
      <p:ext uri="{BB962C8B-B14F-4D97-AF65-F5344CB8AC3E}">
        <p14:creationId xmlns:p14="http://schemas.microsoft.com/office/powerpoint/2010/main" val="3651205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1">
            <a:extLst>
              <a:ext uri="{FF2B5EF4-FFF2-40B4-BE49-F238E27FC236}">
                <a16:creationId xmlns:a16="http://schemas.microsoft.com/office/drawing/2014/main" id="{0307B8C3-7F76-45BA-842C-43A1F7162DEB}"/>
              </a:ext>
            </a:extLst>
          </p:cNvPr>
          <p:cNvSpPr txBox="1">
            <a:spLocks/>
          </p:cNvSpPr>
          <p:nvPr/>
        </p:nvSpPr>
        <p:spPr>
          <a:xfrm>
            <a:off x="1907704" y="-87266"/>
            <a:ext cx="7520940" cy="1695088"/>
          </a:xfrm>
          <a:prstGeom prst="rect">
            <a:avLst/>
          </a:prstGeom>
        </p:spPr>
        <p:txBody>
          <a:bodyPr vert="horz" anchor="ctr">
            <a:normAutofit fontScale="97500"/>
          </a:bodyPr>
          <a:lstStyle>
            <a:lvl1pPr marL="484632" algn="l" rtl="1" eaLnBrk="1" latinLnBrk="0" hangingPunct="1">
              <a:spcBef>
                <a:spcPct val="0"/>
              </a:spcBef>
              <a:buNone/>
              <a:defRPr kumimoji="0" sz="4200" b="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lgn="ctr"/>
            <a:r>
              <a:rPr lang="ar-SA" sz="5500" b="1" dirty="0"/>
              <a:t>مشروع الوحدة</a:t>
            </a:r>
          </a:p>
        </p:txBody>
      </p:sp>
      <p:sp>
        <p:nvSpPr>
          <p:cNvPr id="4" name="عنوان 1">
            <a:extLst>
              <a:ext uri="{FF2B5EF4-FFF2-40B4-BE49-F238E27FC236}">
                <a16:creationId xmlns:a16="http://schemas.microsoft.com/office/drawing/2014/main" id="{E28BF8B4-F636-42FB-9572-55D1AC0C3D32}"/>
              </a:ext>
            </a:extLst>
          </p:cNvPr>
          <p:cNvSpPr txBox="1">
            <a:spLocks/>
          </p:cNvSpPr>
          <p:nvPr/>
        </p:nvSpPr>
        <p:spPr>
          <a:xfrm>
            <a:off x="0" y="4797152"/>
            <a:ext cx="7056784" cy="1399032"/>
          </a:xfrm>
          <a:prstGeom prst="rect">
            <a:avLst/>
          </a:prstGeom>
        </p:spPr>
        <p:txBody>
          <a:bodyPr vert="horz" anchor="ctr">
            <a:normAutofit/>
          </a:bodyPr>
          <a:lstStyle>
            <a:lvl1pPr marL="484632" algn="l" rtl="1" eaLnBrk="1" latinLnBrk="0" hangingPunct="1">
              <a:spcBef>
                <a:spcPct val="0"/>
              </a:spcBef>
              <a:buNone/>
              <a:defRPr kumimoji="0" sz="4200" b="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lgn="r"/>
            <a:r>
              <a:rPr lang="ar-SA" sz="4000" b="1" dirty="0"/>
              <a:t>مشروع الوحدة صفحة104</a:t>
            </a:r>
          </a:p>
          <a:p>
            <a:pPr algn="r"/>
            <a:r>
              <a:rPr lang="ar-SA" sz="4000" b="1" dirty="0"/>
              <a:t>الحل بطريقه جدول </a:t>
            </a:r>
          </a:p>
        </p:txBody>
      </p:sp>
    </p:spTree>
    <p:extLst>
      <p:ext uri="{BB962C8B-B14F-4D97-AF65-F5344CB8AC3E}">
        <p14:creationId xmlns:p14="http://schemas.microsoft.com/office/powerpoint/2010/main" val="564447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1">
            <a:extLst>
              <a:ext uri="{FF2B5EF4-FFF2-40B4-BE49-F238E27FC236}">
                <a16:creationId xmlns:a16="http://schemas.microsoft.com/office/drawing/2014/main" id="{0C6BFFA7-EC0E-40CB-893D-DD17B4E49502}"/>
              </a:ext>
            </a:extLst>
          </p:cNvPr>
          <p:cNvSpPr>
            <a:spLocks noGrp="1"/>
          </p:cNvSpPr>
          <p:nvPr>
            <p:ph type="title"/>
          </p:nvPr>
        </p:nvSpPr>
        <p:spPr>
          <a:xfrm>
            <a:off x="457200" y="274638"/>
            <a:ext cx="8229600" cy="1143000"/>
          </a:xfrm>
        </p:spPr>
        <p:txBody>
          <a:bodyPr>
            <a:normAutofit fontScale="90000"/>
          </a:bodyPr>
          <a:lstStyle/>
          <a:p>
            <a:pPr algn="ctr"/>
            <a:r>
              <a:rPr lang="ar-SA" sz="7200" b="1" dirty="0"/>
              <a:t>الواجب</a:t>
            </a:r>
          </a:p>
        </p:txBody>
      </p:sp>
      <p:sp>
        <p:nvSpPr>
          <p:cNvPr id="5" name="عنوان 1">
            <a:extLst>
              <a:ext uri="{FF2B5EF4-FFF2-40B4-BE49-F238E27FC236}">
                <a16:creationId xmlns:a16="http://schemas.microsoft.com/office/drawing/2014/main" id="{D939635F-DD6A-4941-8E4E-2964534DDC35}"/>
              </a:ext>
            </a:extLst>
          </p:cNvPr>
          <p:cNvSpPr txBox="1">
            <a:spLocks/>
          </p:cNvSpPr>
          <p:nvPr/>
        </p:nvSpPr>
        <p:spPr>
          <a:xfrm>
            <a:off x="0" y="5373062"/>
            <a:ext cx="7344816" cy="1399032"/>
          </a:xfrm>
          <a:prstGeom prst="rect">
            <a:avLst/>
          </a:prstGeom>
        </p:spPr>
        <p:txBody>
          <a:bodyPr vert="horz" anchor="ctr">
            <a:normAutofit fontScale="92500" lnSpcReduction="20000"/>
          </a:bodyPr>
          <a:lstStyle>
            <a:lvl1pPr marL="484632" algn="l" rtl="1" eaLnBrk="1" latinLnBrk="0" hangingPunct="1">
              <a:spcBef>
                <a:spcPct val="0"/>
              </a:spcBef>
              <a:buNone/>
              <a:defRPr kumimoji="0" sz="4200" b="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lgn="ctr"/>
            <a:r>
              <a:rPr lang="ar-SA" sz="5400" b="1" dirty="0"/>
              <a:t>سؤال3-5-7-8 – 9 – 10 صفحة 107</a:t>
            </a:r>
          </a:p>
        </p:txBody>
      </p:sp>
    </p:spTree>
    <p:extLst>
      <p:ext uri="{BB962C8B-B14F-4D97-AF65-F5344CB8AC3E}">
        <p14:creationId xmlns:p14="http://schemas.microsoft.com/office/powerpoint/2010/main" val="4220549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94957F4-B047-4567-9CB9-3DD0901F7C8E}"/>
              </a:ext>
            </a:extLst>
          </p:cNvPr>
          <p:cNvPicPr>
            <a:picLocks noChangeAspect="1"/>
          </p:cNvPicPr>
          <p:nvPr/>
        </p:nvPicPr>
        <p:blipFill>
          <a:blip r:embed="rId2"/>
          <a:stretch>
            <a:fillRect/>
          </a:stretch>
        </p:blipFill>
        <p:spPr>
          <a:xfrm>
            <a:off x="290512" y="296652"/>
            <a:ext cx="8562975" cy="6264696"/>
          </a:xfrm>
          <a:prstGeom prst="rect">
            <a:avLst/>
          </a:prstGeom>
        </p:spPr>
      </p:pic>
      <p:sp>
        <p:nvSpPr>
          <p:cNvPr id="3" name="مستطيل 2">
            <a:extLst>
              <a:ext uri="{FF2B5EF4-FFF2-40B4-BE49-F238E27FC236}">
                <a16:creationId xmlns:a16="http://schemas.microsoft.com/office/drawing/2014/main" id="{917DFC94-1E78-4DC9-A34E-A7EC73AB0391}"/>
              </a:ext>
            </a:extLst>
          </p:cNvPr>
          <p:cNvSpPr/>
          <p:nvPr/>
        </p:nvSpPr>
        <p:spPr>
          <a:xfrm>
            <a:off x="7236296" y="2204864"/>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FF0000"/>
                </a:solidFill>
              </a:rPr>
              <a:t>6</a:t>
            </a:r>
          </a:p>
        </p:txBody>
      </p:sp>
      <p:sp>
        <p:nvSpPr>
          <p:cNvPr id="4" name="مستطيل 3">
            <a:extLst>
              <a:ext uri="{FF2B5EF4-FFF2-40B4-BE49-F238E27FC236}">
                <a16:creationId xmlns:a16="http://schemas.microsoft.com/office/drawing/2014/main" id="{7A213C00-9C44-468C-8392-09542A5049AC}"/>
              </a:ext>
            </a:extLst>
          </p:cNvPr>
          <p:cNvSpPr/>
          <p:nvPr/>
        </p:nvSpPr>
        <p:spPr>
          <a:xfrm>
            <a:off x="7236296" y="2947031"/>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FF0000"/>
                </a:solidFill>
              </a:rPr>
              <a:t>3</a:t>
            </a:r>
          </a:p>
        </p:txBody>
      </p:sp>
      <p:sp>
        <p:nvSpPr>
          <p:cNvPr id="5" name="مستطيل 4">
            <a:extLst>
              <a:ext uri="{FF2B5EF4-FFF2-40B4-BE49-F238E27FC236}">
                <a16:creationId xmlns:a16="http://schemas.microsoft.com/office/drawing/2014/main" id="{BB348EB5-6AD1-4501-9D34-B228D5017E05}"/>
              </a:ext>
            </a:extLst>
          </p:cNvPr>
          <p:cNvSpPr/>
          <p:nvPr/>
        </p:nvSpPr>
        <p:spPr>
          <a:xfrm>
            <a:off x="7236296" y="3571939"/>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FF0000"/>
                </a:solidFill>
              </a:rPr>
              <a:t>4</a:t>
            </a:r>
          </a:p>
        </p:txBody>
      </p:sp>
      <p:sp>
        <p:nvSpPr>
          <p:cNvPr id="6" name="مستطيل 5">
            <a:extLst>
              <a:ext uri="{FF2B5EF4-FFF2-40B4-BE49-F238E27FC236}">
                <a16:creationId xmlns:a16="http://schemas.microsoft.com/office/drawing/2014/main" id="{AA9597E2-A587-49E0-89CC-E019A16FBE30}"/>
              </a:ext>
            </a:extLst>
          </p:cNvPr>
          <p:cNvSpPr/>
          <p:nvPr/>
        </p:nvSpPr>
        <p:spPr>
          <a:xfrm>
            <a:off x="7236296" y="4221088"/>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FF0000"/>
                </a:solidFill>
              </a:rPr>
              <a:t>2</a:t>
            </a:r>
          </a:p>
        </p:txBody>
      </p:sp>
      <p:sp>
        <p:nvSpPr>
          <p:cNvPr id="7" name="مستطيل 6">
            <a:extLst>
              <a:ext uri="{FF2B5EF4-FFF2-40B4-BE49-F238E27FC236}">
                <a16:creationId xmlns:a16="http://schemas.microsoft.com/office/drawing/2014/main" id="{630E6311-71FB-4D48-B524-A8081E46A53F}"/>
              </a:ext>
            </a:extLst>
          </p:cNvPr>
          <p:cNvSpPr/>
          <p:nvPr/>
        </p:nvSpPr>
        <p:spPr>
          <a:xfrm>
            <a:off x="7236296" y="5013176"/>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FF0000"/>
                </a:solidFill>
              </a:rPr>
              <a:t>1</a:t>
            </a:r>
          </a:p>
        </p:txBody>
      </p:sp>
    </p:spTree>
    <p:extLst>
      <p:ext uri="{BB962C8B-B14F-4D97-AF65-F5344CB8AC3E}">
        <p14:creationId xmlns:p14="http://schemas.microsoft.com/office/powerpoint/2010/main" val="143890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EBE62FB-0927-4E3E-87DD-D38E2B76F36C}"/>
              </a:ext>
            </a:extLst>
          </p:cNvPr>
          <p:cNvPicPr>
            <a:picLocks noChangeAspect="1"/>
          </p:cNvPicPr>
          <p:nvPr/>
        </p:nvPicPr>
        <p:blipFill>
          <a:blip r:embed="rId2"/>
          <a:stretch>
            <a:fillRect/>
          </a:stretch>
        </p:blipFill>
        <p:spPr>
          <a:xfrm>
            <a:off x="0" y="188640"/>
            <a:ext cx="9144000" cy="6408711"/>
          </a:xfrm>
          <a:prstGeom prst="rect">
            <a:avLst/>
          </a:prstGeom>
        </p:spPr>
      </p:pic>
      <p:sp>
        <p:nvSpPr>
          <p:cNvPr id="3" name="مستطيل 2">
            <a:extLst>
              <a:ext uri="{FF2B5EF4-FFF2-40B4-BE49-F238E27FC236}">
                <a16:creationId xmlns:a16="http://schemas.microsoft.com/office/drawing/2014/main" id="{FB5CD85D-AA56-4522-A2E8-C038E75E0B62}"/>
              </a:ext>
            </a:extLst>
          </p:cNvPr>
          <p:cNvSpPr/>
          <p:nvPr/>
        </p:nvSpPr>
        <p:spPr>
          <a:xfrm>
            <a:off x="6156176" y="1484784"/>
            <a:ext cx="216024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7B137A0D-AD25-4DFA-A029-62816C991EF5}"/>
              </a:ext>
            </a:extLst>
          </p:cNvPr>
          <p:cNvSpPr/>
          <p:nvPr/>
        </p:nvSpPr>
        <p:spPr>
          <a:xfrm>
            <a:off x="6588224" y="3284984"/>
            <a:ext cx="216024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3AEEA188-A5D3-4E79-B4F3-D32E77880957}"/>
              </a:ext>
            </a:extLst>
          </p:cNvPr>
          <p:cNvSpPr/>
          <p:nvPr/>
        </p:nvSpPr>
        <p:spPr>
          <a:xfrm>
            <a:off x="6620272" y="5229200"/>
            <a:ext cx="216024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05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95389C0-F5C7-4D83-89EA-D5E7B2E36C59}"/>
              </a:ext>
            </a:extLst>
          </p:cNvPr>
          <p:cNvPicPr>
            <a:picLocks noChangeAspect="1"/>
          </p:cNvPicPr>
          <p:nvPr/>
        </p:nvPicPr>
        <p:blipFill>
          <a:blip r:embed="rId2"/>
          <a:stretch>
            <a:fillRect/>
          </a:stretch>
        </p:blipFill>
        <p:spPr>
          <a:xfrm>
            <a:off x="9525" y="188641"/>
            <a:ext cx="9124950" cy="6552728"/>
          </a:xfrm>
          <a:prstGeom prst="rect">
            <a:avLst/>
          </a:prstGeom>
        </p:spPr>
      </p:pic>
      <p:sp>
        <p:nvSpPr>
          <p:cNvPr id="3" name="مستطيل 2">
            <a:extLst>
              <a:ext uri="{FF2B5EF4-FFF2-40B4-BE49-F238E27FC236}">
                <a16:creationId xmlns:a16="http://schemas.microsoft.com/office/drawing/2014/main" id="{E2B50B09-509E-4F9D-AF3F-452425F4081E}"/>
              </a:ext>
            </a:extLst>
          </p:cNvPr>
          <p:cNvSpPr/>
          <p:nvPr/>
        </p:nvSpPr>
        <p:spPr>
          <a:xfrm>
            <a:off x="6660232" y="1700808"/>
            <a:ext cx="216024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29A5EDE7-9771-4A64-A476-0D8EFFD319A0}"/>
              </a:ext>
            </a:extLst>
          </p:cNvPr>
          <p:cNvSpPr/>
          <p:nvPr/>
        </p:nvSpPr>
        <p:spPr>
          <a:xfrm>
            <a:off x="3851920" y="3140969"/>
            <a:ext cx="216024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67F8F3AB-3A94-4091-AE6A-BCE2909CCC08}"/>
              </a:ext>
            </a:extLst>
          </p:cNvPr>
          <p:cNvSpPr/>
          <p:nvPr/>
        </p:nvSpPr>
        <p:spPr>
          <a:xfrm>
            <a:off x="3275856" y="6021287"/>
            <a:ext cx="2726162"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43561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F444142-7B74-4164-84BB-645EA33DEC35}"/>
              </a:ext>
            </a:extLst>
          </p:cNvPr>
          <p:cNvPicPr>
            <a:picLocks noChangeAspect="1"/>
          </p:cNvPicPr>
          <p:nvPr/>
        </p:nvPicPr>
        <p:blipFill>
          <a:blip r:embed="rId2"/>
          <a:stretch>
            <a:fillRect/>
          </a:stretch>
        </p:blipFill>
        <p:spPr>
          <a:xfrm>
            <a:off x="35496" y="94320"/>
            <a:ext cx="9077325" cy="6669360"/>
          </a:xfrm>
          <a:prstGeom prst="rect">
            <a:avLst/>
          </a:prstGeom>
        </p:spPr>
      </p:pic>
      <p:sp>
        <p:nvSpPr>
          <p:cNvPr id="3" name="مستطيل 2">
            <a:extLst>
              <a:ext uri="{FF2B5EF4-FFF2-40B4-BE49-F238E27FC236}">
                <a16:creationId xmlns:a16="http://schemas.microsoft.com/office/drawing/2014/main" id="{25AC16DF-6059-467E-9412-9D6B4E167FF2}"/>
              </a:ext>
            </a:extLst>
          </p:cNvPr>
          <p:cNvSpPr/>
          <p:nvPr/>
        </p:nvSpPr>
        <p:spPr>
          <a:xfrm>
            <a:off x="3203848" y="1772816"/>
            <a:ext cx="2592288"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DCBD57F4-CA26-4C81-8E0C-04B09F4DA713}"/>
              </a:ext>
            </a:extLst>
          </p:cNvPr>
          <p:cNvSpPr/>
          <p:nvPr/>
        </p:nvSpPr>
        <p:spPr>
          <a:xfrm>
            <a:off x="611560" y="3789041"/>
            <a:ext cx="4536504"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329DF6C7-5C42-40B2-912B-C7643AB6EEDC}"/>
              </a:ext>
            </a:extLst>
          </p:cNvPr>
          <p:cNvSpPr/>
          <p:nvPr/>
        </p:nvSpPr>
        <p:spPr>
          <a:xfrm>
            <a:off x="3923928" y="5157194"/>
            <a:ext cx="2016224"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697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a:extLst>
              <a:ext uri="{FF2B5EF4-FFF2-40B4-BE49-F238E27FC236}">
                <a16:creationId xmlns:a16="http://schemas.microsoft.com/office/drawing/2014/main" id="{2D45DD93-991C-4A92-BD88-3A0197632110}"/>
              </a:ext>
            </a:extLst>
          </p:cNvPr>
          <p:cNvSpPr>
            <a:spLocks noGrp="1"/>
          </p:cNvSpPr>
          <p:nvPr>
            <p:ph type="pic" sz="quarter" idx="14"/>
          </p:nvPr>
        </p:nvSpPr>
        <p:spPr>
          <a:xfrm>
            <a:off x="2005161" y="24187"/>
            <a:ext cx="7115175" cy="6858000"/>
          </a:xfrm>
        </p:spPr>
      </p:sp>
      <p:sp>
        <p:nvSpPr>
          <p:cNvPr id="3" name="عنوان 2">
            <a:extLst>
              <a:ext uri="{FF2B5EF4-FFF2-40B4-BE49-F238E27FC236}">
                <a16:creationId xmlns:a16="http://schemas.microsoft.com/office/drawing/2014/main" id="{7F132767-48CF-4396-8E90-F1BFCE1BF0D9}"/>
              </a:ext>
            </a:extLst>
          </p:cNvPr>
          <p:cNvSpPr>
            <a:spLocks noGrp="1"/>
          </p:cNvSpPr>
          <p:nvPr>
            <p:ph type="title"/>
          </p:nvPr>
        </p:nvSpPr>
        <p:spPr/>
        <p:txBody>
          <a:bodyPr/>
          <a:lstStyle/>
          <a:p>
            <a:pPr algn="ctr"/>
            <a:r>
              <a:rPr lang="ar-SA" sz="4800" dirty="0"/>
              <a:t>خريطة الوحدة</a:t>
            </a:r>
          </a:p>
        </p:txBody>
      </p:sp>
    </p:spTree>
    <p:extLst>
      <p:ext uri="{BB962C8B-B14F-4D97-AF65-F5344CB8AC3E}">
        <p14:creationId xmlns:p14="http://schemas.microsoft.com/office/powerpoint/2010/main" val="934818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27000"/>
            <a:lum/>
          </a:blip>
          <a:srcRect/>
          <a:stretch>
            <a:fillRect t="-3000" b="-3000"/>
          </a:stretch>
        </a:blip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3429000"/>
            <a:ext cx="8784976" cy="2905701"/>
          </a:xfrm>
        </p:spPr>
        <p:txBody>
          <a:bodyPr>
            <a:noAutofit/>
          </a:bodyPr>
          <a:lstStyle/>
          <a:p>
            <a:pPr marL="64008" indent="0" algn="just">
              <a:buNone/>
            </a:pPr>
            <a:r>
              <a:rPr lang="ar-SA" sz="3600" dirty="0">
                <a:solidFill>
                  <a:schemeClr val="accent5">
                    <a:lumMod val="75000"/>
                  </a:schemeClr>
                </a:solidFill>
                <a:cs typeface="Khalid Art bold" pitchFamily="2" charset="-78"/>
              </a:rPr>
              <a:t>تقنية تقوم بتحويل الموارد الحاسوبية (البرمجيات والعتاد) إلى خدمات على شبكة الإنترنت, وذلك عن طريق تقنية تعتمد على استبدال المعالجة ومساحة التخزين الخاصة بالحاسب إلى ما يسمى السحابة.</a:t>
            </a:r>
          </a:p>
        </p:txBody>
      </p:sp>
      <p:sp>
        <p:nvSpPr>
          <p:cNvPr id="7" name="شبه منحرف 6"/>
          <p:cNvSpPr/>
          <p:nvPr/>
        </p:nvSpPr>
        <p:spPr>
          <a:xfrm>
            <a:off x="539552" y="332656"/>
            <a:ext cx="8064896" cy="1080000"/>
          </a:xfrm>
          <a:prstGeom prst="trapezoid">
            <a:avLst>
              <a:gd name="adj" fmla="val 0"/>
            </a:avLst>
          </a:prstGeom>
          <a:solidFill>
            <a:schemeClr val="accent5">
              <a:lumMod val="40000"/>
              <a:lumOff val="60000"/>
              <a:alpha val="3000"/>
            </a:schemeClr>
          </a:solidFill>
          <a:ln>
            <a:noFill/>
          </a:ln>
          <a:effectLst>
            <a:glow rad="139700">
              <a:schemeClr val="accent5">
                <a:lumMod val="20000"/>
                <a:lumOff val="80000"/>
                <a:alpha val="40000"/>
              </a:scheme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sz="5400" cap="all" dirty="0">
                <a:ln w="0"/>
                <a:solidFill>
                  <a:srgbClr val="CC3399"/>
                </a:solidFill>
                <a:effectLst>
                  <a:glow rad="63500">
                    <a:srgbClr val="33CCFF"/>
                  </a:glow>
                  <a:outerShdw blurRad="38100" dist="38100" dir="2700000" algn="tl">
                    <a:srgbClr val="000000">
                      <a:alpha val="43137"/>
                    </a:srgbClr>
                  </a:outerShdw>
                </a:effectLst>
                <a:cs typeface="Khalid Art bold" pitchFamily="2" charset="-78"/>
              </a:rPr>
              <a:t>مفهوم الحوسبة السحابية</a:t>
            </a:r>
          </a:p>
        </p:txBody>
      </p:sp>
      <p:pic>
        <p:nvPicPr>
          <p:cNvPr id="13" name="صورة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2011" b="29437"/>
          <a:stretch/>
        </p:blipFill>
        <p:spPr>
          <a:xfrm>
            <a:off x="1619672" y="1340768"/>
            <a:ext cx="5904656" cy="2150110"/>
          </a:xfrm>
          <a:prstGeom prst="rect">
            <a:avLst/>
          </a:prstGeom>
          <a:effectLst>
            <a:glow rad="101600">
              <a:schemeClr val="tx1">
                <a:alpha val="60000"/>
              </a:schemeClr>
            </a:glow>
          </a:effectLst>
        </p:spPr>
      </p:pic>
    </p:spTree>
    <p:extLst>
      <p:ext uri="{BB962C8B-B14F-4D97-AF65-F5344CB8AC3E}">
        <p14:creationId xmlns:p14="http://schemas.microsoft.com/office/powerpoint/2010/main" val="312594052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5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2">
            <a:extLst>
              <a:ext uri="{FF2B5EF4-FFF2-40B4-BE49-F238E27FC236}">
                <a16:creationId xmlns:a16="http://schemas.microsoft.com/office/drawing/2014/main" id="{762EA6D8-5D98-4615-AF55-B7642F7037C5}"/>
              </a:ext>
            </a:extLst>
          </p:cNvPr>
          <p:cNvSpPr txBox="1">
            <a:spLocks/>
          </p:cNvSpPr>
          <p:nvPr/>
        </p:nvSpPr>
        <p:spPr>
          <a:xfrm>
            <a:off x="2267744" y="116632"/>
            <a:ext cx="669674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914400" rtl="1"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ar-SA" sz="4000">
                <a:solidFill>
                  <a:schemeClr val="bg1"/>
                </a:solidFill>
              </a:rPr>
              <a:t>ماهي مزايا الحوسبة السحابية</a:t>
            </a:r>
            <a:endParaRPr lang="en-US" sz="4000" dirty="0">
              <a:solidFill>
                <a:schemeClr val="bg1"/>
              </a:solidFill>
            </a:endParaRPr>
          </a:p>
        </p:txBody>
      </p:sp>
      <p:pic>
        <p:nvPicPr>
          <p:cNvPr id="3" name="عنصر نائب للمحتوى 4">
            <a:extLst>
              <a:ext uri="{FF2B5EF4-FFF2-40B4-BE49-F238E27FC236}">
                <a16:creationId xmlns:a16="http://schemas.microsoft.com/office/drawing/2014/main" id="{0201F6DC-1D7E-41DE-806C-D60A924E13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20" y="0"/>
            <a:ext cx="1484487" cy="1353205"/>
          </a:xfrm>
          <a:prstGeom prst="ellipse">
            <a:avLst/>
          </a:prstGeom>
        </p:spPr>
        <p:style>
          <a:lnRef idx="3">
            <a:schemeClr val="lt1"/>
          </a:lnRef>
          <a:fillRef idx="1">
            <a:schemeClr val="accent4"/>
          </a:fillRef>
          <a:effectRef idx="1">
            <a:schemeClr val="accent4"/>
          </a:effectRef>
          <a:fontRef idx="minor">
            <a:schemeClr val="lt1"/>
          </a:fontRef>
        </p:style>
      </p:pic>
      <p:sp>
        <p:nvSpPr>
          <p:cNvPr id="4" name="مستطيل 3">
            <a:extLst>
              <a:ext uri="{FF2B5EF4-FFF2-40B4-BE49-F238E27FC236}">
                <a16:creationId xmlns:a16="http://schemas.microsoft.com/office/drawing/2014/main" id="{B304B92C-E21E-4B5A-9928-7FDCF58CD9F2}"/>
              </a:ext>
            </a:extLst>
          </p:cNvPr>
          <p:cNvSpPr/>
          <p:nvPr/>
        </p:nvSpPr>
        <p:spPr>
          <a:xfrm>
            <a:off x="1714480" y="857232"/>
            <a:ext cx="3428992"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ar-SA" sz="2800" dirty="0"/>
              <a:t>قراءة الصور</a:t>
            </a:r>
          </a:p>
        </p:txBody>
      </p:sp>
      <p:pic>
        <p:nvPicPr>
          <p:cNvPr id="5" name="Picture 8" descr="http://blog.wondershare.com/wp-content/uploads/2011/10/software-update.png">
            <a:hlinkClick r:id="rId3"/>
            <a:extLst>
              <a:ext uri="{FF2B5EF4-FFF2-40B4-BE49-F238E27FC236}">
                <a16:creationId xmlns:a16="http://schemas.microsoft.com/office/drawing/2014/main" id="{697419BB-022A-42BC-B680-7379AFB4A0DC}"/>
              </a:ext>
            </a:extLst>
          </p:cNvPr>
          <p:cNvPicPr>
            <a:picLocks noChangeAspect="1" noChangeArrowheads="1"/>
          </p:cNvPicPr>
          <p:nvPr/>
        </p:nvPicPr>
        <p:blipFill>
          <a:blip r:embed="rId4" cstate="print"/>
          <a:srcRect/>
          <a:stretch>
            <a:fillRect/>
          </a:stretch>
        </p:blipFill>
        <p:spPr bwMode="auto">
          <a:xfrm>
            <a:off x="642910" y="1643050"/>
            <a:ext cx="2519362" cy="2519362"/>
          </a:xfrm>
          <a:prstGeom prst="rect">
            <a:avLst/>
          </a:prstGeom>
          <a:noFill/>
        </p:spPr>
      </p:pic>
      <p:pic>
        <p:nvPicPr>
          <p:cNvPr id="6" name="صورة 5" descr="clock.png">
            <a:extLst>
              <a:ext uri="{FF2B5EF4-FFF2-40B4-BE49-F238E27FC236}">
                <a16:creationId xmlns:a16="http://schemas.microsoft.com/office/drawing/2014/main" id="{E9BE03D2-0829-4C99-A30C-28F6056328F4}"/>
              </a:ext>
            </a:extLst>
          </p:cNvPr>
          <p:cNvPicPr>
            <a:picLocks noChangeAspect="1"/>
          </p:cNvPicPr>
          <p:nvPr/>
        </p:nvPicPr>
        <p:blipFill>
          <a:blip r:embed="rId5" cstate="print"/>
          <a:stretch>
            <a:fillRect/>
          </a:stretch>
        </p:blipFill>
        <p:spPr>
          <a:xfrm>
            <a:off x="785786" y="4214818"/>
            <a:ext cx="2428940" cy="2428940"/>
          </a:xfrm>
          <a:prstGeom prst="rect">
            <a:avLst/>
          </a:prstGeom>
        </p:spPr>
      </p:pic>
      <p:pic>
        <p:nvPicPr>
          <p:cNvPr id="7" name="صورة 6" descr="free-vector-fist-full-of-money-clip-art_106197_Fist_Full_Of_Money_clip_art_hight.png">
            <a:extLst>
              <a:ext uri="{FF2B5EF4-FFF2-40B4-BE49-F238E27FC236}">
                <a16:creationId xmlns:a16="http://schemas.microsoft.com/office/drawing/2014/main" id="{39068639-518A-4829-BC9C-82290821F538}"/>
              </a:ext>
            </a:extLst>
          </p:cNvPr>
          <p:cNvPicPr>
            <a:picLocks noChangeAspect="1"/>
          </p:cNvPicPr>
          <p:nvPr/>
        </p:nvPicPr>
        <p:blipFill>
          <a:blip r:embed="rId6" cstate="print"/>
          <a:stretch>
            <a:fillRect/>
          </a:stretch>
        </p:blipFill>
        <p:spPr>
          <a:xfrm>
            <a:off x="3357554" y="1500174"/>
            <a:ext cx="2491341" cy="2680899"/>
          </a:xfrm>
          <a:prstGeom prst="rect">
            <a:avLst/>
          </a:prstGeom>
        </p:spPr>
      </p:pic>
      <p:pic>
        <p:nvPicPr>
          <p:cNvPr id="8" name="Picture 4" descr="http://www.tvtc.gov.sa/Arabic/Departments/Departments/etcc/MediaCenter/News/PublishingImages/089087%20(4).jpg">
            <a:hlinkClick r:id="rId7"/>
            <a:extLst>
              <a:ext uri="{FF2B5EF4-FFF2-40B4-BE49-F238E27FC236}">
                <a16:creationId xmlns:a16="http://schemas.microsoft.com/office/drawing/2014/main" id="{60F78697-AE23-45AD-9AFC-00B073C44E99}"/>
              </a:ext>
            </a:extLst>
          </p:cNvPr>
          <p:cNvPicPr>
            <a:picLocks noChangeAspect="1" noChangeArrowheads="1"/>
          </p:cNvPicPr>
          <p:nvPr/>
        </p:nvPicPr>
        <p:blipFill>
          <a:blip r:embed="rId8" cstate="print"/>
          <a:srcRect/>
          <a:stretch>
            <a:fillRect/>
          </a:stretch>
        </p:blipFill>
        <p:spPr bwMode="auto">
          <a:xfrm>
            <a:off x="5715008" y="3714752"/>
            <a:ext cx="3428992" cy="2955752"/>
          </a:xfrm>
          <a:prstGeom prst="rect">
            <a:avLst/>
          </a:prstGeom>
          <a:noFill/>
        </p:spPr>
      </p:pic>
      <p:pic>
        <p:nvPicPr>
          <p:cNvPr id="9" name="Picture 6" descr="http://www.enterprisedojo.com/wp-content/uploads/2012/11/shutterstock_108864086.jpg">
            <a:hlinkClick r:id="rId9"/>
            <a:extLst>
              <a:ext uri="{FF2B5EF4-FFF2-40B4-BE49-F238E27FC236}">
                <a16:creationId xmlns:a16="http://schemas.microsoft.com/office/drawing/2014/main" id="{6B651AAB-08C4-471B-B6F2-8BED1EE55FEE}"/>
              </a:ext>
            </a:extLst>
          </p:cNvPr>
          <p:cNvPicPr>
            <a:picLocks noChangeAspect="1" noChangeArrowheads="1"/>
          </p:cNvPicPr>
          <p:nvPr/>
        </p:nvPicPr>
        <p:blipFill>
          <a:blip r:embed="rId10" cstate="print"/>
          <a:srcRect/>
          <a:stretch>
            <a:fillRect/>
          </a:stretch>
        </p:blipFill>
        <p:spPr bwMode="auto">
          <a:xfrm>
            <a:off x="6072198" y="1285860"/>
            <a:ext cx="2842431" cy="2275104"/>
          </a:xfrm>
          <a:prstGeom prst="rect">
            <a:avLst/>
          </a:prstGeom>
          <a:noFill/>
        </p:spPr>
      </p:pic>
      <p:pic>
        <p:nvPicPr>
          <p:cNvPr id="10" name="صورة 9" descr="storage-copy-14121719668nkg4.png">
            <a:extLst>
              <a:ext uri="{FF2B5EF4-FFF2-40B4-BE49-F238E27FC236}">
                <a16:creationId xmlns:a16="http://schemas.microsoft.com/office/drawing/2014/main" id="{766835F1-F92C-4CF9-A6B0-26E25948B4E5}"/>
              </a:ext>
            </a:extLst>
          </p:cNvPr>
          <p:cNvPicPr>
            <a:picLocks noChangeAspect="1"/>
          </p:cNvPicPr>
          <p:nvPr/>
        </p:nvPicPr>
        <p:blipFill>
          <a:blip r:embed="rId11" cstate="print"/>
          <a:stretch>
            <a:fillRect/>
          </a:stretch>
        </p:blipFill>
        <p:spPr>
          <a:xfrm>
            <a:off x="3428992" y="4429132"/>
            <a:ext cx="2174622" cy="2174622"/>
          </a:xfrm>
          <a:prstGeom prst="rect">
            <a:avLst/>
          </a:prstGeom>
        </p:spPr>
      </p:pic>
      <p:sp>
        <p:nvSpPr>
          <p:cNvPr id="11" name="سهم: مسنن إلى اليمين 10">
            <a:extLst>
              <a:ext uri="{FF2B5EF4-FFF2-40B4-BE49-F238E27FC236}">
                <a16:creationId xmlns:a16="http://schemas.microsoft.com/office/drawing/2014/main" id="{2C93ABDF-B701-44A0-9EC2-518B58AD2E24}"/>
              </a:ext>
            </a:extLst>
          </p:cNvPr>
          <p:cNvSpPr/>
          <p:nvPr/>
        </p:nvSpPr>
        <p:spPr>
          <a:xfrm>
            <a:off x="-285816" y="1102990"/>
            <a:ext cx="3240360" cy="108012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نشاط فردي</a:t>
            </a:r>
          </a:p>
        </p:txBody>
      </p:sp>
    </p:spTree>
    <p:extLst>
      <p:ext uri="{BB962C8B-B14F-4D97-AF65-F5344CB8AC3E}">
        <p14:creationId xmlns:p14="http://schemas.microsoft.com/office/powerpoint/2010/main" val="3003833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10000"/>
            <a:lum/>
          </a:blip>
          <a:srcRect/>
          <a:stretch>
            <a:fillRect t="-5000" b="-5000"/>
          </a:stretch>
        </a:blipFill>
        <a:effectLst/>
      </p:bgPr>
    </p:bg>
    <p:spTree>
      <p:nvGrpSpPr>
        <p:cNvPr id="1" name=""/>
        <p:cNvGrpSpPr/>
        <p:nvPr/>
      </p:nvGrpSpPr>
      <p:grpSpPr>
        <a:xfrm>
          <a:off x="0" y="0"/>
          <a:ext cx="0" cy="0"/>
          <a:chOff x="0" y="0"/>
          <a:chExt cx="0" cy="0"/>
        </a:xfrm>
      </p:grpSpPr>
      <p:sp>
        <p:nvSpPr>
          <p:cNvPr id="14" name="مربع نص 13"/>
          <p:cNvSpPr txBox="1"/>
          <p:nvPr/>
        </p:nvSpPr>
        <p:spPr>
          <a:xfrm>
            <a:off x="216480" y="260648"/>
            <a:ext cx="8676000" cy="830997"/>
          </a:xfrm>
          <a:prstGeom prst="rect">
            <a:avLst/>
          </a:prstGeom>
          <a:gradFill>
            <a:gsLst>
              <a:gs pos="0">
                <a:srgbClr val="000000">
                  <a:alpha val="57000"/>
                </a:srgbClr>
              </a:gs>
              <a:gs pos="39999">
                <a:srgbClr val="0A128C">
                  <a:alpha val="50000"/>
                </a:srgbClr>
              </a:gs>
              <a:gs pos="70000">
                <a:srgbClr val="181CC7">
                  <a:alpha val="64000"/>
                </a:srgbClr>
              </a:gs>
              <a:gs pos="88000">
                <a:srgbClr val="7005D4">
                  <a:alpha val="51000"/>
                </a:srgbClr>
              </a:gs>
              <a:gs pos="100000">
                <a:srgbClr val="8C3D91">
                  <a:alpha val="49000"/>
                </a:srgbClr>
              </a:gs>
            </a:gsLst>
            <a:lin ang="16200000" scaled="0"/>
          </a:gradFill>
        </p:spPr>
        <p:txBody>
          <a:bodyPr wrap="square" rtlCol="1">
            <a:spAutoFit/>
          </a:bodyPr>
          <a:lstStyle/>
          <a:p>
            <a:pPr marL="64008" algn="just">
              <a:spcBef>
                <a:spcPct val="20000"/>
              </a:spcBef>
              <a:buClr>
                <a:schemeClr val="accent1"/>
              </a:buClr>
              <a:buSzPct val="80000"/>
            </a:pPr>
            <a:r>
              <a:rPr lang="ar-SA" sz="2400" dirty="0">
                <a:solidFill>
                  <a:schemeClr val="bg1"/>
                </a:solidFill>
                <a:effectLst>
                  <a:outerShdw blurRad="38100" dist="38100" dir="2700000" algn="tl">
                    <a:srgbClr val="000000">
                      <a:alpha val="43137"/>
                    </a:srgbClr>
                  </a:outerShdw>
                </a:effectLst>
                <a:cs typeface="Khalid Art bold" pitchFamily="2" charset="-78"/>
              </a:rPr>
              <a:t>توجد العديد من الأسباب التي تجعل الحوسبة السحابية ضرورية للمؤسسات والأفراد والتي تعتبر بدورها مزايا للحوسبة السحابية وهي :</a:t>
            </a:r>
          </a:p>
        </p:txBody>
      </p:sp>
      <p:sp>
        <p:nvSpPr>
          <p:cNvPr id="15" name="مربع نص 14"/>
          <p:cNvSpPr txBox="1"/>
          <p:nvPr/>
        </p:nvSpPr>
        <p:spPr>
          <a:xfrm>
            <a:off x="0" y="1988840"/>
            <a:ext cx="8820936" cy="3637919"/>
          </a:xfrm>
          <a:prstGeom prst="rect">
            <a:avLst/>
          </a:prstGeom>
          <a:noFill/>
        </p:spPr>
        <p:txBody>
          <a:bodyPr wrap="square" rtlCol="1">
            <a:spAutoFit/>
          </a:bodyPr>
          <a:lstStyle/>
          <a:p>
            <a:pPr rtl="0">
              <a:lnSpc>
                <a:spcPct val="120000"/>
              </a:lnSpc>
            </a:pPr>
            <a:r>
              <a:rPr lang="ar-SA" sz="3200" dirty="0">
                <a:solidFill>
                  <a:prstClr val="black"/>
                </a:solidFill>
                <a:cs typeface="AL-Mohanad Bold" pitchFamily="2" charset="-78"/>
              </a:rPr>
              <a:t>1) انخفاض التكاليف وسهولة الحصول عليها.</a:t>
            </a:r>
          </a:p>
          <a:p>
            <a:pPr rtl="0">
              <a:lnSpc>
                <a:spcPct val="120000"/>
              </a:lnSpc>
            </a:pPr>
            <a:r>
              <a:rPr lang="ar-SA" sz="3200" dirty="0">
                <a:solidFill>
                  <a:schemeClr val="bg1">
                    <a:lumMod val="50000"/>
                  </a:schemeClr>
                </a:solidFill>
                <a:cs typeface="AL-Mohanad Bold" pitchFamily="2" charset="-78"/>
              </a:rPr>
              <a:t>2) السرعة الفائقة في معالجة البيانات.</a:t>
            </a:r>
          </a:p>
          <a:p>
            <a:pPr rtl="0">
              <a:lnSpc>
                <a:spcPct val="120000"/>
              </a:lnSpc>
            </a:pPr>
            <a:r>
              <a:rPr lang="ar-SA" sz="3200" dirty="0">
                <a:solidFill>
                  <a:prstClr val="black"/>
                </a:solidFill>
                <a:cs typeface="AL-Mohanad Bold" pitchFamily="2" charset="-78"/>
              </a:rPr>
              <a:t>3) مرونة الوصول من أي مكان وزمان إلى مكان الخدمة أو المعالجة.</a:t>
            </a:r>
          </a:p>
          <a:p>
            <a:pPr>
              <a:lnSpc>
                <a:spcPct val="120000"/>
              </a:lnSpc>
            </a:pPr>
            <a:r>
              <a:rPr lang="ar-SA" sz="3200" dirty="0">
                <a:solidFill>
                  <a:schemeClr val="bg1">
                    <a:lumMod val="50000"/>
                  </a:schemeClr>
                </a:solidFill>
                <a:cs typeface="AL-Mohanad Bold" pitchFamily="2" charset="-78"/>
              </a:rPr>
              <a:t>4) مرونة الاختيار والانتقال من خدمة مزود إلى خدمة مزود آخر.</a:t>
            </a:r>
          </a:p>
          <a:p>
            <a:pPr>
              <a:lnSpc>
                <a:spcPct val="120000"/>
              </a:lnSpc>
            </a:pPr>
            <a:r>
              <a:rPr lang="ar-SA" sz="3200" dirty="0">
                <a:solidFill>
                  <a:prstClr val="black"/>
                </a:solidFill>
                <a:cs typeface="AL-Mohanad Bold" pitchFamily="2" charset="-78"/>
              </a:rPr>
              <a:t>5) توفر البرمجيات والأجهزة اللازمة مقابل كلفة بسيطة ودون الحاجة</a:t>
            </a:r>
            <a:r>
              <a:rPr lang="en-US" sz="3200" dirty="0">
                <a:solidFill>
                  <a:prstClr val="black"/>
                </a:solidFill>
                <a:cs typeface="AL-Mohanad Bold" pitchFamily="2" charset="-78"/>
              </a:rPr>
              <a:t> </a:t>
            </a:r>
            <a:r>
              <a:rPr lang="ar-SA" sz="3200" dirty="0">
                <a:solidFill>
                  <a:prstClr val="black"/>
                </a:solidFill>
                <a:cs typeface="AL-Mohanad Bold" pitchFamily="2" charset="-78"/>
              </a:rPr>
              <a:t>إلى صيانة النظام والبرامج.</a:t>
            </a:r>
          </a:p>
        </p:txBody>
      </p:sp>
      <p:pic>
        <p:nvPicPr>
          <p:cNvPr id="18" name="صورة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12" y="980728"/>
            <a:ext cx="2232248" cy="2232248"/>
          </a:xfrm>
          <a:prstGeom prst="rect">
            <a:avLst/>
          </a:prstGeom>
        </p:spPr>
      </p:pic>
    </p:spTree>
    <p:extLst>
      <p:ext uri="{BB962C8B-B14F-4D97-AF65-F5344CB8AC3E}">
        <p14:creationId xmlns:p14="http://schemas.microsoft.com/office/powerpoint/2010/main" val="3055401748"/>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5650"/>
                            </p:stCondLst>
                            <p:childTnLst>
                              <p:par>
                                <p:cTn id="13" presetID="49" presetClass="entr" presetSubtype="0" decel="10000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2000" fill="hold"/>
                                        <p:tgtEl>
                                          <p:spTgt spid="18"/>
                                        </p:tgtEl>
                                        <p:attrNameLst>
                                          <p:attrName>ppt_w</p:attrName>
                                        </p:attrNameLst>
                                      </p:cBhvr>
                                      <p:tavLst>
                                        <p:tav tm="0">
                                          <p:val>
                                            <p:fltVal val="0"/>
                                          </p:val>
                                        </p:tav>
                                        <p:tav tm="100000">
                                          <p:val>
                                            <p:strVal val="#ppt_w"/>
                                          </p:val>
                                        </p:tav>
                                      </p:tavLst>
                                    </p:anim>
                                    <p:anim calcmode="lin" valueType="num">
                                      <p:cBhvr>
                                        <p:cTn id="16" dur="2000" fill="hold"/>
                                        <p:tgtEl>
                                          <p:spTgt spid="18"/>
                                        </p:tgtEl>
                                        <p:attrNameLst>
                                          <p:attrName>ppt_h</p:attrName>
                                        </p:attrNameLst>
                                      </p:cBhvr>
                                      <p:tavLst>
                                        <p:tav tm="0">
                                          <p:val>
                                            <p:fltVal val="0"/>
                                          </p:val>
                                        </p:tav>
                                        <p:tav tm="100000">
                                          <p:val>
                                            <p:strVal val="#ppt_h"/>
                                          </p:val>
                                        </p:tav>
                                      </p:tavLst>
                                    </p:anim>
                                    <p:anim calcmode="lin" valueType="num">
                                      <p:cBhvr>
                                        <p:cTn id="17" dur="2000" fill="hold"/>
                                        <p:tgtEl>
                                          <p:spTgt spid="18"/>
                                        </p:tgtEl>
                                        <p:attrNameLst>
                                          <p:attrName>style.rotation</p:attrName>
                                        </p:attrNameLst>
                                      </p:cBhvr>
                                      <p:tavLst>
                                        <p:tav tm="0">
                                          <p:val>
                                            <p:fltVal val="360"/>
                                          </p:val>
                                        </p:tav>
                                        <p:tav tm="100000">
                                          <p:val>
                                            <p:fltVal val="0"/>
                                          </p:val>
                                        </p:tav>
                                      </p:tavLst>
                                    </p:anim>
                                    <p:animEffect transition="in" filter="fade">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right)">
                                      <p:cBhvr>
                                        <p:cTn id="23" dur="20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wipe(right)">
                                      <p:cBhvr>
                                        <p:cTn id="28" dur="2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wipe(right)">
                                      <p:cBhvr>
                                        <p:cTn id="33" dur="20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wipe(right)">
                                      <p:cBhvr>
                                        <p:cTn id="38" dur="2000"/>
                                        <p:tgtEl>
                                          <p:spTgt spid="1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animEffect transition="in" filter="wipe(right)">
                                      <p:cBhvr>
                                        <p:cTn id="43" dur="2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1" Type="http://schemas.openxmlformats.org/officeDocument/2006/relationships/image" Target="../media/image8.jpeg"/></Relationships>
</file>

<file path=ppt/theme/_rels/theme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زوايا">
  <a:themeElements>
    <a:clrScheme name="زوايا">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زوايا">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زوايا">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مشربية">
  <a:themeElements>
    <a:clrScheme name="وحدة نمطية">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3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حيوية">
  <a:themeElements>
    <a:clrScheme name="حيوية">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حيوية">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حيوية">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1_حيوية">
  <a:themeElements>
    <a:clrScheme name="حيوية">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حيوية">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حيوية">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2_حيوية">
  <a:themeElements>
    <a:clrScheme name="حيوية">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حيوية">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حيوية">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11696</TotalTime>
  <Words>1481</Words>
  <Application>Microsoft Office PowerPoint</Application>
  <PresentationFormat>عرض على الشاشة (4:3)</PresentationFormat>
  <Paragraphs>217</Paragraphs>
  <Slides>67</Slides>
  <Notes>0</Notes>
  <HiddenSlides>1</HiddenSlides>
  <MMClips>2</MMClips>
  <ScaleCrop>false</ScaleCrop>
  <HeadingPairs>
    <vt:vector size="6" baseType="variant">
      <vt:variant>
        <vt:lpstr>الخطوط المستخدمة</vt:lpstr>
      </vt:variant>
      <vt:variant>
        <vt:i4>20</vt:i4>
      </vt:variant>
      <vt:variant>
        <vt:lpstr>نسق</vt:lpstr>
      </vt:variant>
      <vt:variant>
        <vt:i4>9</vt:i4>
      </vt:variant>
      <vt:variant>
        <vt:lpstr>عناوين الشرائح</vt:lpstr>
      </vt:variant>
      <vt:variant>
        <vt:i4>67</vt:i4>
      </vt:variant>
    </vt:vector>
  </HeadingPairs>
  <TitlesOfParts>
    <vt:vector size="96" baseType="lpstr">
      <vt:lpstr>ae_AlHor</vt:lpstr>
      <vt:lpstr>AGA Aladdin Regular</vt:lpstr>
      <vt:lpstr>Aharoni</vt:lpstr>
      <vt:lpstr>Arial</vt:lpstr>
      <vt:lpstr>Berlin Sans FB Demi</vt:lpstr>
      <vt:lpstr>Calibri</vt:lpstr>
      <vt:lpstr>Californian FB</vt:lpstr>
      <vt:lpstr>Century Gothic</vt:lpstr>
      <vt:lpstr>Century Schoolbook</vt:lpstr>
      <vt:lpstr>Euphemia</vt:lpstr>
      <vt:lpstr>Franklin Gothic Book</vt:lpstr>
      <vt:lpstr>Franklin Gothic Medium</vt:lpstr>
      <vt:lpstr>Georgia</vt:lpstr>
      <vt:lpstr>Informal Roman</vt:lpstr>
      <vt:lpstr>Khalid Art bold</vt:lpstr>
      <vt:lpstr>Monotype Koufi</vt:lpstr>
      <vt:lpstr>PT Bold Heading</vt:lpstr>
      <vt:lpstr>Verdana</vt:lpstr>
      <vt:lpstr>Wingdings</vt:lpstr>
      <vt:lpstr>Wingdings 2</vt:lpstr>
      <vt:lpstr>زوايا</vt:lpstr>
      <vt:lpstr>نسق Office</vt:lpstr>
      <vt:lpstr>1_نسق Office</vt:lpstr>
      <vt:lpstr>2_نسق Office</vt:lpstr>
      <vt:lpstr>مشربية</vt:lpstr>
      <vt:lpstr>3_نسق Office</vt:lpstr>
      <vt:lpstr>حيوية</vt:lpstr>
      <vt:lpstr>1_حيوية</vt:lpstr>
      <vt:lpstr>2_حيوية</vt:lpstr>
      <vt:lpstr>عرض تقديمي في PowerPoint</vt:lpstr>
      <vt:lpstr>عرض تقديمي في PowerPoint</vt:lpstr>
      <vt:lpstr>Cloud   computing</vt:lpstr>
      <vt:lpstr>عرض تقديمي في PowerPoint</vt:lpstr>
      <vt:lpstr>عرض تقديمي في PowerPoint</vt:lpstr>
      <vt:lpstr>Cloud   computing</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المكونات اللازمة للحوسبة السحابية </vt:lpstr>
      <vt:lpstr>المكونات اللازمة للحوسبة السحابية </vt:lpstr>
      <vt:lpstr>عرض تقديمي في PowerPoint</vt:lpstr>
      <vt:lpstr>المكونات اللازمة للحوسبة السحابية </vt:lpstr>
      <vt:lpstr>عرض تقديمي في PowerPoint</vt:lpstr>
      <vt:lpstr>المكونات اللازمة للحوسبة السحابية </vt:lpstr>
      <vt:lpstr>عرض تقديمي في PowerPoint</vt:lpstr>
      <vt:lpstr>نماذج خدمات الحوسبة السحابية</vt:lpstr>
      <vt:lpstr>  نماذج لخدمات الحوسبة السحابية </vt:lpstr>
      <vt:lpstr>عرض تقديمي في PowerPoint</vt:lpstr>
      <vt:lpstr>  نماذج لخدمات الحوسبة السحابية </vt:lpstr>
      <vt:lpstr>البرمجيات كخدمة (SAAS)</vt:lpstr>
      <vt:lpstr>عرض تقديمي في PowerPoint</vt:lpstr>
      <vt:lpstr>عرض تقديمي في PowerPoint</vt:lpstr>
      <vt:lpstr>ورقة العمل</vt:lpstr>
      <vt:lpstr>مراجعة الدرس السابق</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فيديو </vt:lpstr>
      <vt:lpstr>أمثلة على خدمات الحوسبة السحابية</vt:lpstr>
      <vt:lpstr>عرض تقديمي في PowerPoint</vt:lpstr>
      <vt:lpstr>عرض تقديمي في PowerPoint</vt:lpstr>
      <vt:lpstr>خدمات التخزين السحابي</vt:lpstr>
      <vt:lpstr>فوائد التخزين السحابي</vt:lpstr>
      <vt:lpstr>عرض تقديمي في PowerPoint</vt:lpstr>
      <vt:lpstr>خدمات الصوتيات السحابية</vt:lpstr>
      <vt:lpstr>عرض تقديمي في PowerPoint</vt:lpstr>
      <vt:lpstr>عرض تقديمي في PowerPoint</vt:lpstr>
      <vt:lpstr>التطبيقات السحابية</vt:lpstr>
      <vt:lpstr>عرض تقديمي في PowerPoint</vt:lpstr>
      <vt:lpstr>أنظمة التشغيل السحابية</vt:lpstr>
      <vt:lpstr>عرض تقديمي في PowerPoint</vt:lpstr>
      <vt:lpstr>تطبيقات الحوسبة السحابية واستخداماتها في الأجهزة الذكية</vt:lpstr>
      <vt:lpstr>عرض تقديمي في PowerPoint</vt:lpstr>
      <vt:lpstr>عرض تقديمي في PowerPoint</vt:lpstr>
      <vt:lpstr>تحديات الحوسبة السحابية</vt:lpstr>
      <vt:lpstr>عرض تقديمي في PowerPoint</vt:lpstr>
      <vt:lpstr>عرض تقديمي في PowerPoint</vt:lpstr>
      <vt:lpstr>عرض تقديمي في PowerPoint</vt:lpstr>
      <vt:lpstr>ورقة العمل</vt:lpstr>
      <vt:lpstr>عرض تقديمي في PowerPoint</vt:lpstr>
      <vt:lpstr>الواجب</vt:lpstr>
      <vt:lpstr>عرض تقديمي في PowerPoint</vt:lpstr>
      <vt:lpstr>عرض تقديمي في PowerPoint</vt:lpstr>
      <vt:lpstr>عرض تقديمي في PowerPoint</vt:lpstr>
      <vt:lpstr>عرض تقديمي في PowerPoint</vt:lpstr>
      <vt:lpstr>خريطة الوحدة</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WIN 8.1</dc:creator>
  <cp:lastModifiedBy>ngod ali</cp:lastModifiedBy>
  <cp:revision>192</cp:revision>
  <dcterms:created xsi:type="dcterms:W3CDTF">2015-08-26T04:18:10Z</dcterms:created>
  <dcterms:modified xsi:type="dcterms:W3CDTF">2021-01-23T23:16:13Z</dcterms:modified>
</cp:coreProperties>
</file>