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259" r:id="rId3"/>
    <p:sldId id="343" r:id="rId4"/>
    <p:sldId id="256" r:id="rId5"/>
    <p:sldId id="319" r:id="rId6"/>
    <p:sldId id="331" r:id="rId7"/>
    <p:sldId id="344" r:id="rId8"/>
    <p:sldId id="332" r:id="rId9"/>
    <p:sldId id="345" r:id="rId10"/>
    <p:sldId id="333" r:id="rId11"/>
    <p:sldId id="334" r:id="rId12"/>
    <p:sldId id="335" r:id="rId13"/>
    <p:sldId id="336" r:id="rId14"/>
    <p:sldId id="337" r:id="rId15"/>
    <p:sldId id="349" r:id="rId16"/>
    <p:sldId id="350" r:id="rId17"/>
    <p:sldId id="342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FF007A"/>
    <a:srgbClr val="980098"/>
    <a:srgbClr val="FDEFEC"/>
    <a:srgbClr val="FF0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4" autoAdjust="0"/>
    <p:restoredTop sz="94280" autoAdjust="0"/>
  </p:normalViewPr>
  <p:slideViewPr>
    <p:cSldViewPr snapToGrid="0" showGuides="1">
      <p:cViewPr>
        <p:scale>
          <a:sx n="66" d="100"/>
          <a:sy n="66" d="100"/>
        </p:scale>
        <p:origin x="-504" y="-2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9FBEF0-9F7E-4ADD-B49F-AEEEB8C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28F5CE-EFA6-4CF7-A6C7-1544A41F4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98378B-6646-4463-81DC-B16BE8F7C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E10727-27E5-4AC6-9313-061B73C8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3E105C-8F48-4BC9-A87E-A9EC2780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127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74FDF-AC55-4897-97D9-497936DA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1DDD7A-F8D5-4F62-BE1F-18E5DFC0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6157FF-BC68-468C-94EF-17F6414F4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FFF51-8879-4290-A2A8-9C77F645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3883A5-8381-412B-B32C-FE66877E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64474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E75B30-6ECC-4E97-921A-C6E33E44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46ACFB-41DC-4F47-893A-F3D49B65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BA87FE-3353-420B-B66B-2F8A80D5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86A33B-FB3E-4CD3-AFBD-5D524616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2AB42E-F154-47F7-9B03-631970F9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6383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28FF7-9E8D-4AE8-B715-76017DD0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748EA4-5A8D-43A7-B988-F4DA0885B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43FC9D-1B7A-4718-A64D-581EA74C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582F9-CF35-4D56-8ED7-3FFE367C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C75B45-19F6-4B9C-B6A3-2EA22B4B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82754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3E952-DDF2-493E-9238-1FAFC860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DECFA-23B2-4DC3-94E0-E65B4545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23E223-E94C-4213-A47A-915A8F1E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52B27D-3DC6-4B6C-8EDC-8463EA17B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5313E2-8251-4CA1-BDC7-4211D6B8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393740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5007E-81C6-4273-9DD4-A28B7CB5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834DE9-9EB8-436C-81F3-FF17E591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30E154-9613-4851-B5C7-1497EF76D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F8CC15-C219-47F6-9E96-BC2857DFD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D02B0F-219E-413E-9D7A-2D20F61A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28FD8B-BBCE-49D4-900E-A9F0A6A1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04763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6FF6EE-D6B2-45A3-9602-77B6C74A2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A47B7-0BBC-471F-9D8B-EEEC66A46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914044-1280-4F31-89DB-095982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4C33EB-10B2-4FDD-95CA-1EDB0596F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B2B8150-0FFE-41DD-B56D-987ECC9DD2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4514C1C-B6C1-4638-8612-492DC5FA8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1ACB9F-85EE-40B5-9D8F-00E638DF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E0C5F5-1480-4CAA-99C1-0398430E3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0619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D48E20-4D19-4967-9720-08BD5E60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CCBD2A-160D-4E6A-9DE0-97D1AEE5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FB16F6-9D5B-4DAA-8035-3E6B16D5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B820F9-60FF-432F-92EF-33C01194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8240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2AB2F0-1629-413D-8C0D-CA7E85E7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3315D1E-B6E2-41CA-B9A5-EFD23BE0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0CAB47-C039-4252-8A74-AF325DE14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44985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4206-EFBF-4578-9056-460F809B6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1076C4-C632-4679-9160-D10E02264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86723F-4D53-4C02-8E52-F1EF70CFF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8F0465-AA57-4BC5-97CE-B97621424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8576B3-8317-41FD-B07C-04AB76C52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CB68A5-6D65-48D2-A1FF-73F60F824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9252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7DA119-5C0C-4F6B-9CEA-F3C371730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48065-F728-4E13-9DAA-A9A7B682F0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1663AD-B398-42C7-ACDF-4794866EE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945E36-51C7-4793-916A-A61FB3B7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63C839-3772-4ABF-8F85-FAC995FA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711EAB-B4A0-461F-B4E4-BC78D8E3E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524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3DB231-454E-4AB0-9502-DFECEF71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3A155F-25F6-45DA-BEB8-6447226F6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9BD0A-809D-49A6-A4BD-40C662F6F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9F535-C5CE-418D-AC0B-F0C2A35EE4E1}" type="datetimeFigureOut">
              <a:rPr lang="ar-SY" smtClean="0"/>
              <a:t>09/09/1442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11AF5-6684-48D4-9C2F-5610052F8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D47F1E-66F8-42C3-8DEF-CC563BC9D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7CD4-2520-493D-AD61-94E14748E790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93949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120852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081246"/>
              <a:ext cx="48377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مَنْ </a:t>
              </a:r>
              <a:r>
                <a:rPr lang="ar-SY" sz="3200" b="1" dirty="0" smtClean="0">
                  <a:solidFill>
                    <a:srgbClr val="FF0000"/>
                  </a:solidFill>
                  <a:latin typeface="Cooper Black" panose="0208090404030B020404" pitchFamily="18" charset="0"/>
                </a:rPr>
                <a:t>أَنَا </a:t>
              </a:r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1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/>
          <a:stretch/>
        </p:blipFill>
        <p:spPr bwMode="auto">
          <a:xfrm>
            <a:off x="9549931" y="2909858"/>
            <a:ext cx="3652910" cy="75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 smtClean="0">
                  <a:solidFill>
                    <a:prstClr val="white"/>
                  </a:solidFill>
                </a:rPr>
                <a:t>السَّعَفُ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70112" y="28670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178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الساكن وحرف المد يكونان مقطعاً مع الحرف قبلهما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170" name="مجموعة 169"/>
          <p:cNvGrpSpPr/>
          <p:nvPr/>
        </p:nvGrpSpPr>
        <p:grpSpPr>
          <a:xfrm rot="5400000">
            <a:off x="-257435" y="1019452"/>
            <a:ext cx="1810848" cy="2810538"/>
            <a:chOff x="4265623" y="4354696"/>
            <a:chExt cx="1810848" cy="2810538"/>
          </a:xfrm>
        </p:grpSpPr>
        <p:sp>
          <p:nvSpPr>
            <p:cNvPr id="171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3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7" name="مجموعة 186"/>
          <p:cNvGrpSpPr/>
          <p:nvPr/>
        </p:nvGrpSpPr>
        <p:grpSpPr>
          <a:xfrm rot="5400000">
            <a:off x="317367" y="1361409"/>
            <a:ext cx="959039" cy="2234220"/>
            <a:chOff x="4745325" y="4627308"/>
            <a:chExt cx="959039" cy="2234220"/>
          </a:xfrm>
        </p:grpSpPr>
        <p:sp>
          <p:nvSpPr>
            <p:cNvPr id="1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3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07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14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1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19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/>
          <a:stretch/>
        </p:blipFill>
        <p:spPr bwMode="auto">
          <a:xfrm>
            <a:off x="9616882" y="2780439"/>
            <a:ext cx="3648642" cy="80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36">
            <a:extLst>
              <a:ext uri="{FF2B5EF4-FFF2-40B4-BE49-F238E27FC236}">
                <a16:creationId xmlns:a16="http://schemas.microsoft.com/office/drawing/2014/main" xmlns="" id="{74E6BD78-237B-4787-8186-1736EE6C00B1}"/>
              </a:ext>
            </a:extLst>
          </p:cNvPr>
          <p:cNvSpPr/>
          <p:nvPr/>
        </p:nvSpPr>
        <p:spPr>
          <a:xfrm>
            <a:off x="-30012" y="6072436"/>
            <a:ext cx="12192000" cy="148940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أَقْرَأ الْكَلِمَاتِ ثُمَّ أُحَلِّلُهَا إِلَى مَقَاطِعَ وَحُرُوفٍ</a:t>
              </a:r>
              <a:r>
                <a:rPr lang="ar-SY" dirty="0"/>
                <a:t>**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7170"/>
            <a:ext cx="627351" cy="6427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أحُللِّ: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76" name="Bag">
            <a:extLst>
              <a:ext uri="{FF2B5EF4-FFF2-40B4-BE49-F238E27FC236}">
                <a16:creationId xmlns:a16="http://schemas.microsoft.com/office/drawing/2014/main" xmlns="" id="{DAB67207-F29F-4328-98C6-E15BC68423F4}"/>
              </a:ext>
            </a:extLst>
          </p:cNvPr>
          <p:cNvGrpSpPr/>
          <p:nvPr/>
        </p:nvGrpSpPr>
        <p:grpSpPr>
          <a:xfrm>
            <a:off x="6795936" y="4251509"/>
            <a:ext cx="1251210" cy="1215191"/>
            <a:chOff x="8435398" y="3172023"/>
            <a:chExt cx="1636294" cy="1589190"/>
          </a:xfrm>
        </p:grpSpPr>
        <p:sp>
          <p:nvSpPr>
            <p:cNvPr id="77" name="Rectangle: Top Corners Rounded 9">
              <a:extLst>
                <a:ext uri="{FF2B5EF4-FFF2-40B4-BE49-F238E27FC236}">
                  <a16:creationId xmlns:a16="http://schemas.microsoft.com/office/drawing/2014/main" xmlns="" id="{65E2D802-C585-4D6B-B15B-6ABB30C3F7BC}"/>
                </a:ext>
              </a:extLst>
            </p:cNvPr>
            <p:cNvSpPr/>
            <p:nvPr/>
          </p:nvSpPr>
          <p:spPr>
            <a:xfrm>
              <a:off x="8435398" y="3640309"/>
              <a:ext cx="1636294" cy="1120904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15000">
                  <a:srgbClr val="FF0066"/>
                </a:gs>
                <a:gs pos="53000">
                  <a:srgbClr val="FF33CC"/>
                </a:gs>
                <a:gs pos="80000">
                  <a:srgbClr val="FF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ar-SY" sz="2400" dirty="0">
                  <a:solidFill>
                    <a:prstClr val="white"/>
                  </a:solidFill>
                </a:rPr>
                <a:t>قَوِيَّةُ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78" name="Block Arc 10">
              <a:extLst>
                <a:ext uri="{FF2B5EF4-FFF2-40B4-BE49-F238E27FC236}">
                  <a16:creationId xmlns:a16="http://schemas.microsoft.com/office/drawing/2014/main" xmlns="" id="{96C49409-63B6-4F55-9F54-0DF93A5D2AD1}"/>
                </a:ext>
              </a:extLst>
            </p:cNvPr>
            <p:cNvSpPr/>
            <p:nvPr/>
          </p:nvSpPr>
          <p:spPr>
            <a:xfrm>
              <a:off x="8946070" y="3172023"/>
              <a:ext cx="652534" cy="1028738"/>
            </a:xfrm>
            <a:prstGeom prst="blockArc">
              <a:avLst>
                <a:gd name="adj1" fmla="val 10800000"/>
                <a:gd name="adj2" fmla="val 21399999"/>
                <a:gd name="adj3" fmla="val 7719"/>
              </a:avLst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2" name="Flowchart: Terminator 107">
            <a:extLst>
              <a:ext uri="{FF2B5EF4-FFF2-40B4-BE49-F238E27FC236}">
                <a16:creationId xmlns:a16="http://schemas.microsoft.com/office/drawing/2014/main" xmlns="" id="{DC672A2F-A3A4-4D04-A035-059E4F557EE6}"/>
              </a:ext>
            </a:extLst>
          </p:cNvPr>
          <p:cNvSpPr/>
          <p:nvPr/>
        </p:nvSpPr>
        <p:spPr>
          <a:xfrm>
            <a:off x="7480804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Flowchart: Terminator 106">
            <a:extLst>
              <a:ext uri="{FF2B5EF4-FFF2-40B4-BE49-F238E27FC236}">
                <a16:creationId xmlns:a16="http://schemas.microsoft.com/office/drawing/2014/main" xmlns="" id="{DD1BDF79-4982-4ADE-9EA9-A4D6DFF45047}"/>
              </a:ext>
            </a:extLst>
          </p:cNvPr>
          <p:cNvSpPr/>
          <p:nvPr/>
        </p:nvSpPr>
        <p:spPr>
          <a:xfrm>
            <a:off x="783642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Flowchart: Terminator 105">
            <a:extLst>
              <a:ext uri="{FF2B5EF4-FFF2-40B4-BE49-F238E27FC236}">
                <a16:creationId xmlns:a16="http://schemas.microsoft.com/office/drawing/2014/main" xmlns="" id="{5414219A-47FF-4898-8DA3-61CF16CF34ED}"/>
              </a:ext>
            </a:extLst>
          </p:cNvPr>
          <p:cNvSpPr/>
          <p:nvPr/>
        </p:nvSpPr>
        <p:spPr>
          <a:xfrm>
            <a:off x="2201218" y="6377887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lowchart: Terminator 6">
            <a:extLst>
              <a:ext uri="{FF2B5EF4-FFF2-40B4-BE49-F238E27FC236}">
                <a16:creationId xmlns:a16="http://schemas.microsoft.com/office/drawing/2014/main" xmlns="" id="{B87DAAD7-4EF7-492B-A150-AE74117E222B}"/>
              </a:ext>
            </a:extLst>
          </p:cNvPr>
          <p:cNvSpPr/>
          <p:nvPr/>
        </p:nvSpPr>
        <p:spPr>
          <a:xfrm>
            <a:off x="1872088" y="6459756"/>
            <a:ext cx="106301" cy="387040"/>
          </a:xfrm>
          <a:prstGeom prst="flowChartTerminator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: Rounded Corners 3">
            <a:extLst>
              <a:ext uri="{FF2B5EF4-FFF2-40B4-BE49-F238E27FC236}">
                <a16:creationId xmlns:a16="http://schemas.microsoft.com/office/drawing/2014/main" xmlns="" id="{0DB733D7-81EE-4102-AE19-8941F6785219}"/>
              </a:ext>
            </a:extLst>
          </p:cNvPr>
          <p:cNvSpPr/>
          <p:nvPr/>
        </p:nvSpPr>
        <p:spPr>
          <a:xfrm>
            <a:off x="1192696" y="5479430"/>
            <a:ext cx="7498727" cy="109440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: Rounded Corners 24">
            <a:extLst>
              <a:ext uri="{FF2B5EF4-FFF2-40B4-BE49-F238E27FC236}">
                <a16:creationId xmlns:a16="http://schemas.microsoft.com/office/drawing/2014/main" xmlns="" id="{A29EBC77-8905-4933-BDAD-7A8EEFBF1A97}"/>
              </a:ext>
            </a:extLst>
          </p:cNvPr>
          <p:cNvSpPr/>
          <p:nvPr/>
        </p:nvSpPr>
        <p:spPr>
          <a:xfrm>
            <a:off x="1480277" y="5689120"/>
            <a:ext cx="7096423" cy="704896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  <a:alpha val="2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Freeform: Shape 23">
            <a:extLst>
              <a:ext uri="{FF2B5EF4-FFF2-40B4-BE49-F238E27FC236}">
                <a16:creationId xmlns:a16="http://schemas.microsoft.com/office/drawing/2014/main" xmlns="" id="{D4434EC4-3D14-4B64-AB5A-4CB37BE39F51}"/>
              </a:ext>
            </a:extLst>
          </p:cNvPr>
          <p:cNvSpPr/>
          <p:nvPr/>
        </p:nvSpPr>
        <p:spPr>
          <a:xfrm>
            <a:off x="1481596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Freeform: Shape 26">
            <a:extLst>
              <a:ext uri="{FF2B5EF4-FFF2-40B4-BE49-F238E27FC236}">
                <a16:creationId xmlns:a16="http://schemas.microsoft.com/office/drawing/2014/main" xmlns="" id="{C353CDB3-89BC-4485-BA4D-A968F0F37FF6}"/>
              </a:ext>
            </a:extLst>
          </p:cNvPr>
          <p:cNvSpPr/>
          <p:nvPr/>
        </p:nvSpPr>
        <p:spPr>
          <a:xfrm>
            <a:off x="3142744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27">
            <a:extLst>
              <a:ext uri="{FF2B5EF4-FFF2-40B4-BE49-F238E27FC236}">
                <a16:creationId xmlns:a16="http://schemas.microsoft.com/office/drawing/2014/main" xmlns="" id="{C2F1E9CF-62B1-4640-A315-C2FF0ED58685}"/>
              </a:ext>
            </a:extLst>
          </p:cNvPr>
          <p:cNvSpPr/>
          <p:nvPr/>
        </p:nvSpPr>
        <p:spPr>
          <a:xfrm>
            <a:off x="4817212" y="56122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Freeform: Shape 28">
            <a:extLst>
              <a:ext uri="{FF2B5EF4-FFF2-40B4-BE49-F238E27FC236}">
                <a16:creationId xmlns:a16="http://schemas.microsoft.com/office/drawing/2014/main" xmlns="" id="{2D79B90E-6BCE-4873-B81B-BEC256718936}"/>
              </a:ext>
            </a:extLst>
          </p:cNvPr>
          <p:cNvSpPr/>
          <p:nvPr/>
        </p:nvSpPr>
        <p:spPr>
          <a:xfrm>
            <a:off x="6426050" y="57117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Flowchart: Terminator 38">
            <a:extLst>
              <a:ext uri="{FF2B5EF4-FFF2-40B4-BE49-F238E27FC236}">
                <a16:creationId xmlns:a16="http://schemas.microsoft.com/office/drawing/2014/main" xmlns="" id="{A0AC24D5-D3C2-4C8C-990E-5E98C24A630A}"/>
              </a:ext>
            </a:extLst>
          </p:cNvPr>
          <p:cNvSpPr/>
          <p:nvPr/>
        </p:nvSpPr>
        <p:spPr>
          <a:xfrm>
            <a:off x="2171560" y="6709565"/>
            <a:ext cx="5617302" cy="108280"/>
          </a:xfrm>
          <a:prstGeom prst="flowChartTerminator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Freeform: Shape 29">
            <a:extLst>
              <a:ext uri="{FF2B5EF4-FFF2-40B4-BE49-F238E27FC236}">
                <a16:creationId xmlns:a16="http://schemas.microsoft.com/office/drawing/2014/main" xmlns="" id="{A28B9D7D-FDFF-4506-8013-B5B6237B8481}"/>
              </a:ext>
            </a:extLst>
          </p:cNvPr>
          <p:cNvSpPr/>
          <p:nvPr/>
        </p:nvSpPr>
        <p:spPr>
          <a:xfrm>
            <a:off x="7870808" y="5701197"/>
            <a:ext cx="702870" cy="702869"/>
          </a:xfrm>
          <a:custGeom>
            <a:avLst/>
            <a:gdLst>
              <a:gd name="connsiteX0" fmla="*/ 459596 w 919192"/>
              <a:gd name="connsiteY0" fmla="*/ 325952 h 919191"/>
              <a:gd name="connsiteX1" fmla="*/ 593239 w 919192"/>
              <a:gd name="connsiteY1" fmla="*/ 459595 h 919191"/>
              <a:gd name="connsiteX2" fmla="*/ 459596 w 919192"/>
              <a:gd name="connsiteY2" fmla="*/ 593238 h 919191"/>
              <a:gd name="connsiteX3" fmla="*/ 325953 w 919192"/>
              <a:gd name="connsiteY3" fmla="*/ 459595 h 919191"/>
              <a:gd name="connsiteX4" fmla="*/ 459596 w 919192"/>
              <a:gd name="connsiteY4" fmla="*/ 325952 h 919191"/>
              <a:gd name="connsiteX5" fmla="*/ 459596 w 919192"/>
              <a:gd name="connsiteY5" fmla="*/ 248034 h 919191"/>
              <a:gd name="connsiteX6" fmla="*/ 248035 w 919192"/>
              <a:gd name="connsiteY6" fmla="*/ 459595 h 919191"/>
              <a:gd name="connsiteX7" fmla="*/ 459596 w 919192"/>
              <a:gd name="connsiteY7" fmla="*/ 671156 h 919191"/>
              <a:gd name="connsiteX8" fmla="*/ 671157 w 919192"/>
              <a:gd name="connsiteY8" fmla="*/ 459595 h 919191"/>
              <a:gd name="connsiteX9" fmla="*/ 459596 w 919192"/>
              <a:gd name="connsiteY9" fmla="*/ 248034 h 919191"/>
              <a:gd name="connsiteX10" fmla="*/ 400019 w 919192"/>
              <a:gd name="connsiteY10" fmla="*/ 0 h 919191"/>
              <a:gd name="connsiteX11" fmla="*/ 519173 w 919192"/>
              <a:gd name="connsiteY11" fmla="*/ 0 h 919191"/>
              <a:gd name="connsiteX12" fmla="*/ 519173 w 919192"/>
              <a:gd name="connsiteY12" fmla="*/ 88825 h 919191"/>
              <a:gd name="connsiteX13" fmla="*/ 534264 w 919192"/>
              <a:gd name="connsiteY13" fmla="*/ 90346 h 919191"/>
              <a:gd name="connsiteX14" fmla="*/ 593783 w 919192"/>
              <a:gd name="connsiteY14" fmla="*/ 108023 h 919191"/>
              <a:gd name="connsiteX15" fmla="*/ 637799 w 919192"/>
              <a:gd name="connsiteY15" fmla="*/ 31785 h 919191"/>
              <a:gd name="connsiteX16" fmla="*/ 740990 w 919192"/>
              <a:gd name="connsiteY16" fmla="*/ 91363 h 919191"/>
              <a:gd name="connsiteX17" fmla="*/ 696219 w 919192"/>
              <a:gd name="connsiteY17" fmla="*/ 168908 h 919191"/>
              <a:gd name="connsiteX18" fmla="*/ 702058 w 919192"/>
              <a:gd name="connsiteY18" fmla="*/ 173165 h 919191"/>
              <a:gd name="connsiteX19" fmla="*/ 749254 w 919192"/>
              <a:gd name="connsiteY19" fmla="*/ 223567 h 919191"/>
              <a:gd name="connsiteX20" fmla="*/ 827830 w 919192"/>
              <a:gd name="connsiteY20" fmla="*/ 178203 h 919191"/>
              <a:gd name="connsiteX21" fmla="*/ 887407 w 919192"/>
              <a:gd name="connsiteY21" fmla="*/ 281393 h 919191"/>
              <a:gd name="connsiteX22" fmla="*/ 806232 w 919192"/>
              <a:gd name="connsiteY22" fmla="*/ 328259 h 919191"/>
              <a:gd name="connsiteX23" fmla="*/ 821114 w 919192"/>
              <a:gd name="connsiteY23" fmla="*/ 371886 h 919191"/>
              <a:gd name="connsiteX24" fmla="*/ 824216 w 919192"/>
              <a:gd name="connsiteY24" fmla="*/ 400019 h 919191"/>
              <a:gd name="connsiteX25" fmla="*/ 919192 w 919192"/>
              <a:gd name="connsiteY25" fmla="*/ 400019 h 919191"/>
              <a:gd name="connsiteX26" fmla="*/ 919192 w 919192"/>
              <a:gd name="connsiteY26" fmla="*/ 519173 h 919191"/>
              <a:gd name="connsiteX27" fmla="*/ 824230 w 919192"/>
              <a:gd name="connsiteY27" fmla="*/ 519173 h 919191"/>
              <a:gd name="connsiteX28" fmla="*/ 807609 w 919192"/>
              <a:gd name="connsiteY28" fmla="*/ 580702 h 919191"/>
              <a:gd name="connsiteX29" fmla="*/ 803735 w 919192"/>
              <a:gd name="connsiteY29" fmla="*/ 589490 h 919191"/>
              <a:gd name="connsiteX30" fmla="*/ 887407 w 919192"/>
              <a:gd name="connsiteY30" fmla="*/ 637798 h 919191"/>
              <a:gd name="connsiteX31" fmla="*/ 827830 w 919192"/>
              <a:gd name="connsiteY31" fmla="*/ 740989 h 919191"/>
              <a:gd name="connsiteX32" fmla="*/ 740546 w 919192"/>
              <a:gd name="connsiteY32" fmla="*/ 690596 h 919191"/>
              <a:gd name="connsiteX33" fmla="*/ 702058 w 919192"/>
              <a:gd name="connsiteY33" fmla="*/ 733462 h 919191"/>
              <a:gd name="connsiteX34" fmla="*/ 691257 w 919192"/>
              <a:gd name="connsiteY34" fmla="*/ 741691 h 919191"/>
              <a:gd name="connsiteX35" fmla="*/ 740990 w 919192"/>
              <a:gd name="connsiteY35" fmla="*/ 827829 h 919191"/>
              <a:gd name="connsiteX36" fmla="*/ 637799 w 919192"/>
              <a:gd name="connsiteY36" fmla="*/ 887406 h 919191"/>
              <a:gd name="connsiteX37" fmla="*/ 587695 w 919192"/>
              <a:gd name="connsiteY37" fmla="*/ 800623 h 919191"/>
              <a:gd name="connsiteX38" fmla="*/ 580574 w 919192"/>
              <a:gd name="connsiteY38" fmla="*/ 803607 h 919191"/>
              <a:gd name="connsiteX39" fmla="*/ 534264 w 919192"/>
              <a:gd name="connsiteY39" fmla="*/ 816281 h 919191"/>
              <a:gd name="connsiteX40" fmla="*/ 519173 w 919192"/>
              <a:gd name="connsiteY40" fmla="*/ 817803 h 919191"/>
              <a:gd name="connsiteX41" fmla="*/ 519173 w 919192"/>
              <a:gd name="connsiteY41" fmla="*/ 919191 h 919191"/>
              <a:gd name="connsiteX42" fmla="*/ 400019 w 919192"/>
              <a:gd name="connsiteY42" fmla="*/ 919191 h 919191"/>
              <a:gd name="connsiteX43" fmla="*/ 400019 w 919192"/>
              <a:gd name="connsiteY43" fmla="*/ 817803 h 919191"/>
              <a:gd name="connsiteX44" fmla="*/ 384928 w 919192"/>
              <a:gd name="connsiteY44" fmla="*/ 816281 h 919191"/>
              <a:gd name="connsiteX45" fmla="*/ 331602 w 919192"/>
              <a:gd name="connsiteY45" fmla="*/ 800443 h 919191"/>
              <a:gd name="connsiteX46" fmla="*/ 281393 w 919192"/>
              <a:gd name="connsiteY46" fmla="*/ 887406 h 919191"/>
              <a:gd name="connsiteX47" fmla="*/ 178203 w 919192"/>
              <a:gd name="connsiteY47" fmla="*/ 827829 h 919191"/>
              <a:gd name="connsiteX48" fmla="*/ 228079 w 919192"/>
              <a:gd name="connsiteY48" fmla="*/ 741441 h 919191"/>
              <a:gd name="connsiteX49" fmla="*/ 217135 w 919192"/>
              <a:gd name="connsiteY49" fmla="*/ 733462 h 919191"/>
              <a:gd name="connsiteX50" fmla="*/ 177574 w 919192"/>
              <a:gd name="connsiteY50" fmla="*/ 691215 h 919191"/>
              <a:gd name="connsiteX51" fmla="*/ 91363 w 919192"/>
              <a:gd name="connsiteY51" fmla="*/ 740989 h 919191"/>
              <a:gd name="connsiteX52" fmla="*/ 31786 w 919192"/>
              <a:gd name="connsiteY52" fmla="*/ 637798 h 919191"/>
              <a:gd name="connsiteX53" fmla="*/ 116541 w 919192"/>
              <a:gd name="connsiteY53" fmla="*/ 588865 h 919191"/>
              <a:gd name="connsiteX54" fmla="*/ 98078 w 919192"/>
              <a:gd name="connsiteY54" fmla="*/ 534741 h 919191"/>
              <a:gd name="connsiteX55" fmla="*/ 96362 w 919192"/>
              <a:gd name="connsiteY55" fmla="*/ 519173 h 919191"/>
              <a:gd name="connsiteX56" fmla="*/ 0 w 919192"/>
              <a:gd name="connsiteY56" fmla="*/ 519173 h 919191"/>
              <a:gd name="connsiteX57" fmla="*/ 0 w 919192"/>
              <a:gd name="connsiteY57" fmla="*/ 400019 h 919191"/>
              <a:gd name="connsiteX58" fmla="*/ 93804 w 919192"/>
              <a:gd name="connsiteY58" fmla="*/ 400019 h 919191"/>
              <a:gd name="connsiteX59" fmla="*/ 94888 w 919192"/>
              <a:gd name="connsiteY59" fmla="*/ 387730 h 919191"/>
              <a:gd name="connsiteX60" fmla="*/ 108934 w 919192"/>
              <a:gd name="connsiteY60" fmla="*/ 333410 h 919191"/>
              <a:gd name="connsiteX61" fmla="*/ 111500 w 919192"/>
              <a:gd name="connsiteY61" fmla="*/ 327416 h 919191"/>
              <a:gd name="connsiteX62" fmla="*/ 31786 w 919192"/>
              <a:gd name="connsiteY62" fmla="*/ 281393 h 919191"/>
              <a:gd name="connsiteX63" fmla="*/ 91363 w 919192"/>
              <a:gd name="connsiteY63" fmla="*/ 178203 h 919191"/>
              <a:gd name="connsiteX64" fmla="*/ 169972 w 919192"/>
              <a:gd name="connsiteY64" fmla="*/ 223587 h 919191"/>
              <a:gd name="connsiteX65" fmla="*/ 194493 w 919192"/>
              <a:gd name="connsiteY65" fmla="*/ 194496 h 919191"/>
              <a:gd name="connsiteX66" fmla="*/ 223124 w 919192"/>
              <a:gd name="connsiteY66" fmla="*/ 169169 h 919191"/>
              <a:gd name="connsiteX67" fmla="*/ 178203 w 919192"/>
              <a:gd name="connsiteY67" fmla="*/ 91363 h 919191"/>
              <a:gd name="connsiteX68" fmla="*/ 281393 w 919192"/>
              <a:gd name="connsiteY68" fmla="*/ 31785 h 919191"/>
              <a:gd name="connsiteX69" fmla="*/ 325543 w 919192"/>
              <a:gd name="connsiteY69" fmla="*/ 108254 h 919191"/>
              <a:gd name="connsiteX70" fmla="*/ 331145 w 919192"/>
              <a:gd name="connsiteY70" fmla="*/ 105691 h 919191"/>
              <a:gd name="connsiteX71" fmla="*/ 384928 w 919192"/>
              <a:gd name="connsiteY71" fmla="*/ 90346 h 919191"/>
              <a:gd name="connsiteX72" fmla="*/ 400019 w 919192"/>
              <a:gd name="connsiteY72" fmla="*/ 88825 h 91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919192" h="919191">
                <a:moveTo>
                  <a:pt x="459596" y="325952"/>
                </a:moveTo>
                <a:cubicBezTo>
                  <a:pt x="533405" y="325952"/>
                  <a:pt x="593239" y="385786"/>
                  <a:pt x="593239" y="459595"/>
                </a:cubicBezTo>
                <a:cubicBezTo>
                  <a:pt x="593239" y="533404"/>
                  <a:pt x="533405" y="593238"/>
                  <a:pt x="459596" y="593238"/>
                </a:cubicBezTo>
                <a:cubicBezTo>
                  <a:pt x="385787" y="593238"/>
                  <a:pt x="325953" y="533404"/>
                  <a:pt x="325953" y="459595"/>
                </a:cubicBezTo>
                <a:cubicBezTo>
                  <a:pt x="325953" y="385786"/>
                  <a:pt x="385787" y="325952"/>
                  <a:pt x="459596" y="325952"/>
                </a:cubicBezTo>
                <a:close/>
                <a:moveTo>
                  <a:pt x="459596" y="248034"/>
                </a:moveTo>
                <a:cubicBezTo>
                  <a:pt x="342754" y="248034"/>
                  <a:pt x="248035" y="342753"/>
                  <a:pt x="248035" y="459595"/>
                </a:cubicBezTo>
                <a:cubicBezTo>
                  <a:pt x="248035" y="576437"/>
                  <a:pt x="342754" y="671156"/>
                  <a:pt x="459596" y="671156"/>
                </a:cubicBezTo>
                <a:cubicBezTo>
                  <a:pt x="576438" y="671156"/>
                  <a:pt x="671157" y="576437"/>
                  <a:pt x="671157" y="459595"/>
                </a:cubicBezTo>
                <a:cubicBezTo>
                  <a:pt x="671157" y="342753"/>
                  <a:pt x="576438" y="248034"/>
                  <a:pt x="459596" y="248034"/>
                </a:cubicBezTo>
                <a:close/>
                <a:moveTo>
                  <a:pt x="400019" y="0"/>
                </a:moveTo>
                <a:lnTo>
                  <a:pt x="519173" y="0"/>
                </a:lnTo>
                <a:lnTo>
                  <a:pt x="519173" y="88825"/>
                </a:lnTo>
                <a:lnTo>
                  <a:pt x="534264" y="90346"/>
                </a:lnTo>
                <a:lnTo>
                  <a:pt x="593783" y="108023"/>
                </a:lnTo>
                <a:lnTo>
                  <a:pt x="637799" y="31785"/>
                </a:lnTo>
                <a:lnTo>
                  <a:pt x="740990" y="91363"/>
                </a:lnTo>
                <a:lnTo>
                  <a:pt x="696219" y="168908"/>
                </a:lnTo>
                <a:lnTo>
                  <a:pt x="702058" y="173165"/>
                </a:lnTo>
                <a:lnTo>
                  <a:pt x="749254" y="223567"/>
                </a:lnTo>
                <a:lnTo>
                  <a:pt x="827830" y="178203"/>
                </a:lnTo>
                <a:lnTo>
                  <a:pt x="887407" y="281393"/>
                </a:lnTo>
                <a:lnTo>
                  <a:pt x="806232" y="328259"/>
                </a:lnTo>
                <a:lnTo>
                  <a:pt x="821114" y="371886"/>
                </a:lnTo>
                <a:lnTo>
                  <a:pt x="824216" y="400019"/>
                </a:lnTo>
                <a:lnTo>
                  <a:pt x="919192" y="400019"/>
                </a:lnTo>
                <a:lnTo>
                  <a:pt x="919192" y="519173"/>
                </a:lnTo>
                <a:lnTo>
                  <a:pt x="824230" y="519173"/>
                </a:lnTo>
                <a:lnTo>
                  <a:pt x="807609" y="580702"/>
                </a:lnTo>
                <a:lnTo>
                  <a:pt x="803735" y="589490"/>
                </a:lnTo>
                <a:lnTo>
                  <a:pt x="887407" y="637798"/>
                </a:lnTo>
                <a:lnTo>
                  <a:pt x="827830" y="740989"/>
                </a:lnTo>
                <a:lnTo>
                  <a:pt x="740546" y="690596"/>
                </a:lnTo>
                <a:lnTo>
                  <a:pt x="702058" y="733462"/>
                </a:lnTo>
                <a:lnTo>
                  <a:pt x="691257" y="741691"/>
                </a:lnTo>
                <a:lnTo>
                  <a:pt x="740990" y="827829"/>
                </a:lnTo>
                <a:lnTo>
                  <a:pt x="637799" y="887406"/>
                </a:lnTo>
                <a:lnTo>
                  <a:pt x="587695" y="800623"/>
                </a:lnTo>
                <a:lnTo>
                  <a:pt x="580574" y="803607"/>
                </a:lnTo>
                <a:cubicBezTo>
                  <a:pt x="565552" y="808794"/>
                  <a:pt x="550092" y="813042"/>
                  <a:pt x="534264" y="816281"/>
                </a:cubicBezTo>
                <a:lnTo>
                  <a:pt x="519173" y="817803"/>
                </a:lnTo>
                <a:lnTo>
                  <a:pt x="519173" y="919191"/>
                </a:lnTo>
                <a:lnTo>
                  <a:pt x="400019" y="919191"/>
                </a:lnTo>
                <a:lnTo>
                  <a:pt x="400019" y="817803"/>
                </a:lnTo>
                <a:lnTo>
                  <a:pt x="384928" y="816281"/>
                </a:lnTo>
                <a:lnTo>
                  <a:pt x="331602" y="800443"/>
                </a:lnTo>
                <a:lnTo>
                  <a:pt x="281393" y="887406"/>
                </a:lnTo>
                <a:lnTo>
                  <a:pt x="178203" y="827829"/>
                </a:lnTo>
                <a:lnTo>
                  <a:pt x="228079" y="741441"/>
                </a:lnTo>
                <a:lnTo>
                  <a:pt x="217135" y="733462"/>
                </a:lnTo>
                <a:lnTo>
                  <a:pt x="177574" y="691215"/>
                </a:lnTo>
                <a:lnTo>
                  <a:pt x="91363" y="740989"/>
                </a:lnTo>
                <a:lnTo>
                  <a:pt x="31786" y="637798"/>
                </a:lnTo>
                <a:lnTo>
                  <a:pt x="116541" y="588865"/>
                </a:lnTo>
                <a:lnTo>
                  <a:pt x="98078" y="534741"/>
                </a:lnTo>
                <a:lnTo>
                  <a:pt x="96362" y="519173"/>
                </a:lnTo>
                <a:lnTo>
                  <a:pt x="0" y="519173"/>
                </a:lnTo>
                <a:lnTo>
                  <a:pt x="0" y="400019"/>
                </a:lnTo>
                <a:lnTo>
                  <a:pt x="93804" y="400019"/>
                </a:lnTo>
                <a:lnTo>
                  <a:pt x="94888" y="387730"/>
                </a:lnTo>
                <a:cubicBezTo>
                  <a:pt x="98215" y="369104"/>
                  <a:pt x="102934" y="350960"/>
                  <a:pt x="108934" y="333410"/>
                </a:cubicBezTo>
                <a:lnTo>
                  <a:pt x="111500" y="327416"/>
                </a:lnTo>
                <a:lnTo>
                  <a:pt x="31786" y="281393"/>
                </a:lnTo>
                <a:lnTo>
                  <a:pt x="91363" y="178203"/>
                </a:lnTo>
                <a:lnTo>
                  <a:pt x="169972" y="223587"/>
                </a:lnTo>
                <a:lnTo>
                  <a:pt x="194493" y="194496"/>
                </a:lnTo>
                <a:lnTo>
                  <a:pt x="223124" y="169169"/>
                </a:lnTo>
                <a:lnTo>
                  <a:pt x="178203" y="91363"/>
                </a:lnTo>
                <a:lnTo>
                  <a:pt x="281393" y="31785"/>
                </a:lnTo>
                <a:lnTo>
                  <a:pt x="325543" y="108254"/>
                </a:lnTo>
                <a:lnTo>
                  <a:pt x="331145" y="105691"/>
                </a:lnTo>
                <a:cubicBezTo>
                  <a:pt x="348498" y="99277"/>
                  <a:pt x="366463" y="94125"/>
                  <a:pt x="384928" y="90346"/>
                </a:cubicBezTo>
                <a:lnTo>
                  <a:pt x="400019" y="888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">
            <a:extLst>
              <a:ext uri="{FF2B5EF4-FFF2-40B4-BE49-F238E27FC236}">
                <a16:creationId xmlns:a16="http://schemas.microsoft.com/office/drawing/2014/main" xmlns="" id="{3647A0F0-870F-4EB7-9DAD-14741A7CE50D}"/>
              </a:ext>
            </a:extLst>
          </p:cNvPr>
          <p:cNvSpPr/>
          <p:nvPr/>
        </p:nvSpPr>
        <p:spPr>
          <a:xfrm>
            <a:off x="4300380" y="4094589"/>
            <a:ext cx="1579087" cy="275220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242D2887-F10C-4D71-98A4-01AA0D528985}"/>
              </a:ext>
            </a:extLst>
          </p:cNvPr>
          <p:cNvSpPr/>
          <p:nvPr/>
        </p:nvSpPr>
        <p:spPr>
          <a:xfrm>
            <a:off x="4061840" y="4094594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xmlns="" id="{2B0C5DDF-5D27-41BC-A57C-DF7015E2F243}"/>
              </a:ext>
            </a:extLst>
          </p:cNvPr>
          <p:cNvSpPr/>
          <p:nvPr/>
        </p:nvSpPr>
        <p:spPr>
          <a:xfrm>
            <a:off x="5993001" y="4094593"/>
            <a:ext cx="200944" cy="27522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2281">
                <a:schemeClr val="bg1">
                  <a:lumMod val="75000"/>
                </a:schemeClr>
              </a:gs>
              <a:gs pos="30104">
                <a:schemeClr val="bg1">
                  <a:lumMod val="85000"/>
                </a:scheme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Flowchart: Manual Operation 2">
            <a:extLst>
              <a:ext uri="{FF2B5EF4-FFF2-40B4-BE49-F238E27FC236}">
                <a16:creationId xmlns:a16="http://schemas.microsoft.com/office/drawing/2014/main" xmlns="" id="{ADBBA97B-237A-4DCA-B1E1-C39A015B9ABA}"/>
              </a:ext>
            </a:extLst>
          </p:cNvPr>
          <p:cNvSpPr/>
          <p:nvPr/>
        </p:nvSpPr>
        <p:spPr>
          <a:xfrm flipV="1">
            <a:off x="4955918" y="3809357"/>
            <a:ext cx="365018" cy="300767"/>
          </a:xfrm>
          <a:prstGeom prst="flowChartManualOpe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Freeform: Shape 18">
            <a:extLst>
              <a:ext uri="{FF2B5EF4-FFF2-40B4-BE49-F238E27FC236}">
                <a16:creationId xmlns:a16="http://schemas.microsoft.com/office/drawing/2014/main" xmlns="" id="{BFF8E926-5925-4A32-85E1-353C09C341F9}"/>
              </a:ext>
            </a:extLst>
          </p:cNvPr>
          <p:cNvSpPr/>
          <p:nvPr/>
        </p:nvSpPr>
        <p:spPr>
          <a:xfrm>
            <a:off x="6411282" y="4769660"/>
            <a:ext cx="1876815" cy="89601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Oval 57">
            <a:extLst>
              <a:ext uri="{FF2B5EF4-FFF2-40B4-BE49-F238E27FC236}">
                <a16:creationId xmlns:a16="http://schemas.microsoft.com/office/drawing/2014/main" xmlns="" id="{3ACF5975-A076-451E-BF48-C61BDE5B29E5}"/>
              </a:ext>
            </a:extLst>
          </p:cNvPr>
          <p:cNvSpPr/>
          <p:nvPr/>
        </p:nvSpPr>
        <p:spPr>
          <a:xfrm>
            <a:off x="5035523" y="415138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Freeform: Shape 121">
            <a:extLst>
              <a:ext uri="{FF2B5EF4-FFF2-40B4-BE49-F238E27FC236}">
                <a16:creationId xmlns:a16="http://schemas.microsoft.com/office/drawing/2014/main" xmlns="" id="{9EB3AFFF-891B-476C-B9CB-426DBA49B56F}"/>
              </a:ext>
            </a:extLst>
          </p:cNvPr>
          <p:cNvSpPr/>
          <p:nvPr/>
        </p:nvSpPr>
        <p:spPr>
          <a:xfrm flipH="1">
            <a:off x="1978832" y="4769660"/>
            <a:ext cx="1876815" cy="858121"/>
          </a:xfrm>
          <a:custGeom>
            <a:avLst/>
            <a:gdLst>
              <a:gd name="connsiteX0" fmla="*/ 2197768 w 2454442"/>
              <a:gd name="connsiteY0" fmla="*/ 657726 h 673768"/>
              <a:gd name="connsiteX1" fmla="*/ 2454442 w 2454442"/>
              <a:gd name="connsiteY1" fmla="*/ 0 h 673768"/>
              <a:gd name="connsiteX2" fmla="*/ 0 w 2454442"/>
              <a:gd name="connsiteY2" fmla="*/ 0 h 673768"/>
              <a:gd name="connsiteX3" fmla="*/ 16042 w 2454442"/>
              <a:gd name="connsiteY3" fmla="*/ 673768 h 6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4442" h="673768">
                <a:moveTo>
                  <a:pt x="2197768" y="657726"/>
                </a:moveTo>
                <a:lnTo>
                  <a:pt x="2454442" y="0"/>
                </a:lnTo>
                <a:lnTo>
                  <a:pt x="0" y="0"/>
                </a:lnTo>
                <a:lnTo>
                  <a:pt x="16042" y="673768"/>
                </a:lnTo>
              </a:path>
            </a:pathLst>
          </a:cu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9">
            <a:extLst>
              <a:ext uri="{FF2B5EF4-FFF2-40B4-BE49-F238E27FC236}">
                <a16:creationId xmlns:a16="http://schemas.microsoft.com/office/drawing/2014/main" xmlns="" id="{C5AF84F1-1554-4C2F-91DC-DC17C45CBF9E}"/>
              </a:ext>
            </a:extLst>
          </p:cNvPr>
          <p:cNvSpPr/>
          <p:nvPr/>
        </p:nvSpPr>
        <p:spPr>
          <a:xfrm>
            <a:off x="5035132" y="4150698"/>
            <a:ext cx="159468" cy="15946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20">
            <a:extLst>
              <a:ext uri="{FF2B5EF4-FFF2-40B4-BE49-F238E27FC236}">
                <a16:creationId xmlns:a16="http://schemas.microsoft.com/office/drawing/2014/main" xmlns="" id="{14B20D5E-29F3-45D7-BAC8-E6620A5BB7D7}"/>
              </a:ext>
            </a:extLst>
          </p:cNvPr>
          <p:cNvSpPr/>
          <p:nvPr/>
        </p:nvSpPr>
        <p:spPr>
          <a:xfrm>
            <a:off x="210189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23">
            <a:extLst>
              <a:ext uri="{FF2B5EF4-FFF2-40B4-BE49-F238E27FC236}">
                <a16:creationId xmlns:a16="http://schemas.microsoft.com/office/drawing/2014/main" xmlns="" id="{2341329C-7F60-495E-9797-47710FC5C4A9}"/>
              </a:ext>
            </a:extLst>
          </p:cNvPr>
          <p:cNvSpPr/>
          <p:nvPr/>
        </p:nvSpPr>
        <p:spPr>
          <a:xfrm>
            <a:off x="3768304" y="5523467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24">
            <a:extLst>
              <a:ext uri="{FF2B5EF4-FFF2-40B4-BE49-F238E27FC236}">
                <a16:creationId xmlns:a16="http://schemas.microsoft.com/office/drawing/2014/main" xmlns="" id="{7338BE5F-1285-4965-A397-299307DB21B4}"/>
              </a:ext>
            </a:extLst>
          </p:cNvPr>
          <p:cNvSpPr/>
          <p:nvPr/>
        </p:nvSpPr>
        <p:spPr>
          <a:xfrm>
            <a:off x="6375673" y="5555689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25">
            <a:extLst>
              <a:ext uri="{FF2B5EF4-FFF2-40B4-BE49-F238E27FC236}">
                <a16:creationId xmlns:a16="http://schemas.microsoft.com/office/drawing/2014/main" xmlns="" id="{1396FE44-AA8B-4B63-A586-3BABB477565A}"/>
              </a:ext>
            </a:extLst>
          </p:cNvPr>
          <p:cNvSpPr/>
          <p:nvPr/>
        </p:nvSpPr>
        <p:spPr>
          <a:xfrm>
            <a:off x="8039210" y="5547688"/>
            <a:ext cx="115700" cy="1157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54">
            <a:extLst>
              <a:ext uri="{FF2B5EF4-FFF2-40B4-BE49-F238E27FC236}">
                <a16:creationId xmlns:a16="http://schemas.microsoft.com/office/drawing/2014/main" xmlns="" id="{E8AC0D65-4ED4-4FD3-877C-A89D04746923}"/>
              </a:ext>
            </a:extLst>
          </p:cNvPr>
          <p:cNvSpPr/>
          <p:nvPr/>
        </p:nvSpPr>
        <p:spPr>
          <a:xfrm>
            <a:off x="4320090" y="409458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55">
            <a:extLst>
              <a:ext uri="{FF2B5EF4-FFF2-40B4-BE49-F238E27FC236}">
                <a16:creationId xmlns:a16="http://schemas.microsoft.com/office/drawing/2014/main" xmlns="" id="{054062FE-AADF-432B-8C33-083BC002962F}"/>
              </a:ext>
            </a:extLst>
          </p:cNvPr>
          <p:cNvSpPr/>
          <p:nvPr/>
        </p:nvSpPr>
        <p:spPr>
          <a:xfrm>
            <a:off x="5931060" y="4110124"/>
            <a:ext cx="73523" cy="27522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: Rounded Corners 4">
            <a:extLst>
              <a:ext uri="{FF2B5EF4-FFF2-40B4-BE49-F238E27FC236}">
                <a16:creationId xmlns:a16="http://schemas.microsoft.com/office/drawing/2014/main" xmlns="" id="{5B9C8723-1B92-4975-A7DD-5D8E5BE9429D}"/>
              </a:ext>
            </a:extLst>
          </p:cNvPr>
          <p:cNvSpPr/>
          <p:nvPr/>
        </p:nvSpPr>
        <p:spPr>
          <a:xfrm>
            <a:off x="3251062" y="2790868"/>
            <a:ext cx="3721685" cy="866712"/>
          </a:xfrm>
          <a:prstGeom prst="roundRect">
            <a:avLst>
              <a:gd name="adj" fmla="val 9309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Freeform: Shape 110">
            <a:extLst>
              <a:ext uri="{FF2B5EF4-FFF2-40B4-BE49-F238E27FC236}">
                <a16:creationId xmlns:a16="http://schemas.microsoft.com/office/drawing/2014/main" xmlns="" id="{D499D019-02BD-46FD-B095-BC8DF38D64FD}"/>
              </a:ext>
            </a:extLst>
          </p:cNvPr>
          <p:cNvSpPr/>
          <p:nvPr/>
        </p:nvSpPr>
        <p:spPr>
          <a:xfrm>
            <a:off x="4938154" y="3802564"/>
            <a:ext cx="331930" cy="111075"/>
          </a:xfrm>
          <a:custGeom>
            <a:avLst/>
            <a:gdLst>
              <a:gd name="connsiteX0" fmla="*/ 121991 w 434088"/>
              <a:gd name="connsiteY0" fmla="*/ 0 h 145260"/>
              <a:gd name="connsiteX1" fmla="*/ 395880 w 434088"/>
              <a:gd name="connsiteY1" fmla="*/ 0 h 145260"/>
              <a:gd name="connsiteX2" fmla="*/ 434088 w 434088"/>
              <a:gd name="connsiteY2" fmla="*/ 145260 h 145260"/>
              <a:gd name="connsiteX3" fmla="*/ 83783 w 434088"/>
              <a:gd name="connsiteY3" fmla="*/ 145260 h 145260"/>
              <a:gd name="connsiteX4" fmla="*/ 0 w 434088"/>
              <a:gd name="connsiteY4" fmla="*/ 0 h 145260"/>
              <a:gd name="connsiteX5" fmla="*/ 22963 w 434088"/>
              <a:gd name="connsiteY5" fmla="*/ 0 h 145260"/>
              <a:gd name="connsiteX6" fmla="*/ 0 w 434088"/>
              <a:gd name="connsiteY6" fmla="*/ 2681 h 14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88" h="145260">
                <a:moveTo>
                  <a:pt x="121991" y="0"/>
                </a:moveTo>
                <a:lnTo>
                  <a:pt x="395880" y="0"/>
                </a:lnTo>
                <a:lnTo>
                  <a:pt x="434088" y="145260"/>
                </a:lnTo>
                <a:lnTo>
                  <a:pt x="83783" y="145260"/>
                </a:lnTo>
                <a:close/>
                <a:moveTo>
                  <a:pt x="0" y="0"/>
                </a:moveTo>
                <a:lnTo>
                  <a:pt x="22963" y="0"/>
                </a:lnTo>
                <a:lnTo>
                  <a:pt x="0" y="268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Scan Button">
            <a:extLst>
              <a:ext uri="{FF2B5EF4-FFF2-40B4-BE49-F238E27FC236}">
                <a16:creationId xmlns:a16="http://schemas.microsoft.com/office/drawing/2014/main" xmlns="" id="{D4C0680E-6312-45C3-B490-7E30F735E544}"/>
              </a:ext>
            </a:extLst>
          </p:cNvPr>
          <p:cNvSpPr/>
          <p:nvPr/>
        </p:nvSpPr>
        <p:spPr>
          <a:xfrm>
            <a:off x="4572934" y="5833829"/>
            <a:ext cx="1128001" cy="38561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 w="1524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dirty="0">
                <a:solidFill>
                  <a:schemeClr val="tx1"/>
                </a:solidFill>
                <a:latin typeface="Century Gothic" panose="020B0502020202020204" pitchFamily="34" charset="0"/>
              </a:rPr>
              <a:t>تَحْلِيْلْ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7"/>
          <a:stretch/>
        </p:blipFill>
        <p:spPr bwMode="auto">
          <a:xfrm>
            <a:off x="13221982" y="-2890639"/>
            <a:ext cx="6524625" cy="72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مربع نص 118"/>
          <p:cNvSpPr txBox="1"/>
          <p:nvPr/>
        </p:nvSpPr>
        <p:spPr>
          <a:xfrm>
            <a:off x="18800946" y="-2821463"/>
            <a:ext cx="8598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Y" sz="4000" dirty="0" smtClean="0"/>
              <a:t>قَـ</a:t>
            </a:r>
            <a:endParaRPr lang="ar-SY" sz="4000" dirty="0"/>
          </a:p>
        </p:txBody>
      </p:sp>
      <p:sp>
        <p:nvSpPr>
          <p:cNvPr id="120" name="مربع نص 119"/>
          <p:cNvSpPr txBox="1"/>
          <p:nvPr/>
        </p:nvSpPr>
        <p:spPr>
          <a:xfrm>
            <a:off x="17474324" y="-2890639"/>
            <a:ext cx="9914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ـوِ</a:t>
            </a:r>
            <a:endParaRPr lang="ar-SY" sz="4000" dirty="0"/>
          </a:p>
        </p:txBody>
      </p:sp>
      <p:sp>
        <p:nvSpPr>
          <p:cNvPr id="121" name="مربع نص 120"/>
          <p:cNvSpPr txBox="1"/>
          <p:nvPr/>
        </p:nvSpPr>
        <p:spPr>
          <a:xfrm>
            <a:off x="161789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يَـ</a:t>
            </a:r>
            <a:endParaRPr lang="ar-SY" sz="4000" dirty="0"/>
          </a:p>
        </p:txBody>
      </p:sp>
      <p:sp>
        <p:nvSpPr>
          <p:cNvPr id="122" name="مربع نص 121"/>
          <p:cNvSpPr txBox="1"/>
          <p:nvPr/>
        </p:nvSpPr>
        <p:spPr>
          <a:xfrm>
            <a:off x="14883524" y="-2822616"/>
            <a:ext cx="6868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4000" dirty="0" smtClean="0"/>
              <a:t>ةٌ</a:t>
            </a:r>
            <a:endParaRPr lang="ar-SY" sz="4000" dirty="0"/>
          </a:p>
        </p:txBody>
      </p:sp>
      <p:grpSp>
        <p:nvGrpSpPr>
          <p:cNvPr id="73" name="مجموعة 72"/>
          <p:cNvGrpSpPr/>
          <p:nvPr/>
        </p:nvGrpSpPr>
        <p:grpSpPr>
          <a:xfrm>
            <a:off x="2094250" y="1184957"/>
            <a:ext cx="2714494" cy="2271468"/>
            <a:chOff x="2094250" y="1184957"/>
            <a:chExt cx="2714494" cy="2271468"/>
          </a:xfrm>
        </p:grpSpPr>
        <p:sp>
          <p:nvSpPr>
            <p:cNvPr id="79" name="Freeform: Shape 97">
              <a:extLst>
                <a:ext uri="{FF2B5EF4-FFF2-40B4-BE49-F238E27FC236}">
                  <a16:creationId xmlns="" xmlns:a16="http://schemas.microsoft.com/office/drawing/2014/main" id="{437DC7D8-6A5C-4C72-9763-5EE5683D67AC}"/>
                </a:ext>
              </a:extLst>
            </p:cNvPr>
            <p:cNvSpPr/>
            <p:nvPr/>
          </p:nvSpPr>
          <p:spPr>
            <a:xfrm rot="7862922" flipV="1">
              <a:off x="2185557" y="1165716"/>
              <a:ext cx="2271468" cy="2309949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TextBox 151">
              <a:extLst>
                <a:ext uri="{FF2B5EF4-FFF2-40B4-BE49-F238E27FC236}">
                  <a16:creationId xmlns="" xmlns:a16="http://schemas.microsoft.com/office/drawing/2014/main" id="{0E5FF94F-158C-4092-8610-C6C88E1B21AE}"/>
                </a:ext>
              </a:extLst>
            </p:cNvPr>
            <p:cNvSpPr txBox="1"/>
            <p:nvPr/>
          </p:nvSpPr>
          <p:spPr>
            <a:xfrm>
              <a:off x="2094250" y="1858896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/>
                <a:t>الحرف </a:t>
              </a:r>
              <a:r>
                <a:rPr lang="ar-SY" sz="2000" b="1" dirty="0" smtClean="0"/>
                <a:t>المُشدَّد </a:t>
              </a:r>
              <a:r>
                <a:rPr lang="ar-SY" sz="2000" b="1" dirty="0"/>
                <a:t>عبارة عن </a:t>
              </a:r>
              <a:r>
                <a:rPr lang="ar-SY" sz="2000" b="1" dirty="0" smtClean="0"/>
                <a:t>حرفين؛ أوَّلهما ساكن</a:t>
              </a:r>
              <a:r>
                <a:rPr lang="ar-SY" sz="2000" b="1" dirty="0"/>
                <a:t>، وثانيهما متحرِّك.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81" name="مجموعة 80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3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97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-2.94798E-6 L -0.35625 -2.94798E-6 " pathEditMode="relative" rAng="0" ptsTypes="AA">
                                      <p:cBhvr>
                                        <p:cTn id="24" dur="1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5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emph" presetSubtype="2" accel="3000" decel="2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FD3B"/>
                                      </p:to>
                                    </p:animClr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6.35838E-7 L -0.52201 0.00879 " pathEditMode="relative" rAng="0" ptsTypes="AA">
                                      <p:cBhvr>
                                        <p:cTn id="40" dur="1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59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5" grpId="0" animBg="1"/>
      <p:bldP spid="96" grpId="0" animBg="1"/>
      <p:bldP spid="97" grpId="0" animBg="1"/>
      <p:bldP spid="98" grpId="0" animBg="1"/>
      <p:bldP spid="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مُبَارَكَة , الصِّغَار , الكِبَار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2" name="مجموعة 1"/>
          <p:cNvGrpSpPr/>
          <p:nvPr/>
        </p:nvGrpSpPr>
        <p:grpSpPr>
          <a:xfrm>
            <a:off x="6006739" y="1412021"/>
            <a:ext cx="2741910" cy="927279"/>
            <a:chOff x="6006739" y="1668053"/>
            <a:chExt cx="2741910" cy="927279"/>
          </a:xfrm>
        </p:grpSpPr>
        <p:sp>
          <p:nvSpPr>
            <p:cNvPr id="35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بِالْأَلِفِ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3" y="1303140"/>
              <a:ext cx="3509223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5298886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5402244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dirty="0"/>
                <a:t>أَستَخْرِجُ مِنَ النَّصِّ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التَّرَاكِيبُ اللُّغَوِيَّةُ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أسْتَخْرِجْ: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38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158464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9" name="مجموعة 38"/>
          <p:cNvGrpSpPr/>
          <p:nvPr/>
        </p:nvGrpSpPr>
        <p:grpSpPr>
          <a:xfrm>
            <a:off x="6006739" y="2672816"/>
            <a:ext cx="2741910" cy="927279"/>
            <a:chOff x="6006739" y="1668053"/>
            <a:chExt cx="2741910" cy="927279"/>
          </a:xfrm>
        </p:grpSpPr>
        <p:sp>
          <p:nvSpPr>
            <p:cNvPr id="42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3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بِالْوَاوِ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4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2845435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7" name="مجموعة 46"/>
          <p:cNvGrpSpPr/>
          <p:nvPr/>
        </p:nvGrpSpPr>
        <p:grpSpPr>
          <a:xfrm>
            <a:off x="6006739" y="3933611"/>
            <a:ext cx="2741910" cy="927279"/>
            <a:chOff x="6006739" y="1668053"/>
            <a:chExt cx="2741910" cy="927279"/>
          </a:xfrm>
        </p:grpSpPr>
        <p:sp>
          <p:nvSpPr>
            <p:cNvPr id="49" name="Arrow: Pentagon 59">
              <a:extLst>
                <a:ext uri="{FF2B5EF4-FFF2-40B4-BE49-F238E27FC236}">
                  <a16:creationId xmlns:a16="http://schemas.microsoft.com/office/drawing/2014/main" xmlns="" id="{D56DB0C9-AE6D-456A-A664-467F1BF46B9A}"/>
                </a:ext>
              </a:extLst>
            </p:cNvPr>
            <p:cNvSpPr/>
            <p:nvPr/>
          </p:nvSpPr>
          <p:spPr>
            <a:xfrm flipH="1">
              <a:off x="6006739" y="1668053"/>
              <a:ext cx="2741910" cy="927279"/>
            </a:xfrm>
            <a:prstGeom prst="homePlate">
              <a:avLst/>
            </a:prstGeom>
            <a:gradFill flip="none" rotWithShape="1">
              <a:gsLst>
                <a:gs pos="0">
                  <a:srgbClr val="003BB0"/>
                </a:gs>
                <a:gs pos="100000">
                  <a:srgbClr val="002060"/>
                </a:gs>
              </a:gsLst>
              <a:lin ang="6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1" name="TextBox 78">
              <a:extLst>
                <a:ext uri="{FF2B5EF4-FFF2-40B4-BE49-F238E27FC236}">
                  <a16:creationId xmlns:a16="http://schemas.microsoft.com/office/drawing/2014/main" xmlns="" id="{963C4A67-E07A-4D54-850D-5F84A4CA4E9F}"/>
                </a:ext>
              </a:extLst>
            </p:cNvPr>
            <p:cNvSpPr txBox="1"/>
            <p:nvPr/>
          </p:nvSpPr>
          <p:spPr>
            <a:xfrm>
              <a:off x="6415274" y="1929311"/>
              <a:ext cx="2284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bg1"/>
                  </a:solidFill>
                </a:rPr>
                <a:t>كَلِمَاتٍ تَحْوِي مَدًّا بِالْيَاءِ</a:t>
              </a:r>
              <a:endParaRPr lang="en-IN" sz="1050" dirty="0">
                <a:solidFill>
                  <a:schemeClr val="bg1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6" name="Right Triangle 84">
            <a:extLst>
              <a:ext uri="{FF2B5EF4-FFF2-40B4-BE49-F238E27FC236}">
                <a16:creationId xmlns:a16="http://schemas.microsoft.com/office/drawing/2014/main" xmlns="" id="{A8137751-59A5-4F8C-8027-71D76B3C459C}"/>
              </a:ext>
            </a:extLst>
          </p:cNvPr>
          <p:cNvSpPr/>
          <p:nvPr/>
        </p:nvSpPr>
        <p:spPr>
          <a:xfrm rot="284147">
            <a:off x="5876276" y="4106230"/>
            <a:ext cx="1007128" cy="2127038"/>
          </a:xfrm>
          <a:prstGeom prst="rtTriangle">
            <a:avLst/>
          </a:prstGeom>
          <a:gradFill flip="none" rotWithShape="1">
            <a:gsLst>
              <a:gs pos="32000">
                <a:schemeClr val="bg1">
                  <a:lumMod val="95000"/>
                  <a:alpha val="0"/>
                </a:schemeClr>
              </a:gs>
              <a:gs pos="85000">
                <a:schemeClr val="bg2">
                  <a:lumMod val="25000"/>
                  <a:alpha val="48000"/>
                </a:schemeClr>
              </a:gs>
            </a:gsLst>
            <a:lin ang="138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1301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جَمِيل , سَمِيْك , قَدِيْمَاً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نُوْرَة , يَعْلُوهُ , جُذُوْر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08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8" grpId="0" animBg="1"/>
          <p:bldP spid="46" grpId="0" animBg="1"/>
          <p:bldP spid="5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7">
            <a:extLst>
              <a:ext uri="{FF2B5EF4-FFF2-40B4-BE49-F238E27FC236}">
                <a16:creationId xmlns:a16="http://schemas.microsoft.com/office/drawing/2014/main" xmlns="" id="{A07FE74B-2898-475C-880E-F2545B2A473D}"/>
              </a:ext>
            </a:extLst>
          </p:cNvPr>
          <p:cNvSpPr/>
          <p:nvPr/>
        </p:nvSpPr>
        <p:spPr>
          <a:xfrm>
            <a:off x="7020908" y="2688126"/>
            <a:ext cx="3353668" cy="1046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بِالاستِعَانَةِ بِالصُّورَةِ أُجِيبُ </a:t>
              </a:r>
              <a:r>
                <a:rPr lang="ar-SY" b="1" dirty="0"/>
                <a:t>عَنِ </a:t>
              </a:r>
              <a:r>
                <a:rPr lang="ar-SY" b="1" dirty="0" smtClean="0"/>
                <a:t>الْأَسئِلَةِ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22919"/>
            <a:ext cx="670605" cy="7176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أَستَخْدِمُ:</a:t>
            </a:r>
          </a:p>
        </p:txBody>
      </p:sp>
      <p:grpSp>
        <p:nvGrpSpPr>
          <p:cNvPr id="56" name="Group 43">
            <a:extLst>
              <a:ext uri="{FF2B5EF4-FFF2-40B4-BE49-F238E27FC236}">
                <a16:creationId xmlns="" xmlns:a16="http://schemas.microsoft.com/office/drawing/2014/main" id="{5AA5AFE2-545A-4C7C-A0A7-C1716FEFFC97}"/>
              </a:ext>
            </a:extLst>
          </p:cNvPr>
          <p:cNvGrpSpPr/>
          <p:nvPr/>
        </p:nvGrpSpPr>
        <p:grpSpPr>
          <a:xfrm>
            <a:off x="819312" y="3368810"/>
            <a:ext cx="1349827" cy="2091875"/>
            <a:chOff x="673500" y="1740804"/>
            <a:chExt cx="1349827" cy="2091875"/>
          </a:xfrm>
        </p:grpSpPr>
        <p:sp>
          <p:nvSpPr>
            <p:cNvPr id="57" name="Rectangle: Rounded Corners 7">
              <a:extLst>
                <a:ext uri="{FF2B5EF4-FFF2-40B4-BE49-F238E27FC236}">
                  <a16:creationId xmlns="" xmlns:a16="http://schemas.microsoft.com/office/drawing/2014/main" id="{915589CC-AC0A-4688-9DC1-691613216F59}"/>
                </a:ext>
              </a:extLst>
            </p:cNvPr>
            <p:cNvSpPr/>
            <p:nvPr/>
          </p:nvSpPr>
          <p:spPr>
            <a:xfrm>
              <a:off x="67350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CC3300"/>
                </a:gs>
                <a:gs pos="100000">
                  <a:srgbClr val="FF9900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8">
              <a:extLst>
                <a:ext uri="{FF2B5EF4-FFF2-40B4-BE49-F238E27FC236}">
                  <a16:creationId xmlns="" xmlns:a16="http://schemas.microsoft.com/office/drawing/2014/main" id="{6CD40279-21B7-4B22-9E92-01D428DBF946}"/>
                </a:ext>
              </a:extLst>
            </p:cNvPr>
            <p:cNvSpPr txBox="1"/>
            <p:nvPr/>
          </p:nvSpPr>
          <p:spPr>
            <a:xfrm>
              <a:off x="776573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أرْبَعَة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67" name="Freeform: Shape 6">
            <a:extLst>
              <a:ext uri="{FF2B5EF4-FFF2-40B4-BE49-F238E27FC236}">
                <a16:creationId xmlns="" xmlns:a16="http://schemas.microsoft.com/office/drawing/2014/main" id="{5A9001C2-5BA0-46D1-A468-CF95AE8BAD70}"/>
              </a:ext>
            </a:extLst>
          </p:cNvPr>
          <p:cNvSpPr/>
          <p:nvPr/>
        </p:nvSpPr>
        <p:spPr>
          <a:xfrm>
            <a:off x="65239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12">
            <a:extLst>
              <a:ext uri="{FF2B5EF4-FFF2-40B4-BE49-F238E27FC236}">
                <a16:creationId xmlns="" xmlns:a16="http://schemas.microsoft.com/office/drawing/2014/main" id="{E0BECEF6-96B6-471A-8D35-AF75977B27CA}"/>
              </a:ext>
            </a:extLst>
          </p:cNvPr>
          <p:cNvSpPr txBox="1"/>
          <p:nvPr/>
        </p:nvSpPr>
        <p:spPr>
          <a:xfrm>
            <a:off x="652398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كَمْ سلَّة في الصُّورَة ؟</a:t>
            </a:r>
          </a:p>
        </p:txBody>
      </p:sp>
      <p:grpSp>
        <p:nvGrpSpPr>
          <p:cNvPr id="70" name="Group 44">
            <a:extLst>
              <a:ext uri="{FF2B5EF4-FFF2-40B4-BE49-F238E27FC236}">
                <a16:creationId xmlns="" xmlns:a16="http://schemas.microsoft.com/office/drawing/2014/main" id="{78375AD4-012F-453A-9555-72FD0E8186C8}"/>
              </a:ext>
            </a:extLst>
          </p:cNvPr>
          <p:cNvGrpSpPr/>
          <p:nvPr/>
        </p:nvGrpSpPr>
        <p:grpSpPr>
          <a:xfrm>
            <a:off x="3224287" y="3368810"/>
            <a:ext cx="1349827" cy="2091875"/>
            <a:chOff x="3078475" y="1740804"/>
            <a:chExt cx="1349827" cy="2091875"/>
          </a:xfrm>
        </p:grpSpPr>
        <p:sp>
          <p:nvSpPr>
            <p:cNvPr id="71" name="Rectangle: Rounded Corners 15">
              <a:extLst>
                <a:ext uri="{FF2B5EF4-FFF2-40B4-BE49-F238E27FC236}">
                  <a16:creationId xmlns="" xmlns:a16="http://schemas.microsoft.com/office/drawing/2014/main" id="{71650F66-50ED-4A97-A090-C56D0970CCE0}"/>
                </a:ext>
              </a:extLst>
            </p:cNvPr>
            <p:cNvSpPr/>
            <p:nvPr/>
          </p:nvSpPr>
          <p:spPr>
            <a:xfrm>
              <a:off x="307847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FF0066"/>
                </a:gs>
                <a:gs pos="100000">
                  <a:srgbClr val="CC00CC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17">
              <a:extLst>
                <a:ext uri="{FF2B5EF4-FFF2-40B4-BE49-F238E27FC236}">
                  <a16:creationId xmlns="" xmlns:a16="http://schemas.microsoft.com/office/drawing/2014/main" id="{847B8F15-9B0E-4494-A392-779F95C3957E}"/>
                </a:ext>
              </a:extLst>
            </p:cNvPr>
            <p:cNvSpPr txBox="1"/>
            <p:nvPr/>
          </p:nvSpPr>
          <p:spPr>
            <a:xfrm>
              <a:off x="3181548" y="1993198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ثَلاثَة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76" name="Freeform: Shape 16">
            <a:extLst>
              <a:ext uri="{FF2B5EF4-FFF2-40B4-BE49-F238E27FC236}">
                <a16:creationId xmlns="" xmlns:a16="http://schemas.microsoft.com/office/drawing/2014/main" id="{6EAABEFB-F56D-4877-834E-B3295D64FE78}"/>
              </a:ext>
            </a:extLst>
          </p:cNvPr>
          <p:cNvSpPr/>
          <p:nvPr/>
        </p:nvSpPr>
        <p:spPr>
          <a:xfrm>
            <a:off x="305737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20">
            <a:extLst>
              <a:ext uri="{FF2B5EF4-FFF2-40B4-BE49-F238E27FC236}">
                <a16:creationId xmlns="" xmlns:a16="http://schemas.microsoft.com/office/drawing/2014/main" id="{E2F3681D-BEEB-4604-85D5-BD7F30F28C1E}"/>
              </a:ext>
            </a:extLst>
          </p:cNvPr>
          <p:cNvSpPr txBox="1"/>
          <p:nvPr/>
        </p:nvSpPr>
        <p:spPr>
          <a:xfrm>
            <a:off x="305737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كَم رَجُلاً في الصُّورة ؟</a:t>
            </a:r>
          </a:p>
        </p:txBody>
      </p:sp>
      <p:grpSp>
        <p:nvGrpSpPr>
          <p:cNvPr id="79" name="Group 45">
            <a:extLst>
              <a:ext uri="{FF2B5EF4-FFF2-40B4-BE49-F238E27FC236}">
                <a16:creationId xmlns="" xmlns:a16="http://schemas.microsoft.com/office/drawing/2014/main" id="{9E2C72BB-A694-4060-AF23-DD36BCCBFB12}"/>
              </a:ext>
            </a:extLst>
          </p:cNvPr>
          <p:cNvGrpSpPr/>
          <p:nvPr/>
        </p:nvGrpSpPr>
        <p:grpSpPr>
          <a:xfrm>
            <a:off x="5629262" y="3368810"/>
            <a:ext cx="1349827" cy="2091875"/>
            <a:chOff x="5483450" y="1740804"/>
            <a:chExt cx="1349827" cy="2091875"/>
          </a:xfrm>
        </p:grpSpPr>
        <p:sp>
          <p:nvSpPr>
            <p:cNvPr id="80" name="Rectangle: Rounded Corners 22">
              <a:extLst>
                <a:ext uri="{FF2B5EF4-FFF2-40B4-BE49-F238E27FC236}">
                  <a16:creationId xmlns="" xmlns:a16="http://schemas.microsoft.com/office/drawing/2014/main" id="{DE01D5C7-1BDA-42C6-986F-10B28FE2FB00}"/>
                </a:ext>
              </a:extLst>
            </p:cNvPr>
            <p:cNvSpPr/>
            <p:nvPr/>
          </p:nvSpPr>
          <p:spPr>
            <a:xfrm>
              <a:off x="5483450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00CC"/>
                </a:gs>
                <a:gs pos="100000">
                  <a:srgbClr val="00CCFF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24">
              <a:extLst>
                <a:ext uri="{FF2B5EF4-FFF2-40B4-BE49-F238E27FC236}">
                  <a16:creationId xmlns="" xmlns:a16="http://schemas.microsoft.com/office/drawing/2014/main" id="{B0FA7330-9359-4E00-B16D-34805995A21F}"/>
                </a:ext>
              </a:extLst>
            </p:cNvPr>
            <p:cNvSpPr txBox="1"/>
            <p:nvPr/>
          </p:nvSpPr>
          <p:spPr>
            <a:xfrm>
              <a:off x="5586523" y="1993198"/>
              <a:ext cx="11436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وَاحِدْ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  <a:p>
              <a:pPr algn="ctr"/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2" name="Freeform: Shape 23">
            <a:extLst>
              <a:ext uri="{FF2B5EF4-FFF2-40B4-BE49-F238E27FC236}">
                <a16:creationId xmlns="" xmlns:a16="http://schemas.microsoft.com/office/drawing/2014/main" id="{6317176E-CF13-450B-88B5-01F2710AC969}"/>
              </a:ext>
            </a:extLst>
          </p:cNvPr>
          <p:cNvSpPr/>
          <p:nvPr/>
        </p:nvSpPr>
        <p:spPr>
          <a:xfrm>
            <a:off x="5462348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27">
            <a:extLst>
              <a:ext uri="{FF2B5EF4-FFF2-40B4-BE49-F238E27FC236}">
                <a16:creationId xmlns="" xmlns:a16="http://schemas.microsoft.com/office/drawing/2014/main" id="{AC1078E0-C21B-4F84-A172-EC69285D55B7}"/>
              </a:ext>
            </a:extLst>
          </p:cNvPr>
          <p:cNvSpPr txBox="1"/>
          <p:nvPr/>
        </p:nvSpPr>
        <p:spPr>
          <a:xfrm>
            <a:off x="5462348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كَم جِذعَاً للنَّخْلَة ؟</a:t>
            </a:r>
          </a:p>
        </p:txBody>
      </p:sp>
      <p:grpSp>
        <p:nvGrpSpPr>
          <p:cNvPr id="85" name="Group 46">
            <a:extLst>
              <a:ext uri="{FF2B5EF4-FFF2-40B4-BE49-F238E27FC236}">
                <a16:creationId xmlns="" xmlns:a16="http://schemas.microsoft.com/office/drawing/2014/main" id="{1802364F-1119-496E-B494-47F1B1B03125}"/>
              </a:ext>
            </a:extLst>
          </p:cNvPr>
          <p:cNvGrpSpPr/>
          <p:nvPr/>
        </p:nvGrpSpPr>
        <p:grpSpPr>
          <a:xfrm>
            <a:off x="8034237" y="3368810"/>
            <a:ext cx="1349827" cy="2091875"/>
            <a:chOff x="7888425" y="1740804"/>
            <a:chExt cx="1349827" cy="2091875"/>
          </a:xfrm>
        </p:grpSpPr>
        <p:sp>
          <p:nvSpPr>
            <p:cNvPr id="86" name="Rectangle: Rounded Corners 29">
              <a:extLst>
                <a:ext uri="{FF2B5EF4-FFF2-40B4-BE49-F238E27FC236}">
                  <a16:creationId xmlns="" xmlns:a16="http://schemas.microsoft.com/office/drawing/2014/main" id="{50E84C66-BE65-4C99-8167-78979A6F79C9}"/>
                </a:ext>
              </a:extLst>
            </p:cNvPr>
            <p:cNvSpPr/>
            <p:nvPr/>
          </p:nvSpPr>
          <p:spPr>
            <a:xfrm>
              <a:off x="7888425" y="1740804"/>
              <a:ext cx="1349827" cy="209187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51000">
                  <a:srgbClr val="006666"/>
                </a:gs>
                <a:gs pos="100000">
                  <a:srgbClr val="00CC99"/>
                </a:gs>
              </a:gsLst>
              <a:lin ang="18900000" scaled="1"/>
              <a:tileRect/>
            </a:gradFill>
            <a:ln w="730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31">
              <a:extLst>
                <a:ext uri="{FF2B5EF4-FFF2-40B4-BE49-F238E27FC236}">
                  <a16:creationId xmlns="" xmlns:a16="http://schemas.microsoft.com/office/drawing/2014/main" id="{59C77BA0-5D99-436B-BFAD-051A142FAA33}"/>
                </a:ext>
              </a:extLst>
            </p:cNvPr>
            <p:cNvSpPr txBox="1"/>
            <p:nvPr/>
          </p:nvSpPr>
          <p:spPr>
            <a:xfrm>
              <a:off x="7991499" y="2177864"/>
              <a:ext cx="11436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تِسْع</a:t>
              </a:r>
              <a:endParaRPr lang="en-US" sz="2000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88" name="Freeform: Shape 30">
            <a:extLst>
              <a:ext uri="{FF2B5EF4-FFF2-40B4-BE49-F238E27FC236}">
                <a16:creationId xmlns="" xmlns:a16="http://schemas.microsoft.com/office/drawing/2014/main" id="{1292E6D2-D719-4B64-9A4B-CB7BAC1D8232}"/>
              </a:ext>
            </a:extLst>
          </p:cNvPr>
          <p:cNvSpPr/>
          <p:nvPr/>
        </p:nvSpPr>
        <p:spPr>
          <a:xfrm>
            <a:off x="7867323" y="4414748"/>
            <a:ext cx="1683657" cy="2873829"/>
          </a:xfrm>
          <a:custGeom>
            <a:avLst/>
            <a:gdLst>
              <a:gd name="connsiteX0" fmla="*/ 0 w 1683657"/>
              <a:gd name="connsiteY0" fmla="*/ 0 h 2873829"/>
              <a:gd name="connsiteX1" fmla="*/ 730864 w 1683657"/>
              <a:gd name="connsiteY1" fmla="*/ 0 h 2873829"/>
              <a:gd name="connsiteX2" fmla="*/ 841828 w 1683657"/>
              <a:gd name="connsiteY2" fmla="*/ 268582 h 2873829"/>
              <a:gd name="connsiteX3" fmla="*/ 952793 w 1683657"/>
              <a:gd name="connsiteY3" fmla="*/ 0 h 2873829"/>
              <a:gd name="connsiteX4" fmla="*/ 1683657 w 1683657"/>
              <a:gd name="connsiteY4" fmla="*/ 0 h 2873829"/>
              <a:gd name="connsiteX5" fmla="*/ 1683657 w 1683657"/>
              <a:gd name="connsiteY5" fmla="*/ 2235201 h 2873829"/>
              <a:gd name="connsiteX6" fmla="*/ 1045029 w 1683657"/>
              <a:gd name="connsiteY6" fmla="*/ 2873829 h 2873829"/>
              <a:gd name="connsiteX7" fmla="*/ 638628 w 1683657"/>
              <a:gd name="connsiteY7" fmla="*/ 2873829 h 2873829"/>
              <a:gd name="connsiteX8" fmla="*/ 0 w 1683657"/>
              <a:gd name="connsiteY8" fmla="*/ 2235201 h 28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657" h="2873829">
                <a:moveTo>
                  <a:pt x="0" y="0"/>
                </a:moveTo>
                <a:lnTo>
                  <a:pt x="730864" y="0"/>
                </a:lnTo>
                <a:lnTo>
                  <a:pt x="841828" y="268582"/>
                </a:lnTo>
                <a:lnTo>
                  <a:pt x="952793" y="0"/>
                </a:lnTo>
                <a:lnTo>
                  <a:pt x="1683657" y="0"/>
                </a:lnTo>
                <a:lnTo>
                  <a:pt x="1683657" y="2235201"/>
                </a:lnTo>
                <a:cubicBezTo>
                  <a:pt x="1683657" y="2587906"/>
                  <a:pt x="1397734" y="2873829"/>
                  <a:pt x="1045029" y="2873829"/>
                </a:cubicBezTo>
                <a:lnTo>
                  <a:pt x="638628" y="2873829"/>
                </a:lnTo>
                <a:cubicBezTo>
                  <a:pt x="285923" y="2873829"/>
                  <a:pt x="0" y="2587906"/>
                  <a:pt x="0" y="22352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34">
            <a:extLst>
              <a:ext uri="{FF2B5EF4-FFF2-40B4-BE49-F238E27FC236}">
                <a16:creationId xmlns="" xmlns:a16="http://schemas.microsoft.com/office/drawing/2014/main" id="{4D53248F-CBB5-4F66-BCB4-CA355B1C2A83}"/>
              </a:ext>
            </a:extLst>
          </p:cNvPr>
          <p:cNvSpPr txBox="1"/>
          <p:nvPr/>
        </p:nvSpPr>
        <p:spPr>
          <a:xfrm>
            <a:off x="7867323" y="5239276"/>
            <a:ext cx="168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/>
              <a:t>كَم نَخلَة في الصُّورة ؟</a:t>
            </a:r>
          </a:p>
        </p:txBody>
      </p:sp>
      <p:sp>
        <p:nvSpPr>
          <p:cNvPr id="91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55250" y="84591"/>
            <a:ext cx="3662748" cy="3214055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angle: Rounded Corners 3">
            <a:extLst>
              <a:ext uri="{FF2B5EF4-FFF2-40B4-BE49-F238E27FC236}">
                <a16:creationId xmlns:a16="http://schemas.microsoft.com/office/drawing/2014/main" xmlns="" id="{F8FBAA69-5AD0-417F-86B8-C502976133A3}"/>
              </a:ext>
            </a:extLst>
          </p:cNvPr>
          <p:cNvSpPr/>
          <p:nvPr/>
        </p:nvSpPr>
        <p:spPr>
          <a:xfrm>
            <a:off x="2119092" y="2046515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: Rounded Corners 5">
            <a:extLst>
              <a:ext uri="{FF2B5EF4-FFF2-40B4-BE49-F238E27FC236}">
                <a16:creationId xmlns:a16="http://schemas.microsoft.com/office/drawing/2014/main" xmlns="" id="{D9580DB4-61B6-40DD-BD1B-C4A6C0FB341E}"/>
              </a:ext>
            </a:extLst>
          </p:cNvPr>
          <p:cNvSpPr/>
          <p:nvPr/>
        </p:nvSpPr>
        <p:spPr>
          <a:xfrm>
            <a:off x="2714166" y="2046515"/>
            <a:ext cx="612648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CFF66"/>
              </a:gs>
              <a:gs pos="86000">
                <a:srgbClr val="33CC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1600" b="1" dirty="0">
                <a:solidFill>
                  <a:schemeClr val="tx1"/>
                </a:solidFill>
              </a:rPr>
              <a:t>تَتَكَوَّنُ النَّخْلَةُ مِنَ الْجِذْعِ </a:t>
            </a:r>
            <a:r>
              <a:rPr lang="ar-SY" sz="1600" b="1" dirty="0" smtClean="0">
                <a:solidFill>
                  <a:schemeClr val="tx1"/>
                </a:solidFill>
              </a:rPr>
              <a:t>و السعَفِ و الثِّمَارِ</a:t>
            </a:r>
            <a:r>
              <a:rPr lang="ar-SY" sz="1600" b="1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87" name="Group 6">
            <a:extLst>
              <a:ext uri="{FF2B5EF4-FFF2-40B4-BE49-F238E27FC236}">
                <a16:creationId xmlns:a16="http://schemas.microsoft.com/office/drawing/2014/main" xmlns="" id="{B42FB7C5-DC4F-494E-B421-5983A9BBFF66}"/>
              </a:ext>
            </a:extLst>
          </p:cNvPr>
          <p:cNvGrpSpPr/>
          <p:nvPr/>
        </p:nvGrpSpPr>
        <p:grpSpPr>
          <a:xfrm>
            <a:off x="2568883" y="1904158"/>
            <a:ext cx="769186" cy="738620"/>
            <a:chOff x="4754574" y="2132503"/>
            <a:chExt cx="3442927" cy="3306115"/>
          </a:xfrm>
        </p:grpSpPr>
        <p:sp>
          <p:nvSpPr>
            <p:cNvPr id="188" name="Oval 7">
              <a:extLst>
                <a:ext uri="{FF2B5EF4-FFF2-40B4-BE49-F238E27FC236}">
                  <a16:creationId xmlns:a16="http://schemas.microsoft.com/office/drawing/2014/main" xmlns="" id="{0EE7F73D-5DFF-48F4-A381-B7867508072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Oval 8">
              <a:extLst>
                <a:ext uri="{FF2B5EF4-FFF2-40B4-BE49-F238E27FC236}">
                  <a16:creationId xmlns:a16="http://schemas.microsoft.com/office/drawing/2014/main" xmlns="" id="{3AE284DA-7D1E-4CAC-99B2-7FAA651422E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33CC33"/>
                </a:gs>
                <a:gs pos="29000">
                  <a:srgbClr val="88D201"/>
                </a:gs>
                <a:gs pos="86000">
                  <a:srgbClr val="359D01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Circle: Hollow 9">
              <a:extLst>
                <a:ext uri="{FF2B5EF4-FFF2-40B4-BE49-F238E27FC236}">
                  <a16:creationId xmlns:a16="http://schemas.microsoft.com/office/drawing/2014/main" xmlns="" id="{E6A8E875-598E-4A85-A2DE-3AE48F18D3C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0">
              <a:extLst>
                <a:ext uri="{FF2B5EF4-FFF2-40B4-BE49-F238E27FC236}">
                  <a16:creationId xmlns:a16="http://schemas.microsoft.com/office/drawing/2014/main" xmlns="" id="{E2FD1004-4E27-46E2-BB15-55AE31B309A5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1">
              <a:extLst>
                <a:ext uri="{FF2B5EF4-FFF2-40B4-BE49-F238E27FC236}">
                  <a16:creationId xmlns:a16="http://schemas.microsoft.com/office/drawing/2014/main" xmlns="" id="{73879075-6616-4D03-BF19-9CB8CF1B6AA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Oval 12">
              <a:extLst>
                <a:ext uri="{FF2B5EF4-FFF2-40B4-BE49-F238E27FC236}">
                  <a16:creationId xmlns:a16="http://schemas.microsoft.com/office/drawing/2014/main" xmlns="" id="{1CDB22D3-3C97-4789-BF55-341621300C4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3">
              <a:extLst>
                <a:ext uri="{FF2B5EF4-FFF2-40B4-BE49-F238E27FC236}">
                  <a16:creationId xmlns:a16="http://schemas.microsoft.com/office/drawing/2014/main" xmlns="" id="{98FD3907-5970-4FFD-95F5-CD4E431748A4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5" name="TextBox 14">
            <a:extLst>
              <a:ext uri="{FF2B5EF4-FFF2-40B4-BE49-F238E27FC236}">
                <a16:creationId xmlns:a16="http://schemas.microsoft.com/office/drawing/2014/main" xmlns="" id="{CD27645E-5A90-40AB-A9D2-D73D5AF54AB0}"/>
              </a:ext>
            </a:extLst>
          </p:cNvPr>
          <p:cNvSpPr txBox="1"/>
          <p:nvPr/>
        </p:nvSpPr>
        <p:spPr>
          <a:xfrm>
            <a:off x="0" y="2029638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>
                <a:latin typeface="Century Gothic" panose="020B0502020202020204" pitchFamily="34" charset="0"/>
              </a:rPr>
              <a:t>تَتَكَوَّنُ </a:t>
            </a:r>
            <a:r>
              <a:rPr lang="ar-SY" sz="1600" b="1" dirty="0">
                <a:latin typeface="Century Gothic" panose="020B0502020202020204" pitchFamily="34" charset="0"/>
              </a:rPr>
              <a:t>النَّخْلَةُ مِنَ الْجِذْعِ / </a:t>
            </a:r>
            <a:r>
              <a:rPr lang="ar-SY" sz="1600" b="1" dirty="0" smtClean="0">
                <a:latin typeface="Century Gothic" panose="020B0502020202020204" pitchFamily="34" charset="0"/>
              </a:rPr>
              <a:t>السعَفِ </a:t>
            </a:r>
            <a:r>
              <a:rPr lang="ar-SY" sz="1600" b="1" dirty="0">
                <a:latin typeface="Century Gothic" panose="020B0502020202020204" pitchFamily="34" charset="0"/>
              </a:rPr>
              <a:t>/ الثِّمَارِ.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96" name="TextBox 15">
            <a:extLst>
              <a:ext uri="{FF2B5EF4-FFF2-40B4-BE49-F238E27FC236}">
                <a16:creationId xmlns:a16="http://schemas.microsoft.com/office/drawing/2014/main" xmlns="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197" name="Rectangle: Rounded Corners 16">
            <a:extLst>
              <a:ext uri="{FF2B5EF4-FFF2-40B4-BE49-F238E27FC236}">
                <a16:creationId xmlns:a16="http://schemas.microsoft.com/office/drawing/2014/main" xmlns="" id="{B612C12E-94A8-455D-9F76-8E3CF8D94FAC}"/>
              </a:ext>
            </a:extLst>
          </p:cNvPr>
          <p:cNvSpPr/>
          <p:nvPr/>
        </p:nvSpPr>
        <p:spPr>
          <a:xfrm>
            <a:off x="2119092" y="2800850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: Rounded Corners 17">
            <a:extLst>
              <a:ext uri="{FF2B5EF4-FFF2-40B4-BE49-F238E27FC236}">
                <a16:creationId xmlns:a16="http://schemas.microsoft.com/office/drawing/2014/main" xmlns="" id="{2EEF1AF6-E141-49D6-8DB0-1A5E5D4954DB}"/>
              </a:ext>
            </a:extLst>
          </p:cNvPr>
          <p:cNvSpPr/>
          <p:nvPr/>
        </p:nvSpPr>
        <p:spPr>
          <a:xfrm>
            <a:off x="2714166" y="2800850"/>
            <a:ext cx="676656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C00"/>
              </a:gs>
              <a:gs pos="77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استَخْدَمَ الإنْسَانُ قَدِيمًا الْجِذْعَ فِي الْبِنَاءِ </a:t>
            </a:r>
            <a:r>
              <a:rPr lang="ar-SY" b="1" dirty="0" smtClean="0"/>
              <a:t>و </a:t>
            </a:r>
            <a:r>
              <a:rPr lang="ar-SY" b="1" dirty="0"/>
              <a:t>صنَاعَةِ الْقَوَارِبِ.</a:t>
            </a:r>
          </a:p>
        </p:txBody>
      </p:sp>
      <p:grpSp>
        <p:nvGrpSpPr>
          <p:cNvPr id="199" name="Group 18">
            <a:extLst>
              <a:ext uri="{FF2B5EF4-FFF2-40B4-BE49-F238E27FC236}">
                <a16:creationId xmlns:a16="http://schemas.microsoft.com/office/drawing/2014/main" xmlns="" id="{EEAEE9B0-0790-4865-B8E1-D32F42309AC1}"/>
              </a:ext>
            </a:extLst>
          </p:cNvPr>
          <p:cNvGrpSpPr/>
          <p:nvPr/>
        </p:nvGrpSpPr>
        <p:grpSpPr>
          <a:xfrm>
            <a:off x="2568883" y="2633326"/>
            <a:ext cx="769186" cy="738620"/>
            <a:chOff x="4754574" y="2132503"/>
            <a:chExt cx="3442927" cy="3306115"/>
          </a:xfrm>
        </p:grpSpPr>
        <p:sp>
          <p:nvSpPr>
            <p:cNvPr id="200" name="Oval 19">
              <a:extLst>
                <a:ext uri="{FF2B5EF4-FFF2-40B4-BE49-F238E27FC236}">
                  <a16:creationId xmlns:a16="http://schemas.microsoft.com/office/drawing/2014/main" xmlns="" id="{B509E737-88DC-40CB-B0CF-6ADEEF78BCCD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Oval 20">
              <a:extLst>
                <a:ext uri="{FF2B5EF4-FFF2-40B4-BE49-F238E27FC236}">
                  <a16:creationId xmlns:a16="http://schemas.microsoft.com/office/drawing/2014/main" xmlns="" id="{990DF0A4-D5F0-4541-9907-1545D9B6568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FF9900"/>
                </a:gs>
                <a:gs pos="29000">
                  <a:srgbClr val="FFCC00"/>
                </a:gs>
                <a:gs pos="86000">
                  <a:srgbClr val="FF9900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Circle: Hollow 21">
              <a:extLst>
                <a:ext uri="{FF2B5EF4-FFF2-40B4-BE49-F238E27FC236}">
                  <a16:creationId xmlns:a16="http://schemas.microsoft.com/office/drawing/2014/main" xmlns="" id="{72990A09-B638-4EF6-81FD-AA2D9A9D4B46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2">
              <a:extLst>
                <a:ext uri="{FF2B5EF4-FFF2-40B4-BE49-F238E27FC236}">
                  <a16:creationId xmlns:a16="http://schemas.microsoft.com/office/drawing/2014/main" xmlns="" id="{405A02EE-4389-44E7-A25B-1A4CFDC5E843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3">
              <a:extLst>
                <a:ext uri="{FF2B5EF4-FFF2-40B4-BE49-F238E27FC236}">
                  <a16:creationId xmlns:a16="http://schemas.microsoft.com/office/drawing/2014/main" xmlns="" id="{C592B36F-1070-47DC-80FB-4CB5C09EB23C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Oval 24">
              <a:extLst>
                <a:ext uri="{FF2B5EF4-FFF2-40B4-BE49-F238E27FC236}">
                  <a16:creationId xmlns:a16="http://schemas.microsoft.com/office/drawing/2014/main" xmlns="" id="{2D913476-CAE0-47E6-98AC-FC024D662DDD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5">
              <a:extLst>
                <a:ext uri="{FF2B5EF4-FFF2-40B4-BE49-F238E27FC236}">
                  <a16:creationId xmlns:a16="http://schemas.microsoft.com/office/drawing/2014/main" xmlns="" id="{45068FF5-3CA4-41FD-B7B4-E0CECEE3E3B0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7" name="TextBox 26">
            <a:extLst>
              <a:ext uri="{FF2B5EF4-FFF2-40B4-BE49-F238E27FC236}">
                <a16:creationId xmlns:a16="http://schemas.microsoft.com/office/drawing/2014/main" xmlns="" id="{E451F2CE-D12B-40DC-BD56-CAC4B94D86D6}"/>
              </a:ext>
            </a:extLst>
          </p:cNvPr>
          <p:cNvSpPr txBox="1"/>
          <p:nvPr/>
        </p:nvSpPr>
        <p:spPr>
          <a:xfrm>
            <a:off x="0" y="2783973"/>
            <a:ext cx="254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ا</a:t>
            </a:r>
            <a:r>
              <a:rPr lang="ar-SY" sz="1600" b="1" dirty="0" smtClean="0"/>
              <a:t>ستَخْدَمَ الإنْسَانُ </a:t>
            </a:r>
            <a:r>
              <a:rPr lang="ar-SY" sz="1600" b="1" dirty="0"/>
              <a:t>قَدِيمًا الْجِذْعَ فِي الْبِنَاءِ / </a:t>
            </a:r>
            <a:r>
              <a:rPr lang="ar-SY" sz="1600" b="1" dirty="0" smtClean="0"/>
              <a:t>صنَاعَةِ </a:t>
            </a:r>
            <a:r>
              <a:rPr lang="ar-SY" sz="1600" b="1" dirty="0"/>
              <a:t>الْقَوَارِبِ.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8" name="TextBox 27">
            <a:extLst>
              <a:ext uri="{FF2B5EF4-FFF2-40B4-BE49-F238E27FC236}">
                <a16:creationId xmlns:a16="http://schemas.microsoft.com/office/drawing/2014/main" xmlns="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09" name="Rectangle: Rounded Corners 28">
            <a:extLst>
              <a:ext uri="{FF2B5EF4-FFF2-40B4-BE49-F238E27FC236}">
                <a16:creationId xmlns:a16="http://schemas.microsoft.com/office/drawing/2014/main" xmlns="" id="{CB9EB375-0AF2-4C1D-A3B7-181D48176001}"/>
              </a:ext>
            </a:extLst>
          </p:cNvPr>
          <p:cNvSpPr/>
          <p:nvPr/>
        </p:nvSpPr>
        <p:spPr>
          <a:xfrm>
            <a:off x="2119092" y="3520039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: Rounded Corners 29">
            <a:extLst>
              <a:ext uri="{FF2B5EF4-FFF2-40B4-BE49-F238E27FC236}">
                <a16:creationId xmlns:a16="http://schemas.microsoft.com/office/drawing/2014/main" xmlns="" id="{A440AADA-270B-41CD-BF3E-ECEF411E9251}"/>
              </a:ext>
            </a:extLst>
          </p:cNvPr>
          <p:cNvSpPr/>
          <p:nvPr/>
        </p:nvSpPr>
        <p:spPr>
          <a:xfrm>
            <a:off x="2714166" y="3520039"/>
            <a:ext cx="5486400" cy="304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CC99"/>
              </a:gs>
              <a:gs pos="77000">
                <a:srgbClr val="0099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b="1" dirty="0"/>
              <a:t>مِنْ ثِمَارِ النَّخْلِ : الْبَلَحُ </a:t>
            </a:r>
            <a:r>
              <a:rPr lang="ar-SY" b="1" dirty="0" smtClean="0"/>
              <a:t>و الرُّطَبُ و </a:t>
            </a:r>
            <a:r>
              <a:rPr lang="ar-SY" b="1" dirty="0"/>
              <a:t>التَّمْرُ.</a:t>
            </a:r>
          </a:p>
        </p:txBody>
      </p:sp>
      <p:grpSp>
        <p:nvGrpSpPr>
          <p:cNvPr id="211" name="Group 30">
            <a:extLst>
              <a:ext uri="{FF2B5EF4-FFF2-40B4-BE49-F238E27FC236}">
                <a16:creationId xmlns:a16="http://schemas.microsoft.com/office/drawing/2014/main" xmlns="" id="{335BB952-564D-4227-9B0C-8687EB405B34}"/>
              </a:ext>
            </a:extLst>
          </p:cNvPr>
          <p:cNvGrpSpPr/>
          <p:nvPr/>
        </p:nvGrpSpPr>
        <p:grpSpPr>
          <a:xfrm>
            <a:off x="2568883" y="3373508"/>
            <a:ext cx="769186" cy="738620"/>
            <a:chOff x="4754574" y="2132503"/>
            <a:chExt cx="3442927" cy="3306115"/>
          </a:xfrm>
        </p:grpSpPr>
        <p:sp>
          <p:nvSpPr>
            <p:cNvPr id="212" name="Oval 31">
              <a:extLst>
                <a:ext uri="{FF2B5EF4-FFF2-40B4-BE49-F238E27FC236}">
                  <a16:creationId xmlns:a16="http://schemas.microsoft.com/office/drawing/2014/main" xmlns="" id="{664BD797-4C04-46E5-B3D7-F0AB10F7EAB6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Oval 32">
              <a:extLst>
                <a:ext uri="{FF2B5EF4-FFF2-40B4-BE49-F238E27FC236}">
                  <a16:creationId xmlns:a16="http://schemas.microsoft.com/office/drawing/2014/main" xmlns="" id="{C8936E9C-DA83-4177-80AB-E5D6E9C1ECC2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885">
                  <a:srgbClr val="009999"/>
                </a:gs>
                <a:gs pos="29000">
                  <a:srgbClr val="00CC99"/>
                </a:gs>
                <a:gs pos="86000">
                  <a:srgbClr val="009999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Circle: Hollow 33">
              <a:extLst>
                <a:ext uri="{FF2B5EF4-FFF2-40B4-BE49-F238E27FC236}">
                  <a16:creationId xmlns:a16="http://schemas.microsoft.com/office/drawing/2014/main" xmlns="" id="{1BACB348-400E-483F-88EA-2478963DA15C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34">
              <a:extLst>
                <a:ext uri="{FF2B5EF4-FFF2-40B4-BE49-F238E27FC236}">
                  <a16:creationId xmlns:a16="http://schemas.microsoft.com/office/drawing/2014/main" xmlns="" id="{86958CFE-5409-4549-B415-A02E9AB414EB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35">
              <a:extLst>
                <a:ext uri="{FF2B5EF4-FFF2-40B4-BE49-F238E27FC236}">
                  <a16:creationId xmlns:a16="http://schemas.microsoft.com/office/drawing/2014/main" xmlns="" id="{3DB730BB-48B0-48B8-8133-1E43AE6FFF7B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Oval 36">
              <a:extLst>
                <a:ext uri="{FF2B5EF4-FFF2-40B4-BE49-F238E27FC236}">
                  <a16:creationId xmlns:a16="http://schemas.microsoft.com/office/drawing/2014/main" xmlns="" id="{4545CF04-E34F-4D03-B014-13BDC93F0EA1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37">
              <a:extLst>
                <a:ext uri="{FF2B5EF4-FFF2-40B4-BE49-F238E27FC236}">
                  <a16:creationId xmlns:a16="http://schemas.microsoft.com/office/drawing/2014/main" xmlns="" id="{F81B032C-F451-4E58-8A87-139F2ACD3285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9" name="TextBox 38">
            <a:extLst>
              <a:ext uri="{FF2B5EF4-FFF2-40B4-BE49-F238E27FC236}">
                <a16:creationId xmlns:a16="http://schemas.microsoft.com/office/drawing/2014/main" xmlns="" id="{E49B843D-1E5B-41FF-A1BC-1976864FCC32}"/>
              </a:ext>
            </a:extLst>
          </p:cNvPr>
          <p:cNvSpPr txBox="1"/>
          <p:nvPr/>
        </p:nvSpPr>
        <p:spPr>
          <a:xfrm>
            <a:off x="266700" y="3503162"/>
            <a:ext cx="2280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مِنْ </a:t>
            </a:r>
            <a:r>
              <a:rPr lang="ar-SY" sz="1600" b="1" dirty="0"/>
              <a:t>ثِمَارِ النَّخْلِ : الْبَلَحُ / الرُّطَبُ / التَّمْرُ.</a:t>
            </a:r>
            <a:endParaRPr lang="en-US" sz="16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0" name="TextBox 39">
            <a:extLst>
              <a:ext uri="{FF2B5EF4-FFF2-40B4-BE49-F238E27FC236}">
                <a16:creationId xmlns:a16="http://schemas.microsoft.com/office/drawing/2014/main" xmlns="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21" name="Rectangle: Rounded Corners 40">
            <a:extLst>
              <a:ext uri="{FF2B5EF4-FFF2-40B4-BE49-F238E27FC236}">
                <a16:creationId xmlns:a16="http://schemas.microsoft.com/office/drawing/2014/main" xmlns="" id="{EBFDC395-D581-47F2-97A6-B6CE523288FE}"/>
              </a:ext>
            </a:extLst>
          </p:cNvPr>
          <p:cNvSpPr/>
          <p:nvPr/>
        </p:nvSpPr>
        <p:spPr>
          <a:xfrm>
            <a:off x="2119092" y="4266488"/>
            <a:ext cx="8302172" cy="30480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TextBox 51">
            <a:extLst>
              <a:ext uri="{FF2B5EF4-FFF2-40B4-BE49-F238E27FC236}">
                <a16:creationId xmlns:a16="http://schemas.microsoft.com/office/drawing/2014/main" xmlns="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:a16="http://schemas.microsoft.com/office/drawing/2014/main" xmlns="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أَكْتُبُ </a:t>
              </a:r>
              <a:r>
                <a:rPr lang="ar-SY" b="1" dirty="0"/>
                <a:t>الْجُمَلَ بِطَرِيقَةٍ </a:t>
              </a:r>
              <a:r>
                <a:rPr lang="ar-SY" b="1" dirty="0" smtClean="0"/>
                <a:t>َصحِيحَةٍ بِاستِخْدَامِ (</a:t>
              </a:r>
              <a:r>
                <a:rPr lang="ar-SY" b="1" dirty="0"/>
                <a:t>و</a:t>
              </a:r>
              <a:r>
                <a:rPr lang="ar-SY" b="1" dirty="0" smtClean="0"/>
                <a:t>) :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أحَوِّل: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9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48294 -1.48148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0.53541 -1.4814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4304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8" grpId="0" animBg="1"/>
      <p:bldP spid="208" grpId="0"/>
      <p:bldP spid="210" grpId="0" animBg="1"/>
      <p:bldP spid="220" grpId="0"/>
      <p:bldP spid="232" grpId="0"/>
      <p:bldP spid="244" grpId="0"/>
      <p:bldP spid="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مجموعة 108"/>
          <p:cNvGrpSpPr/>
          <p:nvPr/>
        </p:nvGrpSpPr>
        <p:grpSpPr>
          <a:xfrm>
            <a:off x="2181123" y="4733271"/>
            <a:ext cx="2779296" cy="2376810"/>
            <a:chOff x="2362987" y="3154407"/>
            <a:chExt cx="2779296" cy="2376810"/>
          </a:xfrm>
        </p:grpSpPr>
        <p:sp>
          <p:nvSpPr>
            <p:cNvPr id="11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F0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4016398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لَونُ سَعْفِ النَّخْلِةِ أخْضَرٌ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>
            <a:off x="2153136" y="-335114"/>
            <a:ext cx="2766254" cy="2481544"/>
            <a:chOff x="2439648" y="-371690"/>
            <a:chExt cx="2766254" cy="2481544"/>
          </a:xfrm>
        </p:grpSpPr>
        <p:sp>
          <p:nvSpPr>
            <p:cNvPr id="107" name="Freeform: Shape 109">
              <a:extLst>
                <a:ext uri="{FF2B5EF4-FFF2-40B4-BE49-F238E27FC236}">
                  <a16:creationId xmlns:a16="http://schemas.microsoft.com/office/drawing/2014/main" xmlns="" id="{FEDB2E88-2286-4E43-8847-6EDD80A1E625}"/>
                </a:ext>
              </a:extLst>
            </p:cNvPr>
            <p:cNvSpPr/>
            <p:nvPr/>
          </p:nvSpPr>
          <p:spPr>
            <a:xfrm rot="13536814">
              <a:off x="2473147" y="-405189"/>
              <a:ext cx="2481544" cy="254854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65C7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91408" y="473227"/>
              <a:ext cx="27144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تُصْنَعُ القَوَارِب قَدِيْمَاً مِن جَذْعِ النَّخْلَةِ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  <a:p>
              <a:pPr algn="ctr"/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59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924736" y="41537"/>
            <a:ext cx="6647175" cy="1233121"/>
            <a:chOff x="1345124" y="1141262"/>
            <a:chExt cx="6647175" cy="1233121"/>
          </a:xfrm>
        </p:grpSpPr>
        <p:sp>
          <p:nvSpPr>
            <p:cNvPr id="60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4" y="1303140"/>
              <a:ext cx="4508337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6364742" y="1400841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6468100" y="1550309"/>
              <a:ext cx="479084" cy="411767"/>
            </a:xfrm>
            <a:prstGeom prst="rect">
              <a:avLst/>
            </a:prstGeom>
          </p:spPr>
        </p:pic>
        <p:sp>
          <p:nvSpPr>
            <p:cNvPr id="74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431360"/>
              <a:ext cx="43103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dirty="0" smtClean="0"/>
                <a:t>أَكْتُبُ </a:t>
              </a:r>
              <a:r>
                <a:rPr lang="ar-SY" sz="1600" dirty="0" smtClean="0"/>
                <a:t>جُمَلاً </a:t>
              </a:r>
              <a:r>
                <a:rPr lang="ar-SY" sz="1600" dirty="0"/>
                <a:t>عَنِ النَّخْلَةِ، مَعَ </a:t>
              </a:r>
              <a:endParaRPr lang="ar-SY" sz="1600" dirty="0" smtClean="0"/>
            </a:p>
            <a:p>
              <a:pPr algn="r"/>
              <a:r>
                <a:rPr lang="ar-SY" sz="1600" dirty="0" smtClean="0"/>
                <a:t>الاستِعَانَةِ بِالْكَلِمَاتِ الَّتِي تُوجَدُ فِي الزهَّرْة </a:t>
              </a:r>
            </a:p>
            <a:p>
              <a:pPr algn="r"/>
              <a:r>
                <a:rPr lang="ar-SY" sz="1600" dirty="0" smtClean="0"/>
                <a:t>أَمَامِي:</a:t>
              </a:r>
              <a:endParaRPr lang="en-US" sz="1600" dirty="0"/>
            </a:p>
          </p:txBody>
        </p:sp>
        <p:sp>
          <p:nvSpPr>
            <p:cNvPr id="75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742" y="883035"/>
            <a:ext cx="632349" cy="5683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التَّعبِيْر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أعبِّر: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9" name="مجموعة 68"/>
          <p:cNvGrpSpPr/>
          <p:nvPr/>
        </p:nvGrpSpPr>
        <p:grpSpPr>
          <a:xfrm>
            <a:off x="2083587" y="3154407"/>
            <a:ext cx="2779296" cy="2376810"/>
            <a:chOff x="2362987" y="3154407"/>
            <a:chExt cx="2779296" cy="2376810"/>
          </a:xfrm>
        </p:grpSpPr>
        <p:sp>
          <p:nvSpPr>
            <p:cNvPr id="70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985586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النَخْلَةُ شَجَرَةٌ مُبَارَكَةٌ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3" name="مجموعة 72"/>
          <p:cNvGrpSpPr/>
          <p:nvPr/>
        </p:nvGrpSpPr>
        <p:grpSpPr>
          <a:xfrm>
            <a:off x="2081486" y="1380087"/>
            <a:ext cx="2882997" cy="2393875"/>
            <a:chOff x="2373586" y="1392787"/>
            <a:chExt cx="2882997" cy="2393875"/>
          </a:xfrm>
        </p:grpSpPr>
        <p:sp>
          <p:nvSpPr>
            <p:cNvPr id="7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42089" y="2192653"/>
              <a:ext cx="2714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solidFill>
                    <a:schemeClr val="tx2">
                      <a:lumMod val="50000"/>
                    </a:schemeClr>
                  </a:solidFill>
                  <a:latin typeface="AXtManalBold"/>
                </a:rPr>
                <a:t>مِنْ ثِمَارِ النَّخْلَةِ التَّمر</a:t>
              </a:r>
              <a:endParaRPr lang="ar-SY" sz="2000" b="1" dirty="0">
                <a:solidFill>
                  <a:schemeClr val="tx2">
                    <a:lumMod val="50000"/>
                  </a:schemeClr>
                </a:solidFill>
                <a:latin typeface="AXtManalBold"/>
              </a:endParaRPr>
            </a:p>
          </p:txBody>
        </p:sp>
      </p:grpSp>
      <p:grpSp>
        <p:nvGrpSpPr>
          <p:cNvPr id="78" name="مجموعة 77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79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6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مجموعة 91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93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8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9" name="مجموعة 98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00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2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5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2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5613130" y="2259527"/>
            <a:ext cx="3793930" cy="3329167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8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roup 31">
            <a:extLst>
              <a:ext uri="{FF2B5EF4-FFF2-40B4-BE49-F238E27FC236}">
                <a16:creationId xmlns="" xmlns:a16="http://schemas.microsoft.com/office/drawing/2014/main" id="{53F17AFA-75A0-4008-A35B-219D32CAF4CD}"/>
              </a:ext>
            </a:extLst>
          </p:cNvPr>
          <p:cNvGrpSpPr/>
          <p:nvPr/>
        </p:nvGrpSpPr>
        <p:grpSpPr>
          <a:xfrm flipH="1">
            <a:off x="2714171" y="4713419"/>
            <a:ext cx="7261949" cy="1977668"/>
            <a:chOff x="320495" y="795384"/>
            <a:chExt cx="6305973" cy="1036307"/>
          </a:xfrm>
        </p:grpSpPr>
        <p:sp>
          <p:nvSpPr>
            <p:cNvPr id="165" name="Rectangle 32">
              <a:extLst>
                <a:ext uri="{FF2B5EF4-FFF2-40B4-BE49-F238E27FC236}">
                  <a16:creationId xmlns="" xmlns:a16="http://schemas.microsoft.com/office/drawing/2014/main" id="{64B6F9C5-992B-4867-8BD1-C501B88A9F22}"/>
                </a:ext>
              </a:extLst>
            </p:cNvPr>
            <p:cNvSpPr/>
            <p:nvPr/>
          </p:nvSpPr>
          <p:spPr>
            <a:xfrm flipH="1">
              <a:off x="5779968" y="1044735"/>
              <a:ext cx="846500" cy="786956"/>
            </a:xfrm>
            <a:prstGeom prst="rect">
              <a:avLst/>
            </a:prstGeom>
            <a:gradFill>
              <a:gsLst>
                <a:gs pos="100000">
                  <a:schemeClr val="tx1"/>
                </a:gs>
                <a:gs pos="0">
                  <a:srgbClr val="E9EBEA">
                    <a:alpha val="0"/>
                  </a:srgbClr>
                </a:gs>
              </a:gsLst>
              <a:lin ang="0" scaled="1"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Freeform: Shape 33">
              <a:extLst>
                <a:ext uri="{FF2B5EF4-FFF2-40B4-BE49-F238E27FC236}">
                  <a16:creationId xmlns="" xmlns:a16="http://schemas.microsoft.com/office/drawing/2014/main" id="{447E3EEA-DA68-4C67-90F7-522D4B852230}"/>
                </a:ext>
              </a:extLst>
            </p:cNvPr>
            <p:cNvSpPr/>
            <p:nvPr/>
          </p:nvSpPr>
          <p:spPr>
            <a:xfrm rot="5400000">
              <a:off x="5848454" y="1528250"/>
              <a:ext cx="283053" cy="212035"/>
            </a:xfrm>
            <a:custGeom>
              <a:avLst/>
              <a:gdLst>
                <a:gd name="connsiteX0" fmla="*/ 238370 w 476740"/>
                <a:gd name="connsiteY0" fmla="*/ 0 h 238369"/>
                <a:gd name="connsiteX1" fmla="*/ 458008 w 476740"/>
                <a:gd name="connsiteY1" fmla="*/ 145586 h 238369"/>
                <a:gd name="connsiteX2" fmla="*/ 476740 w 476740"/>
                <a:gd name="connsiteY2" fmla="*/ 238369 h 238369"/>
                <a:gd name="connsiteX3" fmla="*/ 0 w 476740"/>
                <a:gd name="connsiteY3" fmla="*/ 238369 h 238369"/>
                <a:gd name="connsiteX4" fmla="*/ 18733 w 476740"/>
                <a:gd name="connsiteY4" fmla="*/ 145586 h 238369"/>
                <a:gd name="connsiteX5" fmla="*/ 238370 w 476740"/>
                <a:gd name="connsiteY5" fmla="*/ 0 h 2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6740" h="238369">
                  <a:moveTo>
                    <a:pt x="238370" y="0"/>
                  </a:moveTo>
                  <a:cubicBezTo>
                    <a:pt x="337106" y="0"/>
                    <a:pt x="421821" y="60031"/>
                    <a:pt x="458008" y="145586"/>
                  </a:cubicBezTo>
                  <a:lnTo>
                    <a:pt x="476740" y="238369"/>
                  </a:lnTo>
                  <a:lnTo>
                    <a:pt x="0" y="238369"/>
                  </a:lnTo>
                  <a:lnTo>
                    <a:pt x="18733" y="145586"/>
                  </a:lnTo>
                  <a:cubicBezTo>
                    <a:pt x="54919" y="60031"/>
                    <a:pt x="139634" y="0"/>
                    <a:pt x="238370" y="0"/>
                  </a:cubicBezTo>
                  <a:close/>
                </a:path>
              </a:pathLst>
            </a:custGeom>
            <a:solidFill>
              <a:srgbClr val="004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34">
              <a:extLst>
                <a:ext uri="{FF2B5EF4-FFF2-40B4-BE49-F238E27FC236}">
                  <a16:creationId xmlns="" xmlns:a16="http://schemas.microsoft.com/office/drawing/2014/main" id="{0ECCA49F-8E4C-4564-8181-C0118FC650C4}"/>
                </a:ext>
              </a:extLst>
            </p:cNvPr>
            <p:cNvSpPr/>
            <p:nvPr/>
          </p:nvSpPr>
          <p:spPr>
            <a:xfrm>
              <a:off x="320495" y="1113182"/>
              <a:ext cx="5544150" cy="662609"/>
            </a:xfrm>
            <a:prstGeom prst="rect">
              <a:avLst/>
            </a:prstGeom>
            <a:gradFill flip="none" rotWithShape="1">
              <a:gsLst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dirty="0" smtClean="0"/>
                <a:t>عَنْ سَعْدٍ بن أبِي وَقَاص رَضِيَ اللَّهُ عَنْهُ قَالَ : سَمِعْتُ رَسُول</a:t>
              </a:r>
            </a:p>
            <a:p>
              <a:pPr algn="ctr"/>
              <a:r>
                <a:rPr lang="ar-SY" sz="2400" dirty="0" smtClean="0"/>
                <a:t> اللّهِ صلَّى اللَّهُ عَلَيْهِ و سَلَّمْ يَقُولُ : « مَنْ تَصَبَّحَ سَبْعَ تَمْرَاتٍ</a:t>
              </a:r>
            </a:p>
            <a:p>
              <a:pPr algn="ctr"/>
              <a:r>
                <a:rPr lang="ar-SY" sz="2400" dirty="0" smtClean="0"/>
                <a:t> عَجْوَةَ لَمْ يَضرُّه ذَاكَ اليَوْمَ سمُّ و لا سِحْرٌ»</a:t>
              </a:r>
              <a:endParaRPr lang="en-US" sz="2400" dirty="0"/>
            </a:p>
          </p:txBody>
        </p:sp>
        <p:grpSp>
          <p:nvGrpSpPr>
            <p:cNvPr id="168" name="Group 35">
              <a:extLst>
                <a:ext uri="{FF2B5EF4-FFF2-40B4-BE49-F238E27FC236}">
                  <a16:creationId xmlns="" xmlns:a16="http://schemas.microsoft.com/office/drawing/2014/main" id="{84B1B63B-FE2E-40AD-922C-A7036B2D8A5C}"/>
                </a:ext>
              </a:extLst>
            </p:cNvPr>
            <p:cNvGrpSpPr/>
            <p:nvPr/>
          </p:nvGrpSpPr>
          <p:grpSpPr>
            <a:xfrm>
              <a:off x="5588896" y="1531471"/>
              <a:ext cx="390125" cy="205592"/>
              <a:chOff x="5588896" y="1531471"/>
              <a:chExt cx="390125" cy="205592"/>
            </a:xfrm>
          </p:grpSpPr>
          <p:sp>
            <p:nvSpPr>
              <p:cNvPr id="171" name="Oval 38">
                <a:extLst>
                  <a:ext uri="{FF2B5EF4-FFF2-40B4-BE49-F238E27FC236}">
                    <a16:creationId xmlns="" xmlns:a16="http://schemas.microsoft.com/office/drawing/2014/main" id="{09BB2432-0F43-4B2B-8725-4F9FF0EFE673}"/>
                  </a:ext>
                </a:extLst>
              </p:cNvPr>
              <p:cNvSpPr/>
              <p:nvPr/>
            </p:nvSpPr>
            <p:spPr>
              <a:xfrm>
                <a:off x="5588896" y="1531471"/>
                <a:ext cx="390125" cy="205592"/>
              </a:xfrm>
              <a:prstGeom prst="ellipse">
                <a:avLst/>
              </a:prstGeom>
              <a:gradFill flip="none" rotWithShape="1">
                <a:gsLst>
                  <a:gs pos="52000">
                    <a:srgbClr val="3BB0FF"/>
                  </a:gs>
                  <a:gs pos="14000">
                    <a:srgbClr val="00458A"/>
                  </a:gs>
                  <a:gs pos="100000">
                    <a:srgbClr val="00458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: Shape 39">
                <a:extLst>
                  <a:ext uri="{FF2B5EF4-FFF2-40B4-BE49-F238E27FC236}">
                    <a16:creationId xmlns="" xmlns:a16="http://schemas.microsoft.com/office/drawing/2014/main" id="{09B6F84E-89EA-46C0-B2EE-B88DD55C9762}"/>
                  </a:ext>
                </a:extLst>
              </p:cNvPr>
              <p:cNvSpPr/>
              <p:nvPr/>
            </p:nvSpPr>
            <p:spPr>
              <a:xfrm rot="16200000" flipH="1">
                <a:off x="5741094" y="1594727"/>
                <a:ext cx="120627" cy="103349"/>
              </a:xfrm>
              <a:custGeom>
                <a:avLst/>
                <a:gdLst>
                  <a:gd name="connsiteX0" fmla="*/ 238370 w 476740"/>
                  <a:gd name="connsiteY0" fmla="*/ 0 h 238369"/>
                  <a:gd name="connsiteX1" fmla="*/ 458008 w 476740"/>
                  <a:gd name="connsiteY1" fmla="*/ 145586 h 238369"/>
                  <a:gd name="connsiteX2" fmla="*/ 476740 w 476740"/>
                  <a:gd name="connsiteY2" fmla="*/ 238369 h 238369"/>
                  <a:gd name="connsiteX3" fmla="*/ 0 w 476740"/>
                  <a:gd name="connsiteY3" fmla="*/ 238369 h 238369"/>
                  <a:gd name="connsiteX4" fmla="*/ 18733 w 476740"/>
                  <a:gd name="connsiteY4" fmla="*/ 145586 h 238369"/>
                  <a:gd name="connsiteX5" fmla="*/ 238370 w 476740"/>
                  <a:gd name="connsiteY5" fmla="*/ 0 h 238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740" h="238369">
                    <a:moveTo>
                      <a:pt x="238370" y="0"/>
                    </a:moveTo>
                    <a:cubicBezTo>
                      <a:pt x="337106" y="0"/>
                      <a:pt x="421821" y="60031"/>
                      <a:pt x="458008" y="145586"/>
                    </a:cubicBezTo>
                    <a:lnTo>
                      <a:pt x="476740" y="238369"/>
                    </a:lnTo>
                    <a:lnTo>
                      <a:pt x="0" y="238369"/>
                    </a:lnTo>
                    <a:lnTo>
                      <a:pt x="18733" y="145586"/>
                    </a:lnTo>
                    <a:cubicBezTo>
                      <a:pt x="54919" y="60031"/>
                      <a:pt x="139634" y="0"/>
                      <a:pt x="238370" y="0"/>
                    </a:cubicBezTo>
                    <a:close/>
                  </a:path>
                </a:pathLst>
              </a:custGeom>
              <a:solidFill>
                <a:srgbClr val="2858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9" name="Freeform: Shape 36">
              <a:extLst>
                <a:ext uri="{FF2B5EF4-FFF2-40B4-BE49-F238E27FC236}">
                  <a16:creationId xmlns="" xmlns:a16="http://schemas.microsoft.com/office/drawing/2014/main" id="{B58C47BB-99D8-4DB8-8477-176FF39F30FE}"/>
                </a:ext>
              </a:extLst>
            </p:cNvPr>
            <p:cNvSpPr/>
            <p:nvPr/>
          </p:nvSpPr>
          <p:spPr>
            <a:xfrm>
              <a:off x="5751482" y="1221349"/>
              <a:ext cx="225789" cy="441729"/>
            </a:xfrm>
            <a:custGeom>
              <a:avLst/>
              <a:gdLst>
                <a:gd name="connsiteX0" fmla="*/ 264315 w 507102"/>
                <a:gd name="connsiteY0" fmla="*/ 61 h 819465"/>
                <a:gd name="connsiteX1" fmla="*/ 507102 w 507102"/>
                <a:gd name="connsiteY1" fmla="*/ 69499 h 819465"/>
                <a:gd name="connsiteX2" fmla="*/ 507102 w 507102"/>
                <a:gd name="connsiteY2" fmla="*/ 809074 h 819465"/>
                <a:gd name="connsiteX3" fmla="*/ 506404 w 507102"/>
                <a:gd name="connsiteY3" fmla="*/ 808339 h 819465"/>
                <a:gd name="connsiteX4" fmla="*/ 258479 w 507102"/>
                <a:gd name="connsiteY4" fmla="*/ 719015 h 819465"/>
                <a:gd name="connsiteX5" fmla="*/ 10554 w 507102"/>
                <a:gd name="connsiteY5" fmla="*/ 808339 h 819465"/>
                <a:gd name="connsiteX6" fmla="*/ 0 w 507102"/>
                <a:gd name="connsiteY6" fmla="*/ 819465 h 819465"/>
                <a:gd name="connsiteX7" fmla="*/ 0 w 507102"/>
                <a:gd name="connsiteY7" fmla="*/ 69499 h 819465"/>
                <a:gd name="connsiteX8" fmla="*/ 264315 w 507102"/>
                <a:gd name="connsiteY8" fmla="*/ 61 h 819465"/>
                <a:gd name="connsiteX0" fmla="*/ 260838 w 507102"/>
                <a:gd name="connsiteY0" fmla="*/ 15 h 888955"/>
                <a:gd name="connsiteX1" fmla="*/ 507102 w 507102"/>
                <a:gd name="connsiteY1" fmla="*/ 138989 h 888955"/>
                <a:gd name="connsiteX2" fmla="*/ 507102 w 507102"/>
                <a:gd name="connsiteY2" fmla="*/ 878564 h 888955"/>
                <a:gd name="connsiteX3" fmla="*/ 506404 w 507102"/>
                <a:gd name="connsiteY3" fmla="*/ 877829 h 888955"/>
                <a:gd name="connsiteX4" fmla="*/ 258479 w 507102"/>
                <a:gd name="connsiteY4" fmla="*/ 788505 h 888955"/>
                <a:gd name="connsiteX5" fmla="*/ 10554 w 507102"/>
                <a:gd name="connsiteY5" fmla="*/ 877829 h 888955"/>
                <a:gd name="connsiteX6" fmla="*/ 0 w 507102"/>
                <a:gd name="connsiteY6" fmla="*/ 888955 h 888955"/>
                <a:gd name="connsiteX7" fmla="*/ 0 w 507102"/>
                <a:gd name="connsiteY7" fmla="*/ 138989 h 888955"/>
                <a:gd name="connsiteX8" fmla="*/ 260838 w 507102"/>
                <a:gd name="connsiteY8" fmla="*/ 15 h 888955"/>
                <a:gd name="connsiteX0" fmla="*/ 0 w 507102"/>
                <a:gd name="connsiteY0" fmla="*/ 93098 h 843064"/>
                <a:gd name="connsiteX1" fmla="*/ 507102 w 507102"/>
                <a:gd name="connsiteY1" fmla="*/ 93098 h 843064"/>
                <a:gd name="connsiteX2" fmla="*/ 507102 w 507102"/>
                <a:gd name="connsiteY2" fmla="*/ 832673 h 843064"/>
                <a:gd name="connsiteX3" fmla="*/ 506404 w 507102"/>
                <a:gd name="connsiteY3" fmla="*/ 831938 h 843064"/>
                <a:gd name="connsiteX4" fmla="*/ 258479 w 507102"/>
                <a:gd name="connsiteY4" fmla="*/ 742614 h 843064"/>
                <a:gd name="connsiteX5" fmla="*/ 10554 w 507102"/>
                <a:gd name="connsiteY5" fmla="*/ 831938 h 843064"/>
                <a:gd name="connsiteX6" fmla="*/ 0 w 507102"/>
                <a:gd name="connsiteY6" fmla="*/ 843064 h 843064"/>
                <a:gd name="connsiteX7" fmla="*/ 0 w 507102"/>
                <a:gd name="connsiteY7" fmla="*/ 93098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102" h="843064">
                  <a:moveTo>
                    <a:pt x="0" y="93098"/>
                  </a:moveTo>
                  <a:cubicBezTo>
                    <a:pt x="84517" y="-31896"/>
                    <a:pt x="422585" y="-30164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42955" y="776749"/>
                    <a:pt x="355300" y="742614"/>
                    <a:pt x="258479" y="742614"/>
                  </a:cubicBezTo>
                  <a:cubicBezTo>
                    <a:pt x="161658" y="742614"/>
                    <a:pt x="74004" y="776749"/>
                    <a:pt x="10554" y="831938"/>
                  </a:cubicBezTo>
                  <a:lnTo>
                    <a:pt x="0" y="843064"/>
                  </a:lnTo>
                  <a:lnTo>
                    <a:pt x="0" y="93098"/>
                  </a:lnTo>
                  <a:close/>
                </a:path>
              </a:pathLst>
            </a:custGeom>
            <a:solidFill>
              <a:srgbClr val="81C6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Freeform: Shape 37">
              <a:extLst>
                <a:ext uri="{FF2B5EF4-FFF2-40B4-BE49-F238E27FC236}">
                  <a16:creationId xmlns="" xmlns:a16="http://schemas.microsoft.com/office/drawing/2014/main" id="{3668E4EF-DCC3-4D4B-862A-408B29B7BF43}"/>
                </a:ext>
              </a:extLst>
            </p:cNvPr>
            <p:cNvSpPr/>
            <p:nvPr/>
          </p:nvSpPr>
          <p:spPr>
            <a:xfrm>
              <a:off x="5588897" y="795384"/>
              <a:ext cx="507102" cy="843064"/>
            </a:xfrm>
            <a:custGeom>
              <a:avLst/>
              <a:gdLst>
                <a:gd name="connsiteX0" fmla="*/ 0 w 507102"/>
                <a:gd name="connsiteY0" fmla="*/ 838892 h 843064"/>
                <a:gd name="connsiteX1" fmla="*/ 734 w 507102"/>
                <a:gd name="connsiteY1" fmla="*/ 842290 h 843064"/>
                <a:gd name="connsiteX2" fmla="*/ 0 w 507102"/>
                <a:gd name="connsiteY2" fmla="*/ 843064 h 843064"/>
                <a:gd name="connsiteX3" fmla="*/ 253551 w 507102"/>
                <a:gd name="connsiteY3" fmla="*/ 2 h 843064"/>
                <a:gd name="connsiteX4" fmla="*/ 507102 w 507102"/>
                <a:gd name="connsiteY4" fmla="*/ 93098 h 843064"/>
                <a:gd name="connsiteX5" fmla="*/ 507102 w 507102"/>
                <a:gd name="connsiteY5" fmla="*/ 832673 h 843064"/>
                <a:gd name="connsiteX6" fmla="*/ 506404 w 507102"/>
                <a:gd name="connsiteY6" fmla="*/ 831938 h 843064"/>
                <a:gd name="connsiteX7" fmla="*/ 394956 w 507102"/>
                <a:gd name="connsiteY7" fmla="*/ 766580 h 843064"/>
                <a:gd name="connsiteX8" fmla="*/ 354875 w 507102"/>
                <a:gd name="connsiteY8" fmla="*/ 759542 h 843064"/>
                <a:gd name="connsiteX9" fmla="*/ 306006 w 507102"/>
                <a:gd name="connsiteY9" fmla="*/ 744165 h 843064"/>
                <a:gd name="connsiteX10" fmla="*/ 220267 w 507102"/>
                <a:gd name="connsiteY10" fmla="*/ 736087 h 843064"/>
                <a:gd name="connsiteX11" fmla="*/ 4473 w 507102"/>
                <a:gd name="connsiteY11" fmla="*/ 818166 h 843064"/>
                <a:gd name="connsiteX12" fmla="*/ 0 w 507102"/>
                <a:gd name="connsiteY12" fmla="*/ 838874 h 843064"/>
                <a:gd name="connsiteX13" fmla="*/ 0 w 507102"/>
                <a:gd name="connsiteY13" fmla="*/ 93098 h 843064"/>
                <a:gd name="connsiteX14" fmla="*/ 253551 w 507102"/>
                <a:gd name="connsiteY14" fmla="*/ 2 h 84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7102" h="843064">
                  <a:moveTo>
                    <a:pt x="0" y="838892"/>
                  </a:moveTo>
                  <a:lnTo>
                    <a:pt x="734" y="842290"/>
                  </a:lnTo>
                  <a:lnTo>
                    <a:pt x="0" y="843064"/>
                  </a:lnTo>
                  <a:close/>
                  <a:moveTo>
                    <a:pt x="253551" y="2"/>
                  </a:moveTo>
                  <a:cubicBezTo>
                    <a:pt x="359198" y="219"/>
                    <a:pt x="464844" y="31467"/>
                    <a:pt x="507102" y="93098"/>
                  </a:cubicBezTo>
                  <a:lnTo>
                    <a:pt x="507102" y="832673"/>
                  </a:lnTo>
                  <a:lnTo>
                    <a:pt x="506404" y="831938"/>
                  </a:lnTo>
                  <a:cubicBezTo>
                    <a:pt x="474680" y="804344"/>
                    <a:pt x="436904" y="782013"/>
                    <a:pt x="394956" y="766580"/>
                  </a:cubicBezTo>
                  <a:lnTo>
                    <a:pt x="354875" y="759542"/>
                  </a:lnTo>
                  <a:lnTo>
                    <a:pt x="306006" y="744165"/>
                  </a:lnTo>
                  <a:cubicBezTo>
                    <a:pt x="279653" y="738963"/>
                    <a:pt x="250680" y="736087"/>
                    <a:pt x="220267" y="736087"/>
                  </a:cubicBezTo>
                  <a:cubicBezTo>
                    <a:pt x="113823" y="736087"/>
                    <a:pt x="25013" y="771323"/>
                    <a:pt x="4473" y="818166"/>
                  </a:cubicBezTo>
                  <a:lnTo>
                    <a:pt x="0" y="838874"/>
                  </a:lnTo>
                  <a:lnTo>
                    <a:pt x="0" y="93098"/>
                  </a:lnTo>
                  <a:cubicBezTo>
                    <a:pt x="42259" y="30601"/>
                    <a:pt x="147905" y="-215"/>
                    <a:pt x="253551" y="2"/>
                  </a:cubicBezTo>
                  <a:close/>
                </a:path>
              </a:pathLst>
            </a:custGeom>
            <a:gradFill>
              <a:gsLst>
                <a:gs pos="30000">
                  <a:srgbClr val="3BB0FF"/>
                </a:gs>
                <a:gs pos="100000">
                  <a:srgbClr val="0066CC"/>
                </a:gs>
                <a:gs pos="0">
                  <a:srgbClr val="0099FF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5">
            <a:extLst>
              <a:ext uri="{FF2B5EF4-FFF2-40B4-BE49-F238E27FC236}">
                <a16:creationId xmlns="" xmlns:a16="http://schemas.microsoft.com/office/drawing/2014/main" id="{E6E0A6A0-A1D9-41BA-9819-6A8A2DE85ED9}"/>
              </a:ext>
            </a:extLst>
          </p:cNvPr>
          <p:cNvGrpSpPr/>
          <p:nvPr/>
        </p:nvGrpSpPr>
        <p:grpSpPr>
          <a:xfrm>
            <a:off x="4746681" y="2483872"/>
            <a:ext cx="3540235" cy="3306115"/>
            <a:chOff x="4657266" y="2132503"/>
            <a:chExt cx="3540235" cy="3306115"/>
          </a:xfrm>
        </p:grpSpPr>
        <p:sp>
          <p:nvSpPr>
            <p:cNvPr id="82" name="Oval 25">
              <a:extLst>
                <a:ext uri="{FF2B5EF4-FFF2-40B4-BE49-F238E27FC236}">
                  <a16:creationId xmlns="" xmlns:a16="http://schemas.microsoft.com/office/drawing/2014/main" id="{9550E605-FF35-499D-BE7C-DCAF6AEF7655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26">
              <a:extLst>
                <a:ext uri="{FF2B5EF4-FFF2-40B4-BE49-F238E27FC236}">
                  <a16:creationId xmlns="" xmlns:a16="http://schemas.microsoft.com/office/drawing/2014/main" id="{B817EA50-2256-43A3-A9C3-F29A5EB418FF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3100A9"/>
                </a:gs>
                <a:gs pos="51000">
                  <a:srgbClr val="0B0159"/>
                </a:gs>
                <a:gs pos="71000">
                  <a:srgbClr val="74018F"/>
                </a:gs>
                <a:gs pos="86000">
                  <a:srgbClr val="BE01B5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ircle: Hollow 27">
              <a:extLst>
                <a:ext uri="{FF2B5EF4-FFF2-40B4-BE49-F238E27FC236}">
                  <a16:creationId xmlns="" xmlns:a16="http://schemas.microsoft.com/office/drawing/2014/main" id="{6B4D0F24-D43F-4934-B19B-F605409C8159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: Shape 28">
              <a:extLst>
                <a:ext uri="{FF2B5EF4-FFF2-40B4-BE49-F238E27FC236}">
                  <a16:creationId xmlns="" xmlns:a16="http://schemas.microsoft.com/office/drawing/2014/main" id="{CD3EAF94-9FF9-4799-969C-906424B7B062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29">
              <a:extLst>
                <a:ext uri="{FF2B5EF4-FFF2-40B4-BE49-F238E27FC236}">
                  <a16:creationId xmlns="" xmlns:a16="http://schemas.microsoft.com/office/drawing/2014/main" id="{5E067A71-936A-4C73-93E6-572F58D459A9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: Shape 30">
              <a:extLst>
                <a:ext uri="{FF2B5EF4-FFF2-40B4-BE49-F238E27FC236}">
                  <a16:creationId xmlns="" xmlns:a16="http://schemas.microsoft.com/office/drawing/2014/main" id="{53D9A133-BC71-4865-B91E-6989DE3FD1E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Freeform: Shape 31">
              <a:extLst>
                <a:ext uri="{FF2B5EF4-FFF2-40B4-BE49-F238E27FC236}">
                  <a16:creationId xmlns="" xmlns:a16="http://schemas.microsoft.com/office/drawing/2014/main" id="{ED1569A6-584B-462D-AAEB-23002A410D96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Oval 32">
              <a:extLst>
                <a:ext uri="{FF2B5EF4-FFF2-40B4-BE49-F238E27FC236}">
                  <a16:creationId xmlns="" xmlns:a16="http://schemas.microsoft.com/office/drawing/2014/main" id="{E7C4141E-71C0-4654-9CE9-1031BF4FF4D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19">
              <a:extLst>
                <a:ext uri="{FF2B5EF4-FFF2-40B4-BE49-F238E27FC236}">
                  <a16:creationId xmlns="" xmlns:a16="http://schemas.microsoft.com/office/drawing/2014/main" id="{C1FC2F6C-A24D-42DC-8B9E-347BA36D0B8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TextBox 3">
              <a:extLst>
                <a:ext uri="{FF2B5EF4-FFF2-40B4-BE49-F238E27FC236}">
                  <a16:creationId xmlns="" xmlns:a16="http://schemas.microsoft.com/office/drawing/2014/main" id="{50F91829-7453-4DA7-88E7-8D51F2EB6982}"/>
                </a:ext>
              </a:extLst>
            </p:cNvPr>
            <p:cNvSpPr txBox="1"/>
            <p:nvPr/>
          </p:nvSpPr>
          <p:spPr>
            <a:xfrm>
              <a:off x="5578515" y="3141183"/>
              <a:ext cx="11486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 smtClean="0">
                  <a:solidFill>
                    <a:schemeClr val="bg1">
                      <a:alpha val="96000"/>
                    </a:schemeClr>
                  </a:solidFill>
                  <a:latin typeface="Oswald" panose="02000503000000000000" pitchFamily="2" charset="0"/>
                </a:rPr>
                <a:t>النَّخْلَة</a:t>
              </a:r>
              <a:endParaRPr lang="en-US" sz="3200" b="1" dirty="0">
                <a:solidFill>
                  <a:schemeClr val="bg1">
                    <a:alpha val="96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93" name="Group 33">
            <a:extLst>
              <a:ext uri="{FF2B5EF4-FFF2-40B4-BE49-F238E27FC236}">
                <a16:creationId xmlns="" xmlns:a16="http://schemas.microsoft.com/office/drawing/2014/main" id="{1332A1C9-CA8C-4CB4-A482-174029F10E29}"/>
              </a:ext>
            </a:extLst>
          </p:cNvPr>
          <p:cNvGrpSpPr/>
          <p:nvPr/>
        </p:nvGrpSpPr>
        <p:grpSpPr>
          <a:xfrm>
            <a:off x="3234638" y="1268260"/>
            <a:ext cx="2692669" cy="2514600"/>
            <a:chOff x="4657266" y="2132503"/>
            <a:chExt cx="3540235" cy="3306115"/>
          </a:xfrm>
        </p:grpSpPr>
        <p:sp>
          <p:nvSpPr>
            <p:cNvPr id="94" name="Oval 34">
              <a:extLst>
                <a:ext uri="{FF2B5EF4-FFF2-40B4-BE49-F238E27FC236}">
                  <a16:creationId xmlns="" xmlns:a16="http://schemas.microsoft.com/office/drawing/2014/main" id="{2BB68C6D-018B-42A2-8CE2-A88E084648C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35">
              <a:extLst>
                <a:ext uri="{FF2B5EF4-FFF2-40B4-BE49-F238E27FC236}">
                  <a16:creationId xmlns="" xmlns:a16="http://schemas.microsoft.com/office/drawing/2014/main" id="{2680CEF9-67B3-477A-8D6B-ED3A46B5543A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66CC"/>
                </a:gs>
                <a:gs pos="51000">
                  <a:srgbClr val="0B0159"/>
                </a:gs>
                <a:gs pos="71000">
                  <a:srgbClr val="3100A9"/>
                </a:gs>
                <a:gs pos="86000">
                  <a:srgbClr val="33CCFF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ircle: Hollow 36">
              <a:extLst>
                <a:ext uri="{FF2B5EF4-FFF2-40B4-BE49-F238E27FC236}">
                  <a16:creationId xmlns="" xmlns:a16="http://schemas.microsoft.com/office/drawing/2014/main" id="{75432DC7-C5C2-4554-9597-18F0119AF49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Freeform: Shape 37">
              <a:extLst>
                <a:ext uri="{FF2B5EF4-FFF2-40B4-BE49-F238E27FC236}">
                  <a16:creationId xmlns="" xmlns:a16="http://schemas.microsoft.com/office/drawing/2014/main" id="{CEBB959F-F819-4F5B-A60F-A86C79765EC0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: Shape 38">
              <a:extLst>
                <a:ext uri="{FF2B5EF4-FFF2-40B4-BE49-F238E27FC236}">
                  <a16:creationId xmlns="" xmlns:a16="http://schemas.microsoft.com/office/drawing/2014/main" id="{8B4A437B-35AC-4626-BD03-00E019A1CC83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Freeform: Shape 39">
              <a:extLst>
                <a:ext uri="{FF2B5EF4-FFF2-40B4-BE49-F238E27FC236}">
                  <a16:creationId xmlns="" xmlns:a16="http://schemas.microsoft.com/office/drawing/2014/main" id="{82A6C536-2962-4F96-8967-9BB56DAEE5EA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Freeform: Shape 40">
              <a:extLst>
                <a:ext uri="{FF2B5EF4-FFF2-40B4-BE49-F238E27FC236}">
                  <a16:creationId xmlns="" xmlns:a16="http://schemas.microsoft.com/office/drawing/2014/main" id="{C3EB58B2-8886-4FFE-BBE7-7C25A2376154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41">
              <a:extLst>
                <a:ext uri="{FF2B5EF4-FFF2-40B4-BE49-F238E27FC236}">
                  <a16:creationId xmlns="" xmlns:a16="http://schemas.microsoft.com/office/drawing/2014/main" id="{14B3AF5F-5A33-4F37-8AB4-678D67FA5D94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42">
              <a:extLst>
                <a:ext uri="{FF2B5EF4-FFF2-40B4-BE49-F238E27FC236}">
                  <a16:creationId xmlns="" xmlns:a16="http://schemas.microsoft.com/office/drawing/2014/main" id="{BA48122E-3788-43ED-8075-AFCB3B067CD2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TextBox 43">
              <a:extLst>
                <a:ext uri="{FF2B5EF4-FFF2-40B4-BE49-F238E27FC236}">
                  <a16:creationId xmlns="" xmlns:a16="http://schemas.microsoft.com/office/drawing/2014/main" id="{A39345CB-DBEA-4D8C-B83D-49C8ABB2A360}"/>
                </a:ext>
              </a:extLst>
            </p:cNvPr>
            <p:cNvSpPr txBox="1"/>
            <p:nvPr/>
          </p:nvSpPr>
          <p:spPr>
            <a:xfrm>
              <a:off x="5487007" y="2987575"/>
              <a:ext cx="1438148" cy="849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6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النَّخِيل</a:t>
              </a:r>
              <a:endParaRPr lang="en-US" sz="36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grpSp>
        <p:nvGrpSpPr>
          <p:cNvPr id="105" name="Group 45">
            <a:extLst>
              <a:ext uri="{FF2B5EF4-FFF2-40B4-BE49-F238E27FC236}">
                <a16:creationId xmlns="" xmlns:a16="http://schemas.microsoft.com/office/drawing/2014/main" id="{8740B5B0-9919-4FC7-9A70-96122CE1A538}"/>
              </a:ext>
            </a:extLst>
          </p:cNvPr>
          <p:cNvGrpSpPr/>
          <p:nvPr/>
        </p:nvGrpSpPr>
        <p:grpSpPr>
          <a:xfrm>
            <a:off x="3180215" y="3333970"/>
            <a:ext cx="2115268" cy="1975383"/>
            <a:chOff x="4657266" y="2132503"/>
            <a:chExt cx="3540235" cy="3306115"/>
          </a:xfrm>
        </p:grpSpPr>
        <p:sp>
          <p:nvSpPr>
            <p:cNvPr id="106" name="Oval 46">
              <a:extLst>
                <a:ext uri="{FF2B5EF4-FFF2-40B4-BE49-F238E27FC236}">
                  <a16:creationId xmlns="" xmlns:a16="http://schemas.microsoft.com/office/drawing/2014/main" id="{98C4BA99-0D74-49A1-AE1E-281A16EDC1EC}"/>
                </a:ext>
              </a:extLst>
            </p:cNvPr>
            <p:cNvSpPr/>
            <p:nvPr/>
          </p:nvSpPr>
          <p:spPr>
            <a:xfrm>
              <a:off x="5563567" y="2897165"/>
              <a:ext cx="2633934" cy="2541453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tx1">
                    <a:alpha val="69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47">
              <a:extLst>
                <a:ext uri="{FF2B5EF4-FFF2-40B4-BE49-F238E27FC236}">
                  <a16:creationId xmlns="" xmlns:a16="http://schemas.microsoft.com/office/drawing/2014/main" id="{C66094EE-BE24-4440-B15A-E788A560BEA4}"/>
                </a:ext>
              </a:extLst>
            </p:cNvPr>
            <p:cNvSpPr/>
            <p:nvPr/>
          </p:nvSpPr>
          <p:spPr>
            <a:xfrm>
              <a:off x="4934203" y="2137240"/>
              <a:ext cx="2514600" cy="2514600"/>
            </a:xfrm>
            <a:prstGeom prst="ellipse">
              <a:avLst/>
            </a:prstGeom>
            <a:gradFill flip="none" rotWithShape="1">
              <a:gsLst>
                <a:gs pos="29000">
                  <a:srgbClr val="00CC00"/>
                </a:gs>
                <a:gs pos="51000">
                  <a:srgbClr val="339966"/>
                </a:gs>
                <a:gs pos="71000">
                  <a:srgbClr val="FFCC00"/>
                </a:gs>
                <a:gs pos="86000">
                  <a:srgbClr val="CCFF66"/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552450" h="495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48">
              <a:extLst>
                <a:ext uri="{FF2B5EF4-FFF2-40B4-BE49-F238E27FC236}">
                  <a16:creationId xmlns="" xmlns:a16="http://schemas.microsoft.com/office/drawing/2014/main" id="{FE1293C9-A804-4BE2-A658-150240FB7EE5}"/>
                </a:ext>
              </a:extLst>
            </p:cNvPr>
            <p:cNvSpPr/>
            <p:nvPr/>
          </p:nvSpPr>
          <p:spPr>
            <a:xfrm>
              <a:off x="4920625" y="2132503"/>
              <a:ext cx="2514600" cy="2514600"/>
            </a:xfrm>
            <a:prstGeom prst="donut">
              <a:avLst>
                <a:gd name="adj" fmla="val 11685"/>
              </a:avLst>
            </a:prstGeom>
            <a:solidFill>
              <a:schemeClr val="bg1"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="" xmlns:a16="http://schemas.microsoft.com/office/drawing/2014/main" id="{6297FE6A-DD46-46A4-BFD1-F82252F302B6}"/>
                </a:ext>
              </a:extLst>
            </p:cNvPr>
            <p:cNvSpPr/>
            <p:nvPr/>
          </p:nvSpPr>
          <p:spPr>
            <a:xfrm rot="19269039">
              <a:off x="6342048" y="2902472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="" xmlns:a16="http://schemas.microsoft.com/office/drawing/2014/main" id="{E17249A1-707A-4ECE-9065-A50AF88AD4C4}"/>
                </a:ext>
              </a:extLst>
            </p:cNvPr>
            <p:cNvSpPr/>
            <p:nvPr/>
          </p:nvSpPr>
          <p:spPr>
            <a:xfrm rot="8013348">
              <a:off x="4615539" y="2761153"/>
              <a:ext cx="1340755" cy="1257301"/>
            </a:xfrm>
            <a:custGeom>
              <a:avLst/>
              <a:gdLst>
                <a:gd name="connsiteX0" fmla="*/ 533895 w 1340755"/>
                <a:gd name="connsiteY0" fmla="*/ 0 h 1257301"/>
                <a:gd name="connsiteX1" fmla="*/ 1340755 w 1340755"/>
                <a:gd name="connsiteY1" fmla="*/ 0 h 1257301"/>
                <a:gd name="connsiteX2" fmla="*/ 1340755 w 1340755"/>
                <a:gd name="connsiteY2" fmla="*/ 1 h 1257301"/>
                <a:gd name="connsiteX3" fmla="*/ 83455 w 1340755"/>
                <a:gd name="connsiteY3" fmla="*/ 1257301 h 1257301"/>
                <a:gd name="connsiteX4" fmla="*/ 0 w 1340755"/>
                <a:gd name="connsiteY4" fmla="*/ 1253087 h 1257301"/>
                <a:gd name="connsiteX5" fmla="*/ 0 w 1340755"/>
                <a:gd name="connsiteY5" fmla="*/ 442028 h 1257301"/>
                <a:gd name="connsiteX6" fmla="*/ 83455 w 1340755"/>
                <a:gd name="connsiteY6" fmla="*/ 450441 h 1257301"/>
                <a:gd name="connsiteX7" fmla="*/ 533895 w 1340755"/>
                <a:gd name="connsiteY7" fmla="*/ 1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0755" h="1257301">
                  <a:moveTo>
                    <a:pt x="533895" y="0"/>
                  </a:moveTo>
                  <a:lnTo>
                    <a:pt x="1340755" y="0"/>
                  </a:lnTo>
                  <a:lnTo>
                    <a:pt x="1340755" y="1"/>
                  </a:lnTo>
                  <a:cubicBezTo>
                    <a:pt x="1340755" y="694389"/>
                    <a:pt x="777843" y="1257301"/>
                    <a:pt x="83455" y="1257301"/>
                  </a:cubicBezTo>
                  <a:lnTo>
                    <a:pt x="0" y="1253087"/>
                  </a:lnTo>
                  <a:lnTo>
                    <a:pt x="0" y="442028"/>
                  </a:lnTo>
                  <a:lnTo>
                    <a:pt x="83455" y="450441"/>
                  </a:lnTo>
                  <a:cubicBezTo>
                    <a:pt x="332226" y="450441"/>
                    <a:pt x="533895" y="248772"/>
                    <a:pt x="533895" y="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="" xmlns:a16="http://schemas.microsoft.com/office/drawing/2014/main" id="{0F4A8231-3BC5-4906-B12E-63D6A0558DB2}"/>
                </a:ext>
              </a:extLst>
            </p:cNvPr>
            <p:cNvSpPr/>
            <p:nvPr/>
          </p:nvSpPr>
          <p:spPr>
            <a:xfrm>
              <a:off x="5920918" y="2338381"/>
              <a:ext cx="321206" cy="264840"/>
            </a:xfrm>
            <a:custGeom>
              <a:avLst/>
              <a:gdLst>
                <a:gd name="connsiteX0" fmla="*/ 321206 w 321206"/>
                <a:gd name="connsiteY0" fmla="*/ 0 h 264840"/>
                <a:gd name="connsiteX1" fmla="*/ 321206 w 321206"/>
                <a:gd name="connsiteY1" fmla="*/ 239164 h 264840"/>
                <a:gd name="connsiteX2" fmla="*/ 252137 w 321206"/>
                <a:gd name="connsiteY2" fmla="*/ 242652 h 264840"/>
                <a:gd name="connsiteX3" fmla="*/ 139796 w 321206"/>
                <a:gd name="connsiteY3" fmla="*/ 264840 h 264840"/>
                <a:gd name="connsiteX4" fmla="*/ 0 w 321206"/>
                <a:gd name="connsiteY4" fmla="*/ 55744 h 264840"/>
                <a:gd name="connsiteX5" fmla="*/ 40046 w 321206"/>
                <a:gd name="connsiteY5" fmla="*/ 41783 h 264840"/>
                <a:gd name="connsiteX6" fmla="*/ 227685 w 321206"/>
                <a:gd name="connsiteY6" fmla="*/ 4723 h 264840"/>
                <a:gd name="connsiteX7" fmla="*/ 321206 w 321206"/>
                <a:gd name="connsiteY7" fmla="*/ 0 h 26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206" h="264840">
                  <a:moveTo>
                    <a:pt x="321206" y="0"/>
                  </a:moveTo>
                  <a:lnTo>
                    <a:pt x="321206" y="239164"/>
                  </a:lnTo>
                  <a:lnTo>
                    <a:pt x="252137" y="242652"/>
                  </a:lnTo>
                  <a:lnTo>
                    <a:pt x="139796" y="264840"/>
                  </a:lnTo>
                  <a:lnTo>
                    <a:pt x="0" y="55744"/>
                  </a:lnTo>
                  <a:lnTo>
                    <a:pt x="40046" y="41783"/>
                  </a:lnTo>
                  <a:cubicBezTo>
                    <a:pt x="100445" y="23816"/>
                    <a:pt x="163180" y="11274"/>
                    <a:pt x="227685" y="4723"/>
                  </a:cubicBezTo>
                  <a:lnTo>
                    <a:pt x="321206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="" xmlns:a16="http://schemas.microsoft.com/office/drawing/2014/main" id="{C4E90817-5E1F-4F3A-BCE9-738E8D76DE95}"/>
                </a:ext>
              </a:extLst>
            </p:cNvPr>
            <p:cNvSpPr/>
            <p:nvPr/>
          </p:nvSpPr>
          <p:spPr>
            <a:xfrm>
              <a:off x="5229859" y="2433132"/>
              <a:ext cx="730384" cy="928066"/>
            </a:xfrm>
            <a:custGeom>
              <a:avLst/>
              <a:gdLst>
                <a:gd name="connsiteX0" fmla="*/ 594012 w 730384"/>
                <a:gd name="connsiteY0" fmla="*/ 0 h 928066"/>
                <a:gd name="connsiteX1" fmla="*/ 730384 w 730384"/>
                <a:gd name="connsiteY1" fmla="*/ 203976 h 928066"/>
                <a:gd name="connsiteX2" fmla="*/ 666363 w 730384"/>
                <a:gd name="connsiteY2" fmla="*/ 229645 h 928066"/>
                <a:gd name="connsiteX3" fmla="*/ 239163 w 730384"/>
                <a:gd name="connsiteY3" fmla="*/ 928066 h 928066"/>
                <a:gd name="connsiteX4" fmla="*/ 0 w 730384"/>
                <a:gd name="connsiteY4" fmla="*/ 928066 h 928066"/>
                <a:gd name="connsiteX5" fmla="*/ 557484 w 730384"/>
                <a:gd name="connsiteY5" fmla="*/ 16645 h 928066"/>
                <a:gd name="connsiteX6" fmla="*/ 594012 w 730384"/>
                <a:gd name="connsiteY6" fmla="*/ 0 h 92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0384" h="928066">
                  <a:moveTo>
                    <a:pt x="594012" y="0"/>
                  </a:moveTo>
                  <a:lnTo>
                    <a:pt x="730384" y="203976"/>
                  </a:lnTo>
                  <a:lnTo>
                    <a:pt x="666363" y="229645"/>
                  </a:lnTo>
                  <a:cubicBezTo>
                    <a:pt x="412745" y="359548"/>
                    <a:pt x="239163" y="623536"/>
                    <a:pt x="239163" y="928066"/>
                  </a:cubicBezTo>
                  <a:lnTo>
                    <a:pt x="0" y="928066"/>
                  </a:lnTo>
                  <a:cubicBezTo>
                    <a:pt x="0" y="530663"/>
                    <a:pt x="226518" y="186166"/>
                    <a:pt x="557484" y="16645"/>
                  </a:cubicBezTo>
                  <a:lnTo>
                    <a:pt x="594012" y="0"/>
                  </a:ln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3" name="Oval 53">
              <a:extLst>
                <a:ext uri="{FF2B5EF4-FFF2-40B4-BE49-F238E27FC236}">
                  <a16:creationId xmlns="" xmlns:a16="http://schemas.microsoft.com/office/drawing/2014/main" id="{78EF7A4A-7D27-43AD-9CB1-DE99E95597AE}"/>
                </a:ext>
              </a:extLst>
            </p:cNvPr>
            <p:cNvSpPr/>
            <p:nvPr/>
          </p:nvSpPr>
          <p:spPr>
            <a:xfrm>
              <a:off x="4754574" y="2244252"/>
              <a:ext cx="1540745" cy="1486647"/>
            </a:xfrm>
            <a:prstGeom prst="ellipse">
              <a:avLst/>
            </a:prstGeom>
            <a:gradFill flip="none" rotWithShape="1">
              <a:gsLst>
                <a:gs pos="77000">
                  <a:srgbClr val="EEEEEE">
                    <a:alpha val="0"/>
                  </a:srgb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="" xmlns:a16="http://schemas.microsoft.com/office/drawing/2014/main" id="{AFDF0ECD-2E30-4C7C-BDF2-DE1871ED3221}"/>
                </a:ext>
              </a:extLst>
            </p:cNvPr>
            <p:cNvSpPr/>
            <p:nvPr/>
          </p:nvSpPr>
          <p:spPr>
            <a:xfrm>
              <a:off x="4999652" y="2150628"/>
              <a:ext cx="1537489" cy="1278373"/>
            </a:xfrm>
            <a:custGeom>
              <a:avLst/>
              <a:gdLst>
                <a:gd name="connsiteX0" fmla="*/ 1210571 w 1537489"/>
                <a:gd name="connsiteY0" fmla="*/ 0 h 1278373"/>
                <a:gd name="connsiteX1" fmla="*/ 1454544 w 1537489"/>
                <a:gd name="connsiteY1" fmla="*/ 24595 h 1278373"/>
                <a:gd name="connsiteX2" fmla="*/ 1537489 w 1537489"/>
                <a:gd name="connsiteY2" fmla="*/ 45922 h 1278373"/>
                <a:gd name="connsiteX3" fmla="*/ 1537489 w 1537489"/>
                <a:gd name="connsiteY3" fmla="*/ 150190 h 1278373"/>
                <a:gd name="connsiteX4" fmla="*/ 1434172 w 1537489"/>
                <a:gd name="connsiteY4" fmla="*/ 123624 h 1278373"/>
                <a:gd name="connsiteX5" fmla="*/ 1210571 w 1537489"/>
                <a:gd name="connsiteY5" fmla="*/ 101083 h 1278373"/>
                <a:gd name="connsiteX6" fmla="*/ 101083 w 1537489"/>
                <a:gd name="connsiteY6" fmla="*/ 1210571 h 1278373"/>
                <a:gd name="connsiteX7" fmla="*/ 104507 w 1537489"/>
                <a:gd name="connsiteY7" fmla="*/ 1278373 h 1278373"/>
                <a:gd name="connsiteX8" fmla="*/ 3424 w 1537489"/>
                <a:gd name="connsiteY8" fmla="*/ 1278373 h 1278373"/>
                <a:gd name="connsiteX9" fmla="*/ 0 w 1537489"/>
                <a:gd name="connsiteY9" fmla="*/ 1210571 h 1278373"/>
                <a:gd name="connsiteX10" fmla="*/ 1210571 w 1537489"/>
                <a:gd name="connsiteY10" fmla="*/ 0 h 127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489" h="1278373">
                  <a:moveTo>
                    <a:pt x="1210571" y="0"/>
                  </a:moveTo>
                  <a:cubicBezTo>
                    <a:pt x="1294144" y="0"/>
                    <a:pt x="1375738" y="8469"/>
                    <a:pt x="1454544" y="24595"/>
                  </a:cubicBezTo>
                  <a:lnTo>
                    <a:pt x="1537489" y="45922"/>
                  </a:lnTo>
                  <a:lnTo>
                    <a:pt x="1537489" y="150190"/>
                  </a:lnTo>
                  <a:lnTo>
                    <a:pt x="1434172" y="123624"/>
                  </a:lnTo>
                  <a:cubicBezTo>
                    <a:pt x="1361947" y="108845"/>
                    <a:pt x="1287165" y="101083"/>
                    <a:pt x="1210571" y="101083"/>
                  </a:cubicBezTo>
                  <a:cubicBezTo>
                    <a:pt x="597818" y="101083"/>
                    <a:pt x="101083" y="597818"/>
                    <a:pt x="101083" y="1210571"/>
                  </a:cubicBezTo>
                  <a:lnTo>
                    <a:pt x="104507" y="1278373"/>
                  </a:lnTo>
                  <a:lnTo>
                    <a:pt x="3424" y="1278373"/>
                  </a:lnTo>
                  <a:lnTo>
                    <a:pt x="0" y="1210571"/>
                  </a:lnTo>
                  <a:cubicBezTo>
                    <a:pt x="0" y="541991"/>
                    <a:pt x="541991" y="0"/>
                    <a:pt x="1210571" y="0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="" xmlns:a16="http://schemas.microsoft.com/office/drawing/2014/main" id="{523C3C05-037C-47E6-825D-516CA8542E1F}"/>
                </a:ext>
              </a:extLst>
            </p:cNvPr>
            <p:cNvSpPr txBox="1"/>
            <p:nvPr/>
          </p:nvSpPr>
          <p:spPr>
            <a:xfrm>
              <a:off x="5231140" y="3105300"/>
              <a:ext cx="1974903" cy="97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chemeClr val="bg1">
                      <a:alpha val="93000"/>
                    </a:schemeClr>
                  </a:solidFill>
                  <a:latin typeface="Oswald" panose="02000503000000000000" pitchFamily="2" charset="0"/>
                </a:rPr>
                <a:t>التَّمْر</a:t>
              </a:r>
              <a:endParaRPr lang="en-US" sz="3200" b="1" dirty="0">
                <a:solidFill>
                  <a:schemeClr val="bg1">
                    <a:alpha val="93000"/>
                  </a:schemeClr>
                </a:solidFill>
                <a:latin typeface="Oswald" panose="02000503000000000000" pitchFamily="2" charset="0"/>
              </a:endParaRPr>
            </a:p>
          </p:txBody>
        </p:sp>
      </p:grpSp>
      <p:sp>
        <p:nvSpPr>
          <p:cNvPr id="196" name="TextBox 15">
            <a:extLst>
              <a:ext uri="{FF2B5EF4-FFF2-40B4-BE49-F238E27FC236}">
                <a16:creationId xmlns="" xmlns:a16="http://schemas.microsoft.com/office/drawing/2014/main" id="{2433092E-4B9F-4F76-A08D-DF5FB93F1D8C}"/>
              </a:ext>
            </a:extLst>
          </p:cNvPr>
          <p:cNvSpPr txBox="1"/>
          <p:nvPr/>
        </p:nvSpPr>
        <p:spPr>
          <a:xfrm>
            <a:off x="10044027" y="2041556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62%</a:t>
            </a:r>
          </a:p>
        </p:txBody>
      </p:sp>
      <p:sp>
        <p:nvSpPr>
          <p:cNvPr id="208" name="TextBox 27">
            <a:extLst>
              <a:ext uri="{FF2B5EF4-FFF2-40B4-BE49-F238E27FC236}">
                <a16:creationId xmlns="" xmlns:a16="http://schemas.microsoft.com/office/drawing/2014/main" id="{33DB34A6-BCFE-4DCE-83DD-5532A5489616}"/>
              </a:ext>
            </a:extLst>
          </p:cNvPr>
          <p:cNvSpPr txBox="1"/>
          <p:nvPr/>
        </p:nvSpPr>
        <p:spPr>
          <a:xfrm>
            <a:off x="10044027" y="2795891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80%</a:t>
            </a:r>
          </a:p>
        </p:txBody>
      </p:sp>
      <p:sp>
        <p:nvSpPr>
          <p:cNvPr id="220" name="TextBox 39">
            <a:extLst>
              <a:ext uri="{FF2B5EF4-FFF2-40B4-BE49-F238E27FC236}">
                <a16:creationId xmlns="" xmlns:a16="http://schemas.microsoft.com/office/drawing/2014/main" id="{0CBA0C26-0616-45EC-AD61-708D4ABF8AC5}"/>
              </a:ext>
            </a:extLst>
          </p:cNvPr>
          <p:cNvSpPr txBox="1"/>
          <p:nvPr/>
        </p:nvSpPr>
        <p:spPr>
          <a:xfrm>
            <a:off x="10044027" y="351508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32" name="TextBox 51">
            <a:extLst>
              <a:ext uri="{FF2B5EF4-FFF2-40B4-BE49-F238E27FC236}">
                <a16:creationId xmlns="" xmlns:a16="http://schemas.microsoft.com/office/drawing/2014/main" id="{DBBB88DF-4B75-430A-A630-8EBFFD77D62A}"/>
              </a:ext>
            </a:extLst>
          </p:cNvPr>
          <p:cNvSpPr txBox="1"/>
          <p:nvPr/>
        </p:nvSpPr>
        <p:spPr>
          <a:xfrm>
            <a:off x="10044027" y="4261529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55%</a:t>
            </a:r>
          </a:p>
        </p:txBody>
      </p:sp>
      <p:sp>
        <p:nvSpPr>
          <p:cNvPr id="244" name="TextBox 63">
            <a:extLst>
              <a:ext uri="{FF2B5EF4-FFF2-40B4-BE49-F238E27FC236}">
                <a16:creationId xmlns="" xmlns:a16="http://schemas.microsoft.com/office/drawing/2014/main" id="{40855AE9-4073-44EF-A8E0-943A25A71F5F}"/>
              </a:ext>
            </a:extLst>
          </p:cNvPr>
          <p:cNvSpPr txBox="1"/>
          <p:nvPr/>
        </p:nvSpPr>
        <p:spPr>
          <a:xfrm>
            <a:off x="10044027" y="4965760"/>
            <a:ext cx="798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95%</a:t>
            </a:r>
          </a:p>
        </p:txBody>
      </p:sp>
      <p:grpSp>
        <p:nvGrpSpPr>
          <p:cNvPr id="128" name="Group 19">
            <a:extLst>
              <a:ext uri="{FF2B5EF4-FFF2-40B4-BE49-F238E27FC236}">
                <a16:creationId xmlns="" xmlns:a16="http://schemas.microsoft.com/office/drawing/2014/main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129" name="Rectangle: Rounded Corners 7">
              <a:extLst>
                <a:ext uri="{FF2B5EF4-FFF2-40B4-BE49-F238E27FC236}">
                  <a16:creationId xmlns="" xmlns:a16="http://schemas.microsoft.com/office/drawing/2014/main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: Top Corners Rounded 8">
              <a:extLst>
                <a:ext uri="{FF2B5EF4-FFF2-40B4-BE49-F238E27FC236}">
                  <a16:creationId xmlns="" xmlns:a16="http://schemas.microsoft.com/office/drawing/2014/main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2">
              <a:extLst>
                <a:ext uri="{FF2B5EF4-FFF2-40B4-BE49-F238E27FC236}">
                  <a16:creationId xmlns="" xmlns:a16="http://schemas.microsoft.com/office/drawing/2014/main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0">
              <a:extLst>
                <a:ext uri="{FF2B5EF4-FFF2-40B4-BE49-F238E27FC236}">
                  <a16:creationId xmlns="" xmlns:a16="http://schemas.microsoft.com/office/drawing/2014/main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Circle: Hollow 11">
              <a:extLst>
                <a:ext uri="{FF2B5EF4-FFF2-40B4-BE49-F238E27FC236}">
                  <a16:creationId xmlns="" xmlns:a16="http://schemas.microsoft.com/office/drawing/2014/main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Rectangle 15">
              <a:extLst>
                <a:ext uri="{FF2B5EF4-FFF2-40B4-BE49-F238E27FC236}">
                  <a16:creationId xmlns="" xmlns:a16="http://schemas.microsoft.com/office/drawing/2014/main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4">
              <a:extLst>
                <a:ext uri="{FF2B5EF4-FFF2-40B4-BE49-F238E27FC236}">
                  <a16:creationId xmlns="" xmlns:a16="http://schemas.microsoft.com/office/drawing/2014/main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6" name="Picture 3">
              <a:extLst>
                <a:ext uri="{FF2B5EF4-FFF2-40B4-BE49-F238E27FC236}">
                  <a16:creationId xmlns="" xmlns:a16="http://schemas.microsoft.com/office/drawing/2014/main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137" name="TextBox 16">
              <a:extLst>
                <a:ext uri="{FF2B5EF4-FFF2-40B4-BE49-F238E27FC236}">
                  <a16:creationId xmlns="" xmlns:a16="http://schemas.microsoft.com/office/drawing/2014/main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أكْتُبُ </a:t>
              </a:r>
              <a:r>
                <a:rPr lang="ar-SY" b="1" dirty="0"/>
                <a:t> آيَةً كَرِيمَةً </a:t>
              </a:r>
              <a:r>
                <a:rPr lang="ar-SY" b="1" dirty="0" smtClean="0"/>
                <a:t>أوْ </a:t>
              </a:r>
              <a:r>
                <a:rPr lang="ar-SY" b="1" dirty="0"/>
                <a:t>حَدِيثًا </a:t>
              </a:r>
              <a:r>
                <a:rPr lang="ar-SY" b="1" dirty="0" smtClean="0"/>
                <a:t>شَرِيفًا </a:t>
              </a:r>
              <a:r>
                <a:rPr lang="ar-SY" b="1" dirty="0"/>
                <a:t>وَرَدَ فِيهِمَا ذِكْرُ </a:t>
              </a:r>
              <a:r>
                <a:rPr lang="ar-SY" b="1" dirty="0" smtClean="0"/>
                <a:t>إحْدَى </a:t>
              </a:r>
              <a:r>
                <a:rPr lang="en-US" b="1" dirty="0" smtClean="0"/>
                <a:t> :</a:t>
              </a:r>
              <a:r>
                <a:rPr lang="ar-SY" b="1" dirty="0" smtClean="0"/>
                <a:t>الْمُفْرَدَاتِ الآْتِيَةِ</a:t>
              </a:r>
              <a:endParaRPr lang="en-US" dirty="0"/>
            </a:p>
          </p:txBody>
        </p:sp>
        <p:sp>
          <p:nvSpPr>
            <p:cNvPr id="138" name="TextBox 18">
              <a:extLst>
                <a:ext uri="{FF2B5EF4-FFF2-40B4-BE49-F238E27FC236}">
                  <a16:creationId xmlns="" xmlns:a16="http://schemas.microsoft.com/office/drawing/2014/main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="" xmlns:a16="http://schemas.microsoft.com/office/drawing/2014/main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14">
            <a:extLst>
              <a:ext uri="{FF2B5EF4-FFF2-40B4-BE49-F238E27FC236}">
                <a16:creationId xmlns="" xmlns:a16="http://schemas.microsoft.com/office/drawing/2014/main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15">
            <a:extLst>
              <a:ext uri="{FF2B5EF4-FFF2-40B4-BE49-F238E27FC236}">
                <a16:creationId xmlns="" xmlns:a16="http://schemas.microsoft.com/office/drawing/2014/main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">
            <a:extLst>
              <a:ext uri="{FF2B5EF4-FFF2-40B4-BE49-F238E27FC236}">
                <a16:creationId xmlns="" xmlns:a16="http://schemas.microsoft.com/office/drawing/2014/main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9">
            <a:extLst>
              <a:ext uri="{FF2B5EF4-FFF2-40B4-BE49-F238E27FC236}">
                <a16:creationId xmlns="" xmlns:a16="http://schemas.microsoft.com/office/drawing/2014/main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63" name="Light1">
              <a:extLst>
                <a:ext uri="{FF2B5EF4-FFF2-40B4-BE49-F238E27FC236}">
                  <a16:creationId xmlns="" xmlns:a16="http://schemas.microsoft.com/office/drawing/2014/main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Oval 20">
              <a:extLst>
                <a:ext uri="{FF2B5EF4-FFF2-40B4-BE49-F238E27FC236}">
                  <a16:creationId xmlns="" xmlns:a16="http://schemas.microsoft.com/office/drawing/2014/main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Oval 10">
            <a:extLst>
              <a:ext uri="{FF2B5EF4-FFF2-40B4-BE49-F238E27FC236}">
                <a16:creationId xmlns="" xmlns:a16="http://schemas.microsoft.com/office/drawing/2014/main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12">
            <a:extLst>
              <a:ext uri="{FF2B5EF4-FFF2-40B4-BE49-F238E27FC236}">
                <a16:creationId xmlns="" xmlns:a16="http://schemas.microsoft.com/office/drawing/2014/main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67" name="Group 11">
              <a:extLst>
                <a:ext uri="{FF2B5EF4-FFF2-40B4-BE49-F238E27FC236}">
                  <a16:creationId xmlns="" xmlns:a16="http://schemas.microsoft.com/office/drawing/2014/main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69" name="Flowchart: Manual Operation 24">
                <a:extLst>
                  <a:ext uri="{FF2B5EF4-FFF2-40B4-BE49-F238E27FC236}">
                    <a16:creationId xmlns="" xmlns:a16="http://schemas.microsoft.com/office/drawing/2014/main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Flowchart: Manual Operation 24">
                <a:extLst>
                  <a:ext uri="{FF2B5EF4-FFF2-40B4-BE49-F238E27FC236}">
                    <a16:creationId xmlns="" xmlns:a16="http://schemas.microsoft.com/office/drawing/2014/main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Flowchart: Manual Operation 24">
              <a:extLst>
                <a:ext uri="{FF2B5EF4-FFF2-40B4-BE49-F238E27FC236}">
                  <a16:creationId xmlns="" xmlns:a16="http://schemas.microsoft.com/office/drawing/2014/main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Oval 17">
            <a:extLst>
              <a:ext uri="{FF2B5EF4-FFF2-40B4-BE49-F238E27FC236}">
                <a16:creationId xmlns="" xmlns:a16="http://schemas.microsoft.com/office/drawing/2014/main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6">
            <a:extLst>
              <a:ext uri="{FF2B5EF4-FFF2-40B4-BE49-F238E27FC236}">
                <a16:creationId xmlns="" xmlns:a16="http://schemas.microsoft.com/office/drawing/2014/main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452" y="879639"/>
            <a:ext cx="627351" cy="62729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73" name="Group 21">
            <a:extLst>
              <a:ext uri="{FF2B5EF4-FFF2-40B4-BE49-F238E27FC236}">
                <a16:creationId xmlns="" xmlns:a16="http://schemas.microsoft.com/office/drawing/2014/main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74" name="TextBox 35">
              <a:extLst>
                <a:ext uri="{FF2B5EF4-FFF2-40B4-BE49-F238E27FC236}">
                  <a16:creationId xmlns="" xmlns:a16="http://schemas.microsoft.com/office/drawing/2014/main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36">
              <a:extLst>
                <a:ext uri="{FF2B5EF4-FFF2-40B4-BE49-F238E27FC236}">
                  <a16:creationId xmlns="" xmlns:a16="http://schemas.microsoft.com/office/drawing/2014/main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33CCCC"/>
                  </a:solidFill>
                  <a:latin typeface="Helvetica" panose="020B0604020202020204" pitchFamily="34" charset="0"/>
                </a:rPr>
                <a:t>الوَجِب المَنْزِلِي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76" name="TextBox 1">
            <a:extLst>
              <a:ext uri="{FF2B5EF4-FFF2-40B4-BE49-F238E27FC236}">
                <a16:creationId xmlns="" xmlns:a16="http://schemas.microsoft.com/office/drawing/2014/main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461665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أكتُبْ: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2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208" grpId="0"/>
      <p:bldP spid="220" grpId="0"/>
      <p:bldP spid="232" grpId="0"/>
      <p:bldP spid="244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9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B2A3F4DA-6FAA-4B68-A2E9-A7BA962D4A3D}"/>
              </a:ext>
            </a:extLst>
          </p:cNvPr>
          <p:cNvGrpSpPr/>
          <p:nvPr/>
        </p:nvGrpSpPr>
        <p:grpSpPr>
          <a:xfrm rot="2173210">
            <a:off x="660475" y="3509085"/>
            <a:ext cx="2189868" cy="2189868"/>
            <a:chOff x="870857" y="754743"/>
            <a:chExt cx="2189868" cy="2189868"/>
          </a:xfrm>
          <a:solidFill>
            <a:schemeClr val="accent2">
              <a:alpha val="50000"/>
            </a:schemeClr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134943D4-9209-4ABC-8C9D-68CD8DE29161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6E8FF48-C5B9-43B6-B524-0B888B63CBA6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358DA335-2E99-4577-9ED3-3EF5FC535159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96CAB93-F185-423C-BEEF-42CB54C7F225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BAEBC820-7AE2-4472-9FCD-9D6FEF78D5AB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B7F671A5-E753-4CC3-BFFE-406F0B487342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F883A356-FA6D-4E34-AEF2-8EE43A84E821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6C1B736-E2EE-4165-A202-0D1C7E5A0A0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79D171FD-7274-4B83-A616-093E687B5503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900A7D4-151F-41DE-957D-202581FB5A0D}"/>
              </a:ext>
            </a:extLst>
          </p:cNvPr>
          <p:cNvGrpSpPr/>
          <p:nvPr/>
        </p:nvGrpSpPr>
        <p:grpSpPr>
          <a:xfrm rot="2173210">
            <a:off x="7574656" y="1156189"/>
            <a:ext cx="2189868" cy="2189868"/>
            <a:chOff x="870857" y="754743"/>
            <a:chExt cx="2189868" cy="2189868"/>
          </a:xfrm>
          <a:solidFill>
            <a:srgbClr val="980098">
              <a:alpha val="32000"/>
            </a:srgb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8660C9D6-1143-4721-B3FE-9AEDED2839E5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453E222E-27D5-4811-8BCD-F844B0B019D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E7E502A0-EAFA-4AC4-9860-10CC6FACC951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F6B987-13A4-426C-8BD0-C9C28509BDCB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0AFF12C7-E2D8-462C-9F2C-2AFB37D49C89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D1FA99A7-D57A-4588-94CF-8C50ED000ACB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519922F1-F369-4D1E-ADA6-A476BCDCDD85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B37F1A9-19DF-48BF-B768-5E055E32262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56789B6-89EC-479C-8EA3-B8E4113441E2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17F7744-7F18-4A51-BD5A-2AB2B8BF9EFD}"/>
              </a:ext>
            </a:extLst>
          </p:cNvPr>
          <p:cNvSpPr/>
          <p:nvPr/>
        </p:nvSpPr>
        <p:spPr>
          <a:xfrm>
            <a:off x="2117512" y="1327427"/>
            <a:ext cx="5758665" cy="5349143"/>
          </a:xfrm>
          <a:prstGeom prst="rect">
            <a:avLst/>
          </a:prstGeom>
          <a:solidFill>
            <a:srgbClr val="FFE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574" y="1489781"/>
            <a:ext cx="5266302" cy="497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068A9D4E-FD1B-4A73-AAE1-3F99628DD782}"/>
              </a:ext>
            </a:extLst>
          </p:cNvPr>
          <p:cNvGrpSpPr/>
          <p:nvPr/>
        </p:nvGrpSpPr>
        <p:grpSpPr>
          <a:xfrm rot="2173210">
            <a:off x="107565" y="3044377"/>
            <a:ext cx="1747793" cy="1747793"/>
            <a:chOff x="870857" y="754743"/>
            <a:chExt cx="2189868" cy="2189868"/>
          </a:xfrm>
          <a:solidFill>
            <a:srgbClr val="6138B2">
              <a:alpha val="10000"/>
            </a:srgbClr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78DF5A6-4817-4232-ABC2-0D6F09C37A96}"/>
                </a:ext>
              </a:extLst>
            </p:cNvPr>
            <p:cNvSpPr/>
            <p:nvPr/>
          </p:nvSpPr>
          <p:spPr>
            <a:xfrm>
              <a:off x="1897498" y="754743"/>
              <a:ext cx="139014" cy="2189868"/>
            </a:xfrm>
            <a:custGeom>
              <a:avLst/>
              <a:gdLst>
                <a:gd name="connsiteX0" fmla="*/ 68293 w 139014"/>
                <a:gd name="connsiteY0" fmla="*/ 0 h 2189868"/>
                <a:gd name="connsiteX1" fmla="*/ 139014 w 139014"/>
                <a:gd name="connsiteY1" fmla="*/ 3571 h 2189868"/>
                <a:gd name="connsiteX2" fmla="*/ 139014 w 139014"/>
                <a:gd name="connsiteY2" fmla="*/ 2186297 h 2189868"/>
                <a:gd name="connsiteX3" fmla="*/ 68293 w 139014"/>
                <a:gd name="connsiteY3" fmla="*/ 2189868 h 2189868"/>
                <a:gd name="connsiteX4" fmla="*/ 0 w 139014"/>
                <a:gd name="connsiteY4" fmla="*/ 2186420 h 2189868"/>
                <a:gd name="connsiteX5" fmla="*/ 0 w 139014"/>
                <a:gd name="connsiteY5" fmla="*/ 3449 h 2189868"/>
                <a:gd name="connsiteX6" fmla="*/ 68293 w 139014"/>
                <a:gd name="connsiteY6" fmla="*/ 0 h 218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89868">
                  <a:moveTo>
                    <a:pt x="68293" y="0"/>
                  </a:moveTo>
                  <a:lnTo>
                    <a:pt x="139014" y="3571"/>
                  </a:lnTo>
                  <a:lnTo>
                    <a:pt x="139014" y="2186297"/>
                  </a:lnTo>
                  <a:lnTo>
                    <a:pt x="68293" y="2189868"/>
                  </a:lnTo>
                  <a:lnTo>
                    <a:pt x="0" y="2186420"/>
                  </a:lnTo>
                  <a:lnTo>
                    <a:pt x="0" y="3449"/>
                  </a:lnTo>
                  <a:lnTo>
                    <a:pt x="682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A94EA883-A80F-467A-B1A0-A94C966463BE}"/>
                </a:ext>
              </a:extLst>
            </p:cNvPr>
            <p:cNvSpPr/>
            <p:nvPr/>
          </p:nvSpPr>
          <p:spPr>
            <a:xfrm>
              <a:off x="1642370" y="771454"/>
              <a:ext cx="139014" cy="2156446"/>
            </a:xfrm>
            <a:custGeom>
              <a:avLst/>
              <a:gdLst>
                <a:gd name="connsiteX0" fmla="*/ 139014 w 139014"/>
                <a:gd name="connsiteY0" fmla="*/ 0 h 2156446"/>
                <a:gd name="connsiteX1" fmla="*/ 139014 w 139014"/>
                <a:gd name="connsiteY1" fmla="*/ 2156446 h 2156446"/>
                <a:gd name="connsiteX2" fmla="*/ 102754 w 139014"/>
                <a:gd name="connsiteY2" fmla="*/ 2150912 h 2156446"/>
                <a:gd name="connsiteX3" fmla="*/ 0 w 139014"/>
                <a:gd name="connsiteY3" fmla="*/ 2124491 h 2156446"/>
                <a:gd name="connsiteX4" fmla="*/ 0 w 139014"/>
                <a:gd name="connsiteY4" fmla="*/ 31955 h 2156446"/>
                <a:gd name="connsiteX5" fmla="*/ 102754 w 139014"/>
                <a:gd name="connsiteY5" fmla="*/ 5534 h 2156446"/>
                <a:gd name="connsiteX6" fmla="*/ 139014 w 139014"/>
                <a:gd name="connsiteY6" fmla="*/ 0 h 215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156446">
                  <a:moveTo>
                    <a:pt x="139014" y="0"/>
                  </a:moveTo>
                  <a:lnTo>
                    <a:pt x="139014" y="2156446"/>
                  </a:lnTo>
                  <a:lnTo>
                    <a:pt x="102754" y="2150912"/>
                  </a:lnTo>
                  <a:lnTo>
                    <a:pt x="0" y="2124491"/>
                  </a:lnTo>
                  <a:lnTo>
                    <a:pt x="0" y="31955"/>
                  </a:lnTo>
                  <a:lnTo>
                    <a:pt x="102754" y="5534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56124B4A-9919-43C9-9573-1560D2C0AC6A}"/>
                </a:ext>
              </a:extLst>
            </p:cNvPr>
            <p:cNvSpPr/>
            <p:nvPr/>
          </p:nvSpPr>
          <p:spPr>
            <a:xfrm>
              <a:off x="2152626" y="771825"/>
              <a:ext cx="139014" cy="2155704"/>
            </a:xfrm>
            <a:custGeom>
              <a:avLst/>
              <a:gdLst>
                <a:gd name="connsiteX0" fmla="*/ 0 w 139014"/>
                <a:gd name="connsiteY0" fmla="*/ 0 h 2155704"/>
                <a:gd name="connsiteX1" fmla="*/ 33832 w 139014"/>
                <a:gd name="connsiteY1" fmla="*/ 5163 h 2155704"/>
                <a:gd name="connsiteX2" fmla="*/ 138765 w 139014"/>
                <a:gd name="connsiteY2" fmla="*/ 32144 h 2155704"/>
                <a:gd name="connsiteX3" fmla="*/ 139014 w 139014"/>
                <a:gd name="connsiteY3" fmla="*/ 32235 h 2155704"/>
                <a:gd name="connsiteX4" fmla="*/ 139014 w 139014"/>
                <a:gd name="connsiteY4" fmla="*/ 2123469 h 2155704"/>
                <a:gd name="connsiteX5" fmla="*/ 138765 w 139014"/>
                <a:gd name="connsiteY5" fmla="*/ 2123560 h 2155704"/>
                <a:gd name="connsiteX6" fmla="*/ 33832 w 139014"/>
                <a:gd name="connsiteY6" fmla="*/ 2150541 h 2155704"/>
                <a:gd name="connsiteX7" fmla="*/ 0 w 139014"/>
                <a:gd name="connsiteY7" fmla="*/ 2155704 h 2155704"/>
                <a:gd name="connsiteX8" fmla="*/ 0 w 139014"/>
                <a:gd name="connsiteY8" fmla="*/ 0 h 215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2155704">
                  <a:moveTo>
                    <a:pt x="0" y="0"/>
                  </a:moveTo>
                  <a:lnTo>
                    <a:pt x="33832" y="5163"/>
                  </a:lnTo>
                  <a:cubicBezTo>
                    <a:pt x="69471" y="12456"/>
                    <a:pt x="104479" y="21480"/>
                    <a:pt x="138765" y="32144"/>
                  </a:cubicBezTo>
                  <a:lnTo>
                    <a:pt x="139014" y="32235"/>
                  </a:lnTo>
                  <a:lnTo>
                    <a:pt x="139014" y="2123469"/>
                  </a:lnTo>
                  <a:lnTo>
                    <a:pt x="138765" y="2123560"/>
                  </a:lnTo>
                  <a:cubicBezTo>
                    <a:pt x="104479" y="2134224"/>
                    <a:pt x="69471" y="2143248"/>
                    <a:pt x="33832" y="2150541"/>
                  </a:cubicBezTo>
                  <a:lnTo>
                    <a:pt x="0" y="21557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472DF83-5C4C-43D2-89EA-690F4438C46C}"/>
                </a:ext>
              </a:extLst>
            </p:cNvPr>
            <p:cNvSpPr/>
            <p:nvPr/>
          </p:nvSpPr>
          <p:spPr>
            <a:xfrm>
              <a:off x="1387242" y="847213"/>
              <a:ext cx="139014" cy="2004928"/>
            </a:xfrm>
            <a:custGeom>
              <a:avLst/>
              <a:gdLst>
                <a:gd name="connsiteX0" fmla="*/ 139014 w 139014"/>
                <a:gd name="connsiteY0" fmla="*/ 0 h 2004928"/>
                <a:gd name="connsiteX1" fmla="*/ 139014 w 139014"/>
                <a:gd name="connsiteY1" fmla="*/ 2004928 h 2004928"/>
                <a:gd name="connsiteX2" fmla="*/ 56639 w 139014"/>
                <a:gd name="connsiteY2" fmla="*/ 1965245 h 2004928"/>
                <a:gd name="connsiteX3" fmla="*/ 0 w 139014"/>
                <a:gd name="connsiteY3" fmla="*/ 1930836 h 2004928"/>
                <a:gd name="connsiteX4" fmla="*/ 0 w 139014"/>
                <a:gd name="connsiteY4" fmla="*/ 74092 h 2004928"/>
                <a:gd name="connsiteX5" fmla="*/ 56639 w 139014"/>
                <a:gd name="connsiteY5" fmla="*/ 39683 h 2004928"/>
                <a:gd name="connsiteX6" fmla="*/ 139014 w 139014"/>
                <a:gd name="connsiteY6" fmla="*/ 0 h 200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4928">
                  <a:moveTo>
                    <a:pt x="139014" y="0"/>
                  </a:moveTo>
                  <a:lnTo>
                    <a:pt x="139014" y="2004928"/>
                  </a:lnTo>
                  <a:lnTo>
                    <a:pt x="56639" y="1965245"/>
                  </a:lnTo>
                  <a:lnTo>
                    <a:pt x="0" y="1930836"/>
                  </a:lnTo>
                  <a:lnTo>
                    <a:pt x="0" y="74092"/>
                  </a:lnTo>
                  <a:lnTo>
                    <a:pt x="56639" y="39683"/>
                  </a:ln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9AEF71F2-ACD8-4E32-BF04-032EC2ED1B28}"/>
                </a:ext>
              </a:extLst>
            </p:cNvPr>
            <p:cNvSpPr/>
            <p:nvPr/>
          </p:nvSpPr>
          <p:spPr>
            <a:xfrm>
              <a:off x="2407754" y="848384"/>
              <a:ext cx="139014" cy="2002589"/>
            </a:xfrm>
            <a:custGeom>
              <a:avLst/>
              <a:gdLst>
                <a:gd name="connsiteX0" fmla="*/ 0 w 139014"/>
                <a:gd name="connsiteY0" fmla="*/ 0 h 2002589"/>
                <a:gd name="connsiteX1" fmla="*/ 79947 w 139014"/>
                <a:gd name="connsiteY1" fmla="*/ 38513 h 2002589"/>
                <a:gd name="connsiteX2" fmla="*/ 139014 w 139014"/>
                <a:gd name="connsiteY2" fmla="*/ 74397 h 2002589"/>
                <a:gd name="connsiteX3" fmla="*/ 139014 w 139014"/>
                <a:gd name="connsiteY3" fmla="*/ 1928191 h 2002589"/>
                <a:gd name="connsiteX4" fmla="*/ 79947 w 139014"/>
                <a:gd name="connsiteY4" fmla="*/ 1964075 h 2002589"/>
                <a:gd name="connsiteX5" fmla="*/ 0 w 139014"/>
                <a:gd name="connsiteY5" fmla="*/ 2002589 h 2002589"/>
                <a:gd name="connsiteX6" fmla="*/ 0 w 139014"/>
                <a:gd name="connsiteY6" fmla="*/ 0 h 200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2002589">
                  <a:moveTo>
                    <a:pt x="0" y="0"/>
                  </a:moveTo>
                  <a:lnTo>
                    <a:pt x="79947" y="38513"/>
                  </a:lnTo>
                  <a:lnTo>
                    <a:pt x="139014" y="74397"/>
                  </a:lnTo>
                  <a:lnTo>
                    <a:pt x="139014" y="1928191"/>
                  </a:lnTo>
                  <a:lnTo>
                    <a:pt x="79947" y="1964075"/>
                  </a:lnTo>
                  <a:lnTo>
                    <a:pt x="0" y="20025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A99804A-998D-4D91-861E-DAD29F379ADD}"/>
                </a:ext>
              </a:extLst>
            </p:cNvPr>
            <p:cNvSpPr/>
            <p:nvPr/>
          </p:nvSpPr>
          <p:spPr>
            <a:xfrm>
              <a:off x="1132114" y="1003414"/>
              <a:ext cx="139014" cy="1692526"/>
            </a:xfrm>
            <a:custGeom>
              <a:avLst/>
              <a:gdLst>
                <a:gd name="connsiteX0" fmla="*/ 139014 w 139014"/>
                <a:gd name="connsiteY0" fmla="*/ 0 h 1692526"/>
                <a:gd name="connsiteX1" fmla="*/ 139014 w 139014"/>
                <a:gd name="connsiteY1" fmla="*/ 1692526 h 1692526"/>
                <a:gd name="connsiteX2" fmla="*/ 137197 w 139014"/>
                <a:gd name="connsiteY2" fmla="*/ 1691167 h 1692526"/>
                <a:gd name="connsiteX3" fmla="*/ 59442 w 139014"/>
                <a:gd name="connsiteY3" fmla="*/ 1620498 h 1692526"/>
                <a:gd name="connsiteX4" fmla="*/ 0 w 139014"/>
                <a:gd name="connsiteY4" fmla="*/ 1555096 h 1692526"/>
                <a:gd name="connsiteX5" fmla="*/ 0 w 139014"/>
                <a:gd name="connsiteY5" fmla="*/ 137430 h 1692526"/>
                <a:gd name="connsiteX6" fmla="*/ 59442 w 139014"/>
                <a:gd name="connsiteY6" fmla="*/ 72028 h 1692526"/>
                <a:gd name="connsiteX7" fmla="*/ 137197 w 139014"/>
                <a:gd name="connsiteY7" fmla="*/ 1359 h 1692526"/>
                <a:gd name="connsiteX8" fmla="*/ 139014 w 139014"/>
                <a:gd name="connsiteY8" fmla="*/ 0 h 169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014" h="1692526">
                  <a:moveTo>
                    <a:pt x="139014" y="0"/>
                  </a:moveTo>
                  <a:lnTo>
                    <a:pt x="139014" y="1692526"/>
                  </a:lnTo>
                  <a:lnTo>
                    <a:pt x="137197" y="1691167"/>
                  </a:lnTo>
                  <a:cubicBezTo>
                    <a:pt x="110159" y="1668853"/>
                    <a:pt x="84210" y="1645266"/>
                    <a:pt x="59442" y="1620498"/>
                  </a:cubicBezTo>
                  <a:lnTo>
                    <a:pt x="0" y="1555096"/>
                  </a:lnTo>
                  <a:lnTo>
                    <a:pt x="0" y="137430"/>
                  </a:lnTo>
                  <a:lnTo>
                    <a:pt x="59442" y="72028"/>
                  </a:lnTo>
                  <a:cubicBezTo>
                    <a:pt x="84210" y="47260"/>
                    <a:pt x="110159" y="23673"/>
                    <a:pt x="137197" y="1359"/>
                  </a:cubicBezTo>
                  <a:lnTo>
                    <a:pt x="1390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85086D21-EEDA-40A6-8155-0ECD665D0B27}"/>
                </a:ext>
              </a:extLst>
            </p:cNvPr>
            <p:cNvSpPr/>
            <p:nvPr/>
          </p:nvSpPr>
          <p:spPr>
            <a:xfrm>
              <a:off x="2662882" y="1005328"/>
              <a:ext cx="139014" cy="1688698"/>
            </a:xfrm>
            <a:custGeom>
              <a:avLst/>
              <a:gdLst>
                <a:gd name="connsiteX0" fmla="*/ 0 w 139014"/>
                <a:gd name="connsiteY0" fmla="*/ 0 h 1688698"/>
                <a:gd name="connsiteX1" fmla="*/ 77144 w 139014"/>
                <a:gd name="connsiteY1" fmla="*/ 70114 h 1688698"/>
                <a:gd name="connsiteX2" fmla="*/ 139014 w 139014"/>
                <a:gd name="connsiteY2" fmla="*/ 138188 h 1688698"/>
                <a:gd name="connsiteX3" fmla="*/ 139014 w 139014"/>
                <a:gd name="connsiteY3" fmla="*/ 1550510 h 1688698"/>
                <a:gd name="connsiteX4" fmla="*/ 77144 w 139014"/>
                <a:gd name="connsiteY4" fmla="*/ 1618584 h 1688698"/>
                <a:gd name="connsiteX5" fmla="*/ 0 w 139014"/>
                <a:gd name="connsiteY5" fmla="*/ 1688698 h 1688698"/>
                <a:gd name="connsiteX6" fmla="*/ 0 w 139014"/>
                <a:gd name="connsiteY6" fmla="*/ 0 h 168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014" h="1688698">
                  <a:moveTo>
                    <a:pt x="0" y="0"/>
                  </a:moveTo>
                  <a:lnTo>
                    <a:pt x="77144" y="70114"/>
                  </a:lnTo>
                  <a:lnTo>
                    <a:pt x="139014" y="138188"/>
                  </a:lnTo>
                  <a:lnTo>
                    <a:pt x="139014" y="1550510"/>
                  </a:lnTo>
                  <a:lnTo>
                    <a:pt x="77144" y="1618584"/>
                  </a:lnTo>
                  <a:lnTo>
                    <a:pt x="0" y="168869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52231AB-4BB8-405E-9928-EBDE5E54135F}"/>
                </a:ext>
              </a:extLst>
            </p:cNvPr>
            <p:cNvSpPr/>
            <p:nvPr/>
          </p:nvSpPr>
          <p:spPr>
            <a:xfrm>
              <a:off x="870857" y="1306385"/>
              <a:ext cx="145143" cy="1086584"/>
            </a:xfrm>
            <a:custGeom>
              <a:avLst/>
              <a:gdLst>
                <a:gd name="connsiteX0" fmla="*/ 145143 w 145143"/>
                <a:gd name="connsiteY0" fmla="*/ 0 h 1086584"/>
                <a:gd name="connsiteX1" fmla="*/ 145143 w 145143"/>
                <a:gd name="connsiteY1" fmla="*/ 1086584 h 1086584"/>
                <a:gd name="connsiteX2" fmla="*/ 132153 w 145143"/>
                <a:gd name="connsiteY2" fmla="*/ 1065202 h 1086584"/>
                <a:gd name="connsiteX3" fmla="*/ 0 w 145143"/>
                <a:gd name="connsiteY3" fmla="*/ 543292 h 1086584"/>
                <a:gd name="connsiteX4" fmla="*/ 132153 w 145143"/>
                <a:gd name="connsiteY4" fmla="*/ 21382 h 1086584"/>
                <a:gd name="connsiteX5" fmla="*/ 145143 w 145143"/>
                <a:gd name="connsiteY5" fmla="*/ 0 h 108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3" h="1086584">
                  <a:moveTo>
                    <a:pt x="145143" y="0"/>
                  </a:moveTo>
                  <a:lnTo>
                    <a:pt x="145143" y="1086584"/>
                  </a:lnTo>
                  <a:lnTo>
                    <a:pt x="132153" y="1065202"/>
                  </a:lnTo>
                  <a:cubicBezTo>
                    <a:pt x="47873" y="910058"/>
                    <a:pt x="0" y="732266"/>
                    <a:pt x="0" y="543292"/>
                  </a:cubicBezTo>
                  <a:cubicBezTo>
                    <a:pt x="0" y="354319"/>
                    <a:pt x="47873" y="176526"/>
                    <a:pt x="132153" y="21382"/>
                  </a:cubicBezTo>
                  <a:lnTo>
                    <a:pt x="14514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0D3D0D06-BB51-46DB-8AF9-57B92EE7EDE5}"/>
                </a:ext>
              </a:extLst>
            </p:cNvPr>
            <p:cNvSpPr/>
            <p:nvPr/>
          </p:nvSpPr>
          <p:spPr>
            <a:xfrm>
              <a:off x="2918010" y="1310381"/>
              <a:ext cx="142715" cy="1078592"/>
            </a:xfrm>
            <a:custGeom>
              <a:avLst/>
              <a:gdLst>
                <a:gd name="connsiteX0" fmla="*/ 0 w 142715"/>
                <a:gd name="connsiteY0" fmla="*/ 0 h 1078592"/>
                <a:gd name="connsiteX1" fmla="*/ 10562 w 142715"/>
                <a:gd name="connsiteY1" fmla="*/ 17386 h 1078592"/>
                <a:gd name="connsiteX2" fmla="*/ 142715 w 142715"/>
                <a:gd name="connsiteY2" fmla="*/ 539296 h 1078592"/>
                <a:gd name="connsiteX3" fmla="*/ 10562 w 142715"/>
                <a:gd name="connsiteY3" fmla="*/ 1061206 h 1078592"/>
                <a:gd name="connsiteX4" fmla="*/ 0 w 142715"/>
                <a:gd name="connsiteY4" fmla="*/ 1078592 h 1078592"/>
                <a:gd name="connsiteX5" fmla="*/ 0 w 142715"/>
                <a:gd name="connsiteY5" fmla="*/ 0 h 107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715" h="1078592">
                  <a:moveTo>
                    <a:pt x="0" y="0"/>
                  </a:moveTo>
                  <a:lnTo>
                    <a:pt x="10562" y="17386"/>
                  </a:lnTo>
                  <a:cubicBezTo>
                    <a:pt x="94842" y="172530"/>
                    <a:pt x="142715" y="350323"/>
                    <a:pt x="142715" y="539296"/>
                  </a:cubicBezTo>
                  <a:cubicBezTo>
                    <a:pt x="142715" y="728270"/>
                    <a:pt x="94842" y="906062"/>
                    <a:pt x="10562" y="1061206"/>
                  </a:cubicBezTo>
                  <a:lnTo>
                    <a:pt x="0" y="10785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xmlns="" id="{DB535AC1-9FCD-41F8-BEB5-1E1D334A2DE5}"/>
              </a:ext>
            </a:extLst>
          </p:cNvPr>
          <p:cNvSpPr/>
          <p:nvPr/>
        </p:nvSpPr>
        <p:spPr>
          <a:xfrm rot="837819">
            <a:off x="7849852" y="-195608"/>
            <a:ext cx="2746093" cy="2669707"/>
          </a:xfrm>
          <a:prstGeom prst="wedgeEllipseCallout">
            <a:avLst>
              <a:gd name="adj1" fmla="val -39431"/>
              <a:gd name="adj2" fmla="val 87283"/>
            </a:avLst>
          </a:prstGeom>
          <a:solidFill>
            <a:srgbClr val="6138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A17E4-032F-4223-B176-539D241DED27}"/>
              </a:ext>
            </a:extLst>
          </p:cNvPr>
          <p:cNvSpPr txBox="1"/>
          <p:nvPr/>
        </p:nvSpPr>
        <p:spPr>
          <a:xfrm>
            <a:off x="7769758" y="608247"/>
            <a:ext cx="2945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/>
            <a:r>
              <a:rPr lang="ar-SY" sz="3600" b="1" dirty="0">
                <a:solidFill>
                  <a:schemeClr val="bg1"/>
                </a:solidFill>
                <a:latin typeface="Aller" panose="0200050303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مَنْ أَنَا ؟</a:t>
            </a:r>
          </a:p>
        </p:txBody>
      </p:sp>
      <p:pic>
        <p:nvPicPr>
          <p:cNvPr id="12" name="Graphic 11" descr="Lightbulb and gear">
            <a:extLst>
              <a:ext uri="{FF2B5EF4-FFF2-40B4-BE49-F238E27FC236}">
                <a16:creationId xmlns:a16="http://schemas.microsoft.com/office/drawing/2014/main" xmlns="" id="{D6B26C33-7667-4A2C-B6D1-81211185D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9893688">
            <a:off x="8186106" y="-350651"/>
            <a:ext cx="1248173" cy="1248173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DE541F17-C8C4-428C-BBA4-F0819BFD0FFA}"/>
              </a:ext>
            </a:extLst>
          </p:cNvPr>
          <p:cNvSpPr/>
          <p:nvPr/>
        </p:nvSpPr>
        <p:spPr>
          <a:xfrm>
            <a:off x="295502" y="3839373"/>
            <a:ext cx="1160495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FD7F1526-D1B1-4629-8291-708FDCB59795}"/>
              </a:ext>
            </a:extLst>
          </p:cNvPr>
          <p:cNvSpPr/>
          <p:nvPr/>
        </p:nvSpPr>
        <p:spPr>
          <a:xfrm>
            <a:off x="11064857" y="3379804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6138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539ADE42-2BBE-43C7-B405-B6EB85C59A14}"/>
              </a:ext>
            </a:extLst>
          </p:cNvPr>
          <p:cNvSpPr/>
          <p:nvPr/>
        </p:nvSpPr>
        <p:spPr>
          <a:xfrm>
            <a:off x="10910649" y="4400998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D993F8B7-0F91-40BB-87DF-5CD09F85823E}"/>
              </a:ext>
            </a:extLst>
          </p:cNvPr>
          <p:cNvSpPr/>
          <p:nvPr/>
        </p:nvSpPr>
        <p:spPr>
          <a:xfrm>
            <a:off x="-52887" y="6086392"/>
            <a:ext cx="947997" cy="217735"/>
          </a:xfrm>
          <a:custGeom>
            <a:avLst/>
            <a:gdLst>
              <a:gd name="connsiteX0" fmla="*/ 0 w 1756228"/>
              <a:gd name="connsiteY0" fmla="*/ 348540 h 406803"/>
              <a:gd name="connsiteX1" fmla="*/ 304800 w 1756228"/>
              <a:gd name="connsiteY1" fmla="*/ 72769 h 406803"/>
              <a:gd name="connsiteX2" fmla="*/ 551543 w 1756228"/>
              <a:gd name="connsiteY2" fmla="*/ 334026 h 406803"/>
              <a:gd name="connsiteX3" fmla="*/ 740228 w 1756228"/>
              <a:gd name="connsiteY3" fmla="*/ 58255 h 406803"/>
              <a:gd name="connsiteX4" fmla="*/ 1045028 w 1756228"/>
              <a:gd name="connsiteY4" fmla="*/ 348540 h 406803"/>
              <a:gd name="connsiteX5" fmla="*/ 1248228 w 1756228"/>
              <a:gd name="connsiteY5" fmla="*/ 197 h 406803"/>
              <a:gd name="connsiteX6" fmla="*/ 1465943 w 1756228"/>
              <a:gd name="connsiteY6" fmla="*/ 406597 h 406803"/>
              <a:gd name="connsiteX7" fmla="*/ 1756228 w 1756228"/>
              <a:gd name="connsiteY7" fmla="*/ 43740 h 40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6228" h="406803">
                <a:moveTo>
                  <a:pt x="0" y="348540"/>
                </a:moveTo>
                <a:cubicBezTo>
                  <a:pt x="106438" y="211864"/>
                  <a:pt x="212876" y="75188"/>
                  <a:pt x="304800" y="72769"/>
                </a:cubicBezTo>
                <a:cubicBezTo>
                  <a:pt x="396724" y="70350"/>
                  <a:pt x="478972" y="336445"/>
                  <a:pt x="551543" y="334026"/>
                </a:cubicBezTo>
                <a:cubicBezTo>
                  <a:pt x="624114" y="331607"/>
                  <a:pt x="657981" y="55836"/>
                  <a:pt x="740228" y="58255"/>
                </a:cubicBezTo>
                <a:cubicBezTo>
                  <a:pt x="822475" y="60674"/>
                  <a:pt x="960361" y="358216"/>
                  <a:pt x="1045028" y="348540"/>
                </a:cubicBezTo>
                <a:cubicBezTo>
                  <a:pt x="1129695" y="338864"/>
                  <a:pt x="1178075" y="-9479"/>
                  <a:pt x="1248228" y="197"/>
                </a:cubicBezTo>
                <a:cubicBezTo>
                  <a:pt x="1318381" y="9873"/>
                  <a:pt x="1381276" y="399340"/>
                  <a:pt x="1465943" y="406597"/>
                </a:cubicBezTo>
                <a:cubicBezTo>
                  <a:pt x="1550610" y="413854"/>
                  <a:pt x="1653419" y="228797"/>
                  <a:pt x="1756228" y="43740"/>
                </a:cubicBezTo>
              </a:path>
            </a:pathLst>
          </a:custGeom>
          <a:noFill/>
          <a:ln w="38100">
            <a:solidFill>
              <a:srgbClr val="FFC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">
            <a:extLst>
              <a:ext uri="{FF2B5EF4-FFF2-40B4-BE49-F238E27FC236}">
                <a16:creationId xmlns:a16="http://schemas.microsoft.com/office/drawing/2014/main" xmlns="" id="{55D327E8-F95B-44E9-9DD1-A9F3458F586B}"/>
              </a:ext>
            </a:extLst>
          </p:cNvPr>
          <p:cNvSpPr/>
          <p:nvPr/>
        </p:nvSpPr>
        <p:spPr>
          <a:xfrm>
            <a:off x="9157930" y="2010494"/>
            <a:ext cx="3015563" cy="2646151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  <a:gd name="connsiteX0" fmla="*/ 1978 w 2503956"/>
              <a:gd name="connsiteY0" fmla="*/ 1327556 h 2354465"/>
              <a:gd name="connsiteX1" fmla="*/ 653700 w 2503956"/>
              <a:gd name="connsiteY1" fmla="*/ 361736 h 2354465"/>
              <a:gd name="connsiteX2" fmla="*/ 2135660 w 2503956"/>
              <a:gd name="connsiteY2" fmla="*/ 52246 h 2354465"/>
              <a:gd name="connsiteX3" fmla="*/ 2491960 w 2503956"/>
              <a:gd name="connsiteY3" fmla="*/ 1355692 h 2354465"/>
              <a:gd name="connsiteX4" fmla="*/ 1840238 w 2503956"/>
              <a:gd name="connsiteY4" fmla="*/ 2237105 h 2354465"/>
              <a:gd name="connsiteX5" fmla="*/ 836580 w 2503956"/>
              <a:gd name="connsiteY5" fmla="*/ 2096428 h 2354465"/>
              <a:gd name="connsiteX6" fmla="*/ 1978 w 2503956"/>
              <a:gd name="connsiteY6" fmla="*/ 1327556 h 2354465"/>
              <a:gd name="connsiteX0" fmla="*/ 0 w 2501978"/>
              <a:gd name="connsiteY0" fmla="*/ 1327556 h 2461946"/>
              <a:gd name="connsiteX1" fmla="*/ 651722 w 2501978"/>
              <a:gd name="connsiteY1" fmla="*/ 361736 h 2461946"/>
              <a:gd name="connsiteX2" fmla="*/ 2133682 w 2501978"/>
              <a:gd name="connsiteY2" fmla="*/ 52246 h 2461946"/>
              <a:gd name="connsiteX3" fmla="*/ 2489982 w 2501978"/>
              <a:gd name="connsiteY3" fmla="*/ 1355692 h 2461946"/>
              <a:gd name="connsiteX4" fmla="*/ 1838260 w 2501978"/>
              <a:gd name="connsiteY4" fmla="*/ 2237105 h 2461946"/>
              <a:gd name="connsiteX5" fmla="*/ 651722 w 2501978"/>
              <a:gd name="connsiteY5" fmla="*/ 2265240 h 2461946"/>
              <a:gd name="connsiteX6" fmla="*/ 0 w 2501978"/>
              <a:gd name="connsiteY6" fmla="*/ 1327556 h 2461946"/>
              <a:gd name="connsiteX0" fmla="*/ 0 w 2859836"/>
              <a:gd name="connsiteY0" fmla="*/ 1345736 h 2468392"/>
              <a:gd name="connsiteX1" fmla="*/ 651722 w 2859836"/>
              <a:gd name="connsiteY1" fmla="*/ 379916 h 2468392"/>
              <a:gd name="connsiteX2" fmla="*/ 2133682 w 2859836"/>
              <a:gd name="connsiteY2" fmla="*/ 70426 h 2468392"/>
              <a:gd name="connsiteX3" fmla="*/ 2855742 w 2859836"/>
              <a:gd name="connsiteY3" fmla="*/ 1641158 h 2468392"/>
              <a:gd name="connsiteX4" fmla="*/ 1838260 w 2859836"/>
              <a:gd name="connsiteY4" fmla="*/ 2255285 h 2468392"/>
              <a:gd name="connsiteX5" fmla="*/ 651722 w 2859836"/>
              <a:gd name="connsiteY5" fmla="*/ 2283420 h 2468392"/>
              <a:gd name="connsiteX6" fmla="*/ 0 w 2859836"/>
              <a:gd name="connsiteY6" fmla="*/ 1345736 h 2468392"/>
              <a:gd name="connsiteX0" fmla="*/ 59 w 2859937"/>
              <a:gd name="connsiteY0" fmla="*/ 1453664 h 2576320"/>
              <a:gd name="connsiteX1" fmla="*/ 623646 w 2859937"/>
              <a:gd name="connsiteY1" fmla="*/ 178355 h 2576320"/>
              <a:gd name="connsiteX2" fmla="*/ 2133741 w 2859937"/>
              <a:gd name="connsiteY2" fmla="*/ 178354 h 2576320"/>
              <a:gd name="connsiteX3" fmla="*/ 2855801 w 2859937"/>
              <a:gd name="connsiteY3" fmla="*/ 1749086 h 2576320"/>
              <a:gd name="connsiteX4" fmla="*/ 1838319 w 2859937"/>
              <a:gd name="connsiteY4" fmla="*/ 2363213 h 2576320"/>
              <a:gd name="connsiteX5" fmla="*/ 651781 w 2859937"/>
              <a:gd name="connsiteY5" fmla="*/ 2391348 h 2576320"/>
              <a:gd name="connsiteX6" fmla="*/ 59 w 2859937"/>
              <a:gd name="connsiteY6" fmla="*/ 1453664 h 2576320"/>
              <a:gd name="connsiteX0" fmla="*/ 59 w 2679182"/>
              <a:gd name="connsiteY0" fmla="*/ 1447253 h 2574126"/>
              <a:gd name="connsiteX1" fmla="*/ 623646 w 2679182"/>
              <a:gd name="connsiteY1" fmla="*/ 171944 h 2574126"/>
              <a:gd name="connsiteX2" fmla="*/ 2133741 w 2679182"/>
              <a:gd name="connsiteY2" fmla="*/ 171943 h 2574126"/>
              <a:gd name="connsiteX3" fmla="*/ 2672921 w 2679182"/>
              <a:gd name="connsiteY3" fmla="*/ 1644202 h 2574126"/>
              <a:gd name="connsiteX4" fmla="*/ 1838319 w 2679182"/>
              <a:gd name="connsiteY4" fmla="*/ 2356802 h 2574126"/>
              <a:gd name="connsiteX5" fmla="*/ 651781 w 2679182"/>
              <a:gd name="connsiteY5" fmla="*/ 2384937 h 2574126"/>
              <a:gd name="connsiteX6" fmla="*/ 59 w 2679182"/>
              <a:gd name="connsiteY6" fmla="*/ 1447253 h 2574126"/>
              <a:gd name="connsiteX0" fmla="*/ 59 w 2859270"/>
              <a:gd name="connsiteY0" fmla="*/ 1447253 h 2574126"/>
              <a:gd name="connsiteX1" fmla="*/ 623646 w 2859270"/>
              <a:gd name="connsiteY1" fmla="*/ 171944 h 2574126"/>
              <a:gd name="connsiteX2" fmla="*/ 2133741 w 2859270"/>
              <a:gd name="connsiteY2" fmla="*/ 171943 h 2574126"/>
              <a:gd name="connsiteX3" fmla="*/ 2672921 w 2859270"/>
              <a:gd name="connsiteY3" fmla="*/ 1644202 h 2574126"/>
              <a:gd name="connsiteX4" fmla="*/ 1838319 w 2859270"/>
              <a:gd name="connsiteY4" fmla="*/ 2356802 h 2574126"/>
              <a:gd name="connsiteX5" fmla="*/ 651781 w 2859270"/>
              <a:gd name="connsiteY5" fmla="*/ 2384937 h 2574126"/>
              <a:gd name="connsiteX6" fmla="*/ 59 w 2859270"/>
              <a:gd name="connsiteY6" fmla="*/ 1447253 h 2574126"/>
              <a:gd name="connsiteX0" fmla="*/ 621 w 2861176"/>
              <a:gd name="connsiteY0" fmla="*/ 1471172 h 2598045"/>
              <a:gd name="connsiteX1" fmla="*/ 567938 w 2861176"/>
              <a:gd name="connsiteY1" fmla="*/ 153660 h 2598045"/>
              <a:gd name="connsiteX2" fmla="*/ 2134303 w 2861176"/>
              <a:gd name="connsiteY2" fmla="*/ 195862 h 2598045"/>
              <a:gd name="connsiteX3" fmla="*/ 2673483 w 2861176"/>
              <a:gd name="connsiteY3" fmla="*/ 1668121 h 2598045"/>
              <a:gd name="connsiteX4" fmla="*/ 1838881 w 2861176"/>
              <a:gd name="connsiteY4" fmla="*/ 2380721 h 2598045"/>
              <a:gd name="connsiteX5" fmla="*/ 652343 w 2861176"/>
              <a:gd name="connsiteY5" fmla="*/ 2408856 h 2598045"/>
              <a:gd name="connsiteX6" fmla="*/ 621 w 2861176"/>
              <a:gd name="connsiteY6" fmla="*/ 1471172 h 2598045"/>
              <a:gd name="connsiteX0" fmla="*/ 750 w 2861305"/>
              <a:gd name="connsiteY0" fmla="*/ 1444552 h 2571425"/>
              <a:gd name="connsiteX1" fmla="*/ 568067 w 2861305"/>
              <a:gd name="connsiteY1" fmla="*/ 127040 h 2571425"/>
              <a:gd name="connsiteX2" fmla="*/ 2134432 w 2861305"/>
              <a:gd name="connsiteY2" fmla="*/ 169242 h 2571425"/>
              <a:gd name="connsiteX3" fmla="*/ 2673612 w 2861305"/>
              <a:gd name="connsiteY3" fmla="*/ 1641501 h 2571425"/>
              <a:gd name="connsiteX4" fmla="*/ 1839010 w 2861305"/>
              <a:gd name="connsiteY4" fmla="*/ 2354101 h 2571425"/>
              <a:gd name="connsiteX5" fmla="*/ 652472 w 2861305"/>
              <a:gd name="connsiteY5" fmla="*/ 2382236 h 2571425"/>
              <a:gd name="connsiteX6" fmla="*/ 750 w 2861305"/>
              <a:gd name="connsiteY6" fmla="*/ 1444552 h 2571425"/>
              <a:gd name="connsiteX0" fmla="*/ 4340 w 2864895"/>
              <a:gd name="connsiteY0" fmla="*/ 1444552 h 2485632"/>
              <a:gd name="connsiteX1" fmla="*/ 571657 w 2864895"/>
              <a:gd name="connsiteY1" fmla="*/ 127040 h 2485632"/>
              <a:gd name="connsiteX2" fmla="*/ 2138022 w 2864895"/>
              <a:gd name="connsiteY2" fmla="*/ 169242 h 2485632"/>
              <a:gd name="connsiteX3" fmla="*/ 2677202 w 2864895"/>
              <a:gd name="connsiteY3" fmla="*/ 1641501 h 2485632"/>
              <a:gd name="connsiteX4" fmla="*/ 1842600 w 2864895"/>
              <a:gd name="connsiteY4" fmla="*/ 2354101 h 2485632"/>
              <a:gd name="connsiteX5" fmla="*/ 796739 w 2864895"/>
              <a:gd name="connsiteY5" fmla="*/ 2255626 h 2485632"/>
              <a:gd name="connsiteX6" fmla="*/ 4340 w 2864895"/>
              <a:gd name="connsiteY6" fmla="*/ 1444552 h 2485632"/>
              <a:gd name="connsiteX0" fmla="*/ 202 w 2860757"/>
              <a:gd name="connsiteY0" fmla="*/ 1444552 h 2503373"/>
              <a:gd name="connsiteX1" fmla="*/ 567519 w 2860757"/>
              <a:gd name="connsiteY1" fmla="*/ 127040 h 2503373"/>
              <a:gd name="connsiteX2" fmla="*/ 2133884 w 2860757"/>
              <a:gd name="connsiteY2" fmla="*/ 169242 h 2503373"/>
              <a:gd name="connsiteX3" fmla="*/ 2673064 w 2860757"/>
              <a:gd name="connsiteY3" fmla="*/ 1641501 h 2503373"/>
              <a:gd name="connsiteX4" fmla="*/ 1838462 w 2860757"/>
              <a:gd name="connsiteY4" fmla="*/ 2354101 h 2503373"/>
              <a:gd name="connsiteX5" fmla="*/ 609721 w 2860757"/>
              <a:gd name="connsiteY5" fmla="*/ 2283761 h 2503373"/>
              <a:gd name="connsiteX6" fmla="*/ 202 w 2860757"/>
              <a:gd name="connsiteY6" fmla="*/ 1444552 h 2503373"/>
              <a:gd name="connsiteX0" fmla="*/ 202 w 2860757"/>
              <a:gd name="connsiteY0" fmla="*/ 1444552 h 2407904"/>
              <a:gd name="connsiteX1" fmla="*/ 567519 w 2860757"/>
              <a:gd name="connsiteY1" fmla="*/ 127040 h 2407904"/>
              <a:gd name="connsiteX2" fmla="*/ 2133884 w 2860757"/>
              <a:gd name="connsiteY2" fmla="*/ 169242 h 2407904"/>
              <a:gd name="connsiteX3" fmla="*/ 2673064 w 2860757"/>
              <a:gd name="connsiteY3" fmla="*/ 1641501 h 2407904"/>
              <a:gd name="connsiteX4" fmla="*/ 1838462 w 2860757"/>
              <a:gd name="connsiteY4" fmla="*/ 2354101 h 2407904"/>
              <a:gd name="connsiteX5" fmla="*/ 609721 w 2860757"/>
              <a:gd name="connsiteY5" fmla="*/ 2283761 h 2407904"/>
              <a:gd name="connsiteX6" fmla="*/ 202 w 2860757"/>
              <a:gd name="connsiteY6" fmla="*/ 1444552 h 2407904"/>
              <a:gd name="connsiteX0" fmla="*/ 0 w 2875014"/>
              <a:gd name="connsiteY0" fmla="*/ 1276135 h 2239487"/>
              <a:gd name="connsiteX1" fmla="*/ 2133682 w 2875014"/>
              <a:gd name="connsiteY1" fmla="*/ 825 h 2239487"/>
              <a:gd name="connsiteX2" fmla="*/ 2672862 w 2875014"/>
              <a:gd name="connsiteY2" fmla="*/ 1473084 h 2239487"/>
              <a:gd name="connsiteX3" fmla="*/ 1838260 w 2875014"/>
              <a:gd name="connsiteY3" fmla="*/ 2185684 h 2239487"/>
              <a:gd name="connsiteX4" fmla="*/ 609519 w 2875014"/>
              <a:gd name="connsiteY4" fmla="*/ 2115344 h 2239487"/>
              <a:gd name="connsiteX5" fmla="*/ 0 w 2875014"/>
              <a:gd name="connsiteY5" fmla="*/ 1276135 h 2239487"/>
              <a:gd name="connsiteX0" fmla="*/ 0 w 3325806"/>
              <a:gd name="connsiteY0" fmla="*/ 1384244 h 2347596"/>
              <a:gd name="connsiteX1" fmla="*/ 2133682 w 3325806"/>
              <a:gd name="connsiteY1" fmla="*/ 108934 h 2347596"/>
              <a:gd name="connsiteX2" fmla="*/ 2672862 w 3325806"/>
              <a:gd name="connsiteY2" fmla="*/ 1581193 h 2347596"/>
              <a:gd name="connsiteX3" fmla="*/ 1838260 w 3325806"/>
              <a:gd name="connsiteY3" fmla="*/ 2293793 h 2347596"/>
              <a:gd name="connsiteX4" fmla="*/ 609519 w 3325806"/>
              <a:gd name="connsiteY4" fmla="*/ 2223453 h 2347596"/>
              <a:gd name="connsiteX5" fmla="*/ 0 w 3325806"/>
              <a:gd name="connsiteY5" fmla="*/ 1384244 h 2347596"/>
              <a:gd name="connsiteX0" fmla="*/ 0 w 3167100"/>
              <a:gd name="connsiteY0" fmla="*/ 1384244 h 2471344"/>
              <a:gd name="connsiteX1" fmla="*/ 2133682 w 3167100"/>
              <a:gd name="connsiteY1" fmla="*/ 108934 h 2471344"/>
              <a:gd name="connsiteX2" fmla="*/ 2672862 w 3167100"/>
              <a:gd name="connsiteY2" fmla="*/ 1581193 h 2471344"/>
              <a:gd name="connsiteX3" fmla="*/ 1880463 w 3167100"/>
              <a:gd name="connsiteY3" fmla="*/ 2434470 h 2471344"/>
              <a:gd name="connsiteX4" fmla="*/ 609519 w 3167100"/>
              <a:gd name="connsiteY4" fmla="*/ 2223453 h 2471344"/>
              <a:gd name="connsiteX5" fmla="*/ 0 w 3167100"/>
              <a:gd name="connsiteY5" fmla="*/ 1384244 h 2471344"/>
              <a:gd name="connsiteX0" fmla="*/ 27377 w 3194477"/>
              <a:gd name="connsiteY0" fmla="*/ 1387503 h 2474603"/>
              <a:gd name="connsiteX1" fmla="*/ 2161059 w 3194477"/>
              <a:gd name="connsiteY1" fmla="*/ 112193 h 2474603"/>
              <a:gd name="connsiteX2" fmla="*/ 2700239 w 3194477"/>
              <a:gd name="connsiteY2" fmla="*/ 1584452 h 2474603"/>
              <a:gd name="connsiteX3" fmla="*/ 1907840 w 3194477"/>
              <a:gd name="connsiteY3" fmla="*/ 2437729 h 2474603"/>
              <a:gd name="connsiteX4" fmla="*/ 636896 w 3194477"/>
              <a:gd name="connsiteY4" fmla="*/ 2226712 h 2474603"/>
              <a:gd name="connsiteX5" fmla="*/ 27377 w 3194477"/>
              <a:gd name="connsiteY5" fmla="*/ 1387503 h 2474603"/>
              <a:gd name="connsiteX0" fmla="*/ 27377 w 2915341"/>
              <a:gd name="connsiteY0" fmla="*/ 1283969 h 2371069"/>
              <a:gd name="connsiteX1" fmla="*/ 2161059 w 2915341"/>
              <a:gd name="connsiteY1" fmla="*/ 8659 h 2371069"/>
              <a:gd name="connsiteX2" fmla="*/ 2883147 w 2915341"/>
              <a:gd name="connsiteY2" fmla="*/ 760906 h 2371069"/>
              <a:gd name="connsiteX3" fmla="*/ 2700239 w 2915341"/>
              <a:gd name="connsiteY3" fmla="*/ 1480918 h 2371069"/>
              <a:gd name="connsiteX4" fmla="*/ 1907840 w 2915341"/>
              <a:gd name="connsiteY4" fmla="*/ 2334195 h 2371069"/>
              <a:gd name="connsiteX5" fmla="*/ 636896 w 2915341"/>
              <a:gd name="connsiteY5" fmla="*/ 2123178 h 2371069"/>
              <a:gd name="connsiteX6" fmla="*/ 27377 w 2915341"/>
              <a:gd name="connsiteY6" fmla="*/ 1283969 h 2371069"/>
              <a:gd name="connsiteX0" fmla="*/ 27377 w 2915341"/>
              <a:gd name="connsiteY0" fmla="*/ 1281412 h 2368512"/>
              <a:gd name="connsiteX1" fmla="*/ 2161059 w 2915341"/>
              <a:gd name="connsiteY1" fmla="*/ 6102 h 2368512"/>
              <a:gd name="connsiteX2" fmla="*/ 2883147 w 2915341"/>
              <a:gd name="connsiteY2" fmla="*/ 758349 h 2368512"/>
              <a:gd name="connsiteX3" fmla="*/ 2700239 w 2915341"/>
              <a:gd name="connsiteY3" fmla="*/ 1478361 h 2368512"/>
              <a:gd name="connsiteX4" fmla="*/ 1907840 w 2915341"/>
              <a:gd name="connsiteY4" fmla="*/ 2331638 h 2368512"/>
              <a:gd name="connsiteX5" fmla="*/ 636896 w 2915341"/>
              <a:gd name="connsiteY5" fmla="*/ 2120621 h 2368512"/>
              <a:gd name="connsiteX6" fmla="*/ 27377 w 2915341"/>
              <a:gd name="connsiteY6" fmla="*/ 1281412 h 2368512"/>
              <a:gd name="connsiteX0" fmla="*/ 27377 w 2915341"/>
              <a:gd name="connsiteY0" fmla="*/ 1471106 h 2558206"/>
              <a:gd name="connsiteX1" fmla="*/ 2161059 w 2915341"/>
              <a:gd name="connsiteY1" fmla="*/ 195796 h 2558206"/>
              <a:gd name="connsiteX2" fmla="*/ 2883147 w 2915341"/>
              <a:gd name="connsiteY2" fmla="*/ 948043 h 2558206"/>
              <a:gd name="connsiteX3" fmla="*/ 2700239 w 2915341"/>
              <a:gd name="connsiteY3" fmla="*/ 1668055 h 2558206"/>
              <a:gd name="connsiteX4" fmla="*/ 1907840 w 2915341"/>
              <a:gd name="connsiteY4" fmla="*/ 2521332 h 2558206"/>
              <a:gd name="connsiteX5" fmla="*/ 636896 w 2915341"/>
              <a:gd name="connsiteY5" fmla="*/ 2310315 h 2558206"/>
              <a:gd name="connsiteX6" fmla="*/ 27377 w 2915341"/>
              <a:gd name="connsiteY6" fmla="*/ 1471106 h 255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5341" h="2558206">
                <a:moveTo>
                  <a:pt x="27377" y="1471106"/>
                </a:moveTo>
                <a:cubicBezTo>
                  <a:pt x="168862" y="1062416"/>
                  <a:pt x="1282141" y="-553936"/>
                  <a:pt x="2161059" y="195796"/>
                </a:cubicBezTo>
                <a:cubicBezTo>
                  <a:pt x="3039977" y="945528"/>
                  <a:pt x="2793284" y="702667"/>
                  <a:pt x="2883147" y="948043"/>
                </a:cubicBezTo>
                <a:cubicBezTo>
                  <a:pt x="2973010" y="1193419"/>
                  <a:pt x="2862790" y="1405840"/>
                  <a:pt x="2700239" y="1668055"/>
                </a:cubicBezTo>
                <a:cubicBezTo>
                  <a:pt x="2537688" y="1930270"/>
                  <a:pt x="2251731" y="2414289"/>
                  <a:pt x="1907840" y="2521332"/>
                </a:cubicBezTo>
                <a:cubicBezTo>
                  <a:pt x="1563950" y="2628375"/>
                  <a:pt x="950306" y="2485353"/>
                  <a:pt x="636896" y="2310315"/>
                </a:cubicBezTo>
                <a:cubicBezTo>
                  <a:pt x="323486" y="2135277"/>
                  <a:pt x="-114108" y="1879796"/>
                  <a:pt x="27377" y="1471106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xagon 4">
            <a:extLst>
              <a:ext uri="{FF2B5EF4-FFF2-40B4-BE49-F238E27FC236}">
                <a16:creationId xmlns:a16="http://schemas.microsoft.com/office/drawing/2014/main" xmlns="" id="{299DAB41-79C8-44AD-9CAD-F3B4A1EFA98C}"/>
              </a:ext>
            </a:extLst>
          </p:cNvPr>
          <p:cNvSpPr/>
          <p:nvPr/>
        </p:nvSpPr>
        <p:spPr>
          <a:xfrm>
            <a:off x="7771558" y="4432242"/>
            <a:ext cx="2394979" cy="2372574"/>
          </a:xfrm>
          <a:custGeom>
            <a:avLst/>
            <a:gdLst>
              <a:gd name="connsiteX0" fmla="*/ 0 w 2110154"/>
              <a:gd name="connsiteY0" fmla="*/ 909549 h 1819098"/>
              <a:gd name="connsiteX1" fmla="*/ 454775 w 2110154"/>
              <a:gd name="connsiteY1" fmla="*/ 0 h 1819098"/>
              <a:gd name="connsiteX2" fmla="*/ 1655380 w 2110154"/>
              <a:gd name="connsiteY2" fmla="*/ 0 h 1819098"/>
              <a:gd name="connsiteX3" fmla="*/ 2110154 w 2110154"/>
              <a:gd name="connsiteY3" fmla="*/ 909549 h 1819098"/>
              <a:gd name="connsiteX4" fmla="*/ 1655380 w 2110154"/>
              <a:gd name="connsiteY4" fmla="*/ 1819098 h 1819098"/>
              <a:gd name="connsiteX5" fmla="*/ 454775 w 2110154"/>
              <a:gd name="connsiteY5" fmla="*/ 1819098 h 1819098"/>
              <a:gd name="connsiteX6" fmla="*/ 0 w 2110154"/>
              <a:gd name="connsiteY6" fmla="*/ 909549 h 1819098"/>
              <a:gd name="connsiteX0" fmla="*/ 0 w 2110154"/>
              <a:gd name="connsiteY0" fmla="*/ 1023242 h 1932791"/>
              <a:gd name="connsiteX1" fmla="*/ 454775 w 2110154"/>
              <a:gd name="connsiteY1" fmla="*/ 113693 h 1932791"/>
              <a:gd name="connsiteX2" fmla="*/ 1655380 w 2110154"/>
              <a:gd name="connsiteY2" fmla="*/ 113693 h 1932791"/>
              <a:gd name="connsiteX3" fmla="*/ 2110154 w 2110154"/>
              <a:gd name="connsiteY3" fmla="*/ 1023242 h 1932791"/>
              <a:gd name="connsiteX4" fmla="*/ 1655380 w 2110154"/>
              <a:gd name="connsiteY4" fmla="*/ 1932791 h 1932791"/>
              <a:gd name="connsiteX5" fmla="*/ 454775 w 2110154"/>
              <a:gd name="connsiteY5" fmla="*/ 1932791 h 1932791"/>
              <a:gd name="connsiteX6" fmla="*/ 0 w 2110154"/>
              <a:gd name="connsiteY6" fmla="*/ 1023242 h 1932791"/>
              <a:gd name="connsiteX0" fmla="*/ 0 w 2148326"/>
              <a:gd name="connsiteY0" fmla="*/ 1023242 h 1932791"/>
              <a:gd name="connsiteX1" fmla="*/ 454775 w 2148326"/>
              <a:gd name="connsiteY1" fmla="*/ 113693 h 1932791"/>
              <a:gd name="connsiteX2" fmla="*/ 1655380 w 2148326"/>
              <a:gd name="connsiteY2" fmla="*/ 113693 h 1932791"/>
              <a:gd name="connsiteX3" fmla="*/ 2110154 w 2148326"/>
              <a:gd name="connsiteY3" fmla="*/ 1023242 h 1932791"/>
              <a:gd name="connsiteX4" fmla="*/ 1655380 w 2148326"/>
              <a:gd name="connsiteY4" fmla="*/ 1932791 h 1932791"/>
              <a:gd name="connsiteX5" fmla="*/ 454775 w 2148326"/>
              <a:gd name="connsiteY5" fmla="*/ 1932791 h 1932791"/>
              <a:gd name="connsiteX6" fmla="*/ 0 w 2148326"/>
              <a:gd name="connsiteY6" fmla="*/ 1023242 h 1932791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0 w 2148326"/>
              <a:gd name="connsiteY0" fmla="*/ 1023242 h 2107833"/>
              <a:gd name="connsiteX1" fmla="*/ 454775 w 2148326"/>
              <a:gd name="connsiteY1" fmla="*/ 113693 h 2107833"/>
              <a:gd name="connsiteX2" fmla="*/ 1655380 w 2148326"/>
              <a:gd name="connsiteY2" fmla="*/ 113693 h 2107833"/>
              <a:gd name="connsiteX3" fmla="*/ 2110154 w 2148326"/>
              <a:gd name="connsiteY3" fmla="*/ 1023242 h 2107833"/>
              <a:gd name="connsiteX4" fmla="*/ 1655380 w 2148326"/>
              <a:gd name="connsiteY4" fmla="*/ 1932791 h 2107833"/>
              <a:gd name="connsiteX5" fmla="*/ 454775 w 2148326"/>
              <a:gd name="connsiteY5" fmla="*/ 1932791 h 2107833"/>
              <a:gd name="connsiteX6" fmla="*/ 0 w 2148326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38173 w 2186499"/>
              <a:gd name="connsiteY0" fmla="*/ 1023242 h 2107833"/>
              <a:gd name="connsiteX1" fmla="*/ 492948 w 2186499"/>
              <a:gd name="connsiteY1" fmla="*/ 113693 h 2107833"/>
              <a:gd name="connsiteX2" fmla="*/ 1693553 w 2186499"/>
              <a:gd name="connsiteY2" fmla="*/ 113693 h 2107833"/>
              <a:gd name="connsiteX3" fmla="*/ 2148327 w 2186499"/>
              <a:gd name="connsiteY3" fmla="*/ 1023242 h 2107833"/>
              <a:gd name="connsiteX4" fmla="*/ 1693553 w 2186499"/>
              <a:gd name="connsiteY4" fmla="*/ 1932791 h 2107833"/>
              <a:gd name="connsiteX5" fmla="*/ 492948 w 2186499"/>
              <a:gd name="connsiteY5" fmla="*/ 1932791 h 2107833"/>
              <a:gd name="connsiteX6" fmla="*/ 38173 w 2186499"/>
              <a:gd name="connsiteY6" fmla="*/ 1023242 h 2107833"/>
              <a:gd name="connsiteX0" fmla="*/ 15563 w 2166697"/>
              <a:gd name="connsiteY0" fmla="*/ 1142721 h 2227312"/>
              <a:gd name="connsiteX1" fmla="*/ 259322 w 2166697"/>
              <a:gd name="connsiteY1" fmla="*/ 64359 h 2227312"/>
              <a:gd name="connsiteX2" fmla="*/ 1670943 w 2166697"/>
              <a:gd name="connsiteY2" fmla="*/ 233172 h 2227312"/>
              <a:gd name="connsiteX3" fmla="*/ 2125717 w 2166697"/>
              <a:gd name="connsiteY3" fmla="*/ 1142721 h 2227312"/>
              <a:gd name="connsiteX4" fmla="*/ 1670943 w 2166697"/>
              <a:gd name="connsiteY4" fmla="*/ 2052270 h 2227312"/>
              <a:gd name="connsiteX5" fmla="*/ 470338 w 2166697"/>
              <a:gd name="connsiteY5" fmla="*/ 2052270 h 2227312"/>
              <a:gd name="connsiteX6" fmla="*/ 15563 w 2166697"/>
              <a:gd name="connsiteY6" fmla="*/ 1142721 h 2227312"/>
              <a:gd name="connsiteX0" fmla="*/ 21701 w 2153556"/>
              <a:gd name="connsiteY0" fmla="*/ 1286620 h 2371211"/>
              <a:gd name="connsiteX1" fmla="*/ 265460 w 2153556"/>
              <a:gd name="connsiteY1" fmla="*/ 208258 h 2371211"/>
              <a:gd name="connsiteX2" fmla="*/ 1888097 w 2153556"/>
              <a:gd name="connsiteY2" fmla="*/ 95717 h 2371211"/>
              <a:gd name="connsiteX3" fmla="*/ 2131855 w 2153556"/>
              <a:gd name="connsiteY3" fmla="*/ 1286620 h 2371211"/>
              <a:gd name="connsiteX4" fmla="*/ 1677081 w 2153556"/>
              <a:gd name="connsiteY4" fmla="*/ 2196169 h 2371211"/>
              <a:gd name="connsiteX5" fmla="*/ 476476 w 2153556"/>
              <a:gd name="connsiteY5" fmla="*/ 2196169 h 2371211"/>
              <a:gd name="connsiteX6" fmla="*/ 21701 w 2153556"/>
              <a:gd name="connsiteY6" fmla="*/ 1286620 h 2371211"/>
              <a:gd name="connsiteX0" fmla="*/ 21701 w 2334301"/>
              <a:gd name="connsiteY0" fmla="*/ 1288685 h 2371831"/>
              <a:gd name="connsiteX1" fmla="*/ 265460 w 2334301"/>
              <a:gd name="connsiteY1" fmla="*/ 210323 h 2371831"/>
              <a:gd name="connsiteX2" fmla="*/ 1888097 w 2334301"/>
              <a:gd name="connsiteY2" fmla="*/ 97782 h 2371831"/>
              <a:gd name="connsiteX3" fmla="*/ 2328803 w 2334301"/>
              <a:gd name="connsiteY3" fmla="*/ 1316821 h 2371831"/>
              <a:gd name="connsiteX4" fmla="*/ 1677081 w 2334301"/>
              <a:gd name="connsiteY4" fmla="*/ 2198234 h 2371831"/>
              <a:gd name="connsiteX5" fmla="*/ 476476 w 2334301"/>
              <a:gd name="connsiteY5" fmla="*/ 2198234 h 2371831"/>
              <a:gd name="connsiteX6" fmla="*/ 21701 w 2334301"/>
              <a:gd name="connsiteY6" fmla="*/ 1288685 h 2371831"/>
              <a:gd name="connsiteX0" fmla="*/ 36258 w 2348858"/>
              <a:gd name="connsiteY0" fmla="*/ 1288685 h 2290212"/>
              <a:gd name="connsiteX1" fmla="*/ 280017 w 2348858"/>
              <a:gd name="connsiteY1" fmla="*/ 210323 h 2290212"/>
              <a:gd name="connsiteX2" fmla="*/ 1902654 w 2348858"/>
              <a:gd name="connsiteY2" fmla="*/ 97782 h 2290212"/>
              <a:gd name="connsiteX3" fmla="*/ 2343360 w 2348858"/>
              <a:gd name="connsiteY3" fmla="*/ 1316821 h 2290212"/>
              <a:gd name="connsiteX4" fmla="*/ 1691638 w 2348858"/>
              <a:gd name="connsiteY4" fmla="*/ 2198234 h 2290212"/>
              <a:gd name="connsiteX5" fmla="*/ 687980 w 2348858"/>
              <a:gd name="connsiteY5" fmla="*/ 2057557 h 2290212"/>
              <a:gd name="connsiteX6" fmla="*/ 36258 w 2348858"/>
              <a:gd name="connsiteY6" fmla="*/ 1288685 h 2290212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5804 w 2511284"/>
              <a:gd name="connsiteY0" fmla="*/ 1288685 h 2250943"/>
              <a:gd name="connsiteX1" fmla="*/ 442443 w 2511284"/>
              <a:gd name="connsiteY1" fmla="*/ 210323 h 2250943"/>
              <a:gd name="connsiteX2" fmla="*/ 2065080 w 2511284"/>
              <a:gd name="connsiteY2" fmla="*/ 97782 h 2250943"/>
              <a:gd name="connsiteX3" fmla="*/ 2505786 w 2511284"/>
              <a:gd name="connsiteY3" fmla="*/ 1316821 h 2250943"/>
              <a:gd name="connsiteX4" fmla="*/ 1854064 w 2511284"/>
              <a:gd name="connsiteY4" fmla="*/ 2198234 h 2250943"/>
              <a:gd name="connsiteX5" fmla="*/ 850406 w 2511284"/>
              <a:gd name="connsiteY5" fmla="*/ 2057557 h 2250943"/>
              <a:gd name="connsiteX6" fmla="*/ 15804 w 2511284"/>
              <a:gd name="connsiteY6" fmla="*/ 1288685 h 2250943"/>
              <a:gd name="connsiteX0" fmla="*/ 16707 w 2521574"/>
              <a:gd name="connsiteY0" fmla="*/ 1354269 h 2316527"/>
              <a:gd name="connsiteX1" fmla="*/ 443346 w 2521574"/>
              <a:gd name="connsiteY1" fmla="*/ 275907 h 2316527"/>
              <a:gd name="connsiteX2" fmla="*/ 2150389 w 2521574"/>
              <a:gd name="connsiteY2" fmla="*/ 78959 h 2316527"/>
              <a:gd name="connsiteX3" fmla="*/ 2506689 w 2521574"/>
              <a:gd name="connsiteY3" fmla="*/ 1382405 h 2316527"/>
              <a:gd name="connsiteX4" fmla="*/ 1854967 w 2521574"/>
              <a:gd name="connsiteY4" fmla="*/ 2263818 h 2316527"/>
              <a:gd name="connsiteX5" fmla="*/ 851309 w 2521574"/>
              <a:gd name="connsiteY5" fmla="*/ 2123141 h 2316527"/>
              <a:gd name="connsiteX6" fmla="*/ 16707 w 2521574"/>
              <a:gd name="connsiteY6" fmla="*/ 1354269 h 2316527"/>
              <a:gd name="connsiteX0" fmla="*/ 22969 w 2528491"/>
              <a:gd name="connsiteY0" fmla="*/ 1382976 h 2345234"/>
              <a:gd name="connsiteX1" fmla="*/ 407405 w 2528491"/>
              <a:gd name="connsiteY1" fmla="*/ 220208 h 2345234"/>
              <a:gd name="connsiteX2" fmla="*/ 2156651 w 2528491"/>
              <a:gd name="connsiteY2" fmla="*/ 107666 h 2345234"/>
              <a:gd name="connsiteX3" fmla="*/ 2512951 w 2528491"/>
              <a:gd name="connsiteY3" fmla="*/ 1411112 h 2345234"/>
              <a:gd name="connsiteX4" fmla="*/ 1861229 w 2528491"/>
              <a:gd name="connsiteY4" fmla="*/ 2292525 h 2345234"/>
              <a:gd name="connsiteX5" fmla="*/ 857571 w 2528491"/>
              <a:gd name="connsiteY5" fmla="*/ 2151848 h 2345234"/>
              <a:gd name="connsiteX6" fmla="*/ 22969 w 2528491"/>
              <a:gd name="connsiteY6" fmla="*/ 1382976 h 2345234"/>
              <a:gd name="connsiteX0" fmla="*/ 22969 w 2528491"/>
              <a:gd name="connsiteY0" fmla="*/ 1382976 h 2394942"/>
              <a:gd name="connsiteX1" fmla="*/ 407405 w 2528491"/>
              <a:gd name="connsiteY1" fmla="*/ 220208 h 2394942"/>
              <a:gd name="connsiteX2" fmla="*/ 2156651 w 2528491"/>
              <a:gd name="connsiteY2" fmla="*/ 107666 h 2394942"/>
              <a:gd name="connsiteX3" fmla="*/ 2512951 w 2528491"/>
              <a:gd name="connsiteY3" fmla="*/ 1411112 h 2394942"/>
              <a:gd name="connsiteX4" fmla="*/ 1861229 w 2528491"/>
              <a:gd name="connsiteY4" fmla="*/ 2292525 h 2394942"/>
              <a:gd name="connsiteX5" fmla="*/ 857571 w 2528491"/>
              <a:gd name="connsiteY5" fmla="*/ 2151848 h 2394942"/>
              <a:gd name="connsiteX6" fmla="*/ 22969 w 2528491"/>
              <a:gd name="connsiteY6" fmla="*/ 1382976 h 2394942"/>
              <a:gd name="connsiteX0" fmla="*/ 22969 w 2528491"/>
              <a:gd name="connsiteY0" fmla="*/ 1382976 h 2409885"/>
              <a:gd name="connsiteX1" fmla="*/ 407405 w 2528491"/>
              <a:gd name="connsiteY1" fmla="*/ 220208 h 2409885"/>
              <a:gd name="connsiteX2" fmla="*/ 2156651 w 2528491"/>
              <a:gd name="connsiteY2" fmla="*/ 107666 h 2409885"/>
              <a:gd name="connsiteX3" fmla="*/ 2512951 w 2528491"/>
              <a:gd name="connsiteY3" fmla="*/ 1411112 h 2409885"/>
              <a:gd name="connsiteX4" fmla="*/ 1861229 w 2528491"/>
              <a:gd name="connsiteY4" fmla="*/ 2292525 h 2409885"/>
              <a:gd name="connsiteX5" fmla="*/ 857571 w 2528491"/>
              <a:gd name="connsiteY5" fmla="*/ 2151848 h 2409885"/>
              <a:gd name="connsiteX6" fmla="*/ 22969 w 2528491"/>
              <a:gd name="connsiteY6" fmla="*/ 1382976 h 2409885"/>
              <a:gd name="connsiteX0" fmla="*/ 22969 w 2643137"/>
              <a:gd name="connsiteY0" fmla="*/ 1457425 h 2484334"/>
              <a:gd name="connsiteX1" fmla="*/ 407405 w 2643137"/>
              <a:gd name="connsiteY1" fmla="*/ 294657 h 2484334"/>
              <a:gd name="connsiteX2" fmla="*/ 2156651 w 2643137"/>
              <a:gd name="connsiteY2" fmla="*/ 182115 h 2484334"/>
              <a:gd name="connsiteX3" fmla="*/ 2512951 w 2643137"/>
              <a:gd name="connsiteY3" fmla="*/ 1485561 h 2484334"/>
              <a:gd name="connsiteX4" fmla="*/ 1861229 w 2643137"/>
              <a:gd name="connsiteY4" fmla="*/ 2366974 h 2484334"/>
              <a:gd name="connsiteX5" fmla="*/ 857571 w 2643137"/>
              <a:gd name="connsiteY5" fmla="*/ 2226297 h 2484334"/>
              <a:gd name="connsiteX6" fmla="*/ 22969 w 2643137"/>
              <a:gd name="connsiteY6" fmla="*/ 1457425 h 2484334"/>
              <a:gd name="connsiteX0" fmla="*/ 22969 w 2524221"/>
              <a:gd name="connsiteY0" fmla="*/ 1469876 h 2496785"/>
              <a:gd name="connsiteX1" fmla="*/ 407405 w 2524221"/>
              <a:gd name="connsiteY1" fmla="*/ 307108 h 2496785"/>
              <a:gd name="connsiteX2" fmla="*/ 2156651 w 2524221"/>
              <a:gd name="connsiteY2" fmla="*/ 194566 h 2496785"/>
              <a:gd name="connsiteX3" fmla="*/ 2512951 w 2524221"/>
              <a:gd name="connsiteY3" fmla="*/ 1498012 h 2496785"/>
              <a:gd name="connsiteX4" fmla="*/ 1861229 w 2524221"/>
              <a:gd name="connsiteY4" fmla="*/ 2379425 h 2496785"/>
              <a:gd name="connsiteX5" fmla="*/ 857571 w 2524221"/>
              <a:gd name="connsiteY5" fmla="*/ 2238748 h 2496785"/>
              <a:gd name="connsiteX6" fmla="*/ 22969 w 2524221"/>
              <a:gd name="connsiteY6" fmla="*/ 1469876 h 2496785"/>
              <a:gd name="connsiteX0" fmla="*/ 22969 w 2545519"/>
              <a:gd name="connsiteY0" fmla="*/ 1494797 h 2521706"/>
              <a:gd name="connsiteX1" fmla="*/ 407405 w 2545519"/>
              <a:gd name="connsiteY1" fmla="*/ 332029 h 2521706"/>
              <a:gd name="connsiteX2" fmla="*/ 2156651 w 2545519"/>
              <a:gd name="connsiteY2" fmla="*/ 219487 h 2521706"/>
              <a:gd name="connsiteX3" fmla="*/ 2512951 w 2545519"/>
              <a:gd name="connsiteY3" fmla="*/ 1522933 h 2521706"/>
              <a:gd name="connsiteX4" fmla="*/ 1861229 w 2545519"/>
              <a:gd name="connsiteY4" fmla="*/ 2404346 h 2521706"/>
              <a:gd name="connsiteX5" fmla="*/ 857571 w 2545519"/>
              <a:gd name="connsiteY5" fmla="*/ 2263669 h 2521706"/>
              <a:gd name="connsiteX6" fmla="*/ 22969 w 2545519"/>
              <a:gd name="connsiteY6" fmla="*/ 1494797 h 2521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5519" h="2521706">
                <a:moveTo>
                  <a:pt x="22969" y="1494797"/>
                </a:moveTo>
                <a:cubicBezTo>
                  <a:pt x="-52059" y="1172857"/>
                  <a:pt x="51791" y="544581"/>
                  <a:pt x="407405" y="332029"/>
                </a:cubicBezTo>
                <a:cubicBezTo>
                  <a:pt x="763019" y="119477"/>
                  <a:pt x="1693186" y="-232216"/>
                  <a:pt x="2156651" y="219487"/>
                </a:cubicBezTo>
                <a:cubicBezTo>
                  <a:pt x="2620116" y="671190"/>
                  <a:pt x="2562188" y="1158790"/>
                  <a:pt x="2512951" y="1522933"/>
                </a:cubicBezTo>
                <a:cubicBezTo>
                  <a:pt x="2463714" y="1887076"/>
                  <a:pt x="2137126" y="2280890"/>
                  <a:pt x="1861229" y="2404346"/>
                </a:cubicBezTo>
                <a:cubicBezTo>
                  <a:pt x="1585332" y="2527802"/>
                  <a:pt x="1121745" y="2640343"/>
                  <a:pt x="857571" y="2263669"/>
                </a:cubicBezTo>
                <a:cubicBezTo>
                  <a:pt x="593397" y="1886995"/>
                  <a:pt x="97997" y="1816737"/>
                  <a:pt x="22969" y="1494797"/>
                </a:cubicBez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7" grpId="0"/>
      <p:bldP spid="82" grpId="0" animBg="1"/>
      <p:bldP spid="83" grpId="0" animBg="1"/>
      <p:bldP spid="84" grpId="0" animBg="1"/>
      <p:bldP spid="85" grpId="0" animBg="1"/>
      <p:bldP spid="46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-373651"/>
            <a:ext cx="640351" cy="4949841"/>
            <a:chOff x="4215798" y="1550132"/>
            <a:chExt cx="987047" cy="530786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1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</a:t>
              </a:r>
              <a:r>
                <a:rPr lang="ar-SY" sz="1600" b="1" dirty="0" smtClean="0"/>
                <a:t>لَبِسَتْ </a:t>
              </a:r>
              <a:r>
                <a:rPr lang="ar-SY" sz="1600" b="1" dirty="0"/>
                <a:t>نُورَةُ ثَوْبًا </a:t>
              </a:r>
              <a:r>
                <a:rPr lang="ar-SY" sz="1600" b="1" dirty="0" smtClean="0"/>
                <a:t>أَخْضرَ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E35D6F51-8613-419A-BB81-C67CFBD25884}"/>
              </a:ext>
            </a:extLst>
          </p:cNvPr>
          <p:cNvGrpSpPr/>
          <p:nvPr/>
        </p:nvGrpSpPr>
        <p:grpSpPr>
          <a:xfrm rot="5400000">
            <a:off x="7186964" y="-1562860"/>
            <a:ext cx="655016" cy="5403264"/>
            <a:chOff x="2394197" y="2087441"/>
            <a:chExt cx="987047" cy="477055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D0CF0EA-BBAF-4EA9-A34F-2C095A647927}"/>
                </a:ext>
              </a:extLst>
            </p:cNvPr>
            <p:cNvSpPr/>
            <p:nvPr/>
          </p:nvSpPr>
          <p:spPr>
            <a:xfrm>
              <a:off x="2394197" y="2177143"/>
              <a:ext cx="987047" cy="468085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17623E3-D01E-4934-919A-2C2AC6AB4BDE}"/>
                </a:ext>
              </a:extLst>
            </p:cNvPr>
            <p:cNvSpPr txBox="1"/>
            <p:nvPr/>
          </p:nvSpPr>
          <p:spPr>
            <a:xfrm rot="16200000">
              <a:off x="2601113" y="2056077"/>
              <a:ext cx="725714" cy="788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436940E-944E-412C-ADBE-313400BD86F4}"/>
                </a:ext>
              </a:extLst>
            </p:cNvPr>
            <p:cNvSpPr txBox="1"/>
            <p:nvPr/>
          </p:nvSpPr>
          <p:spPr>
            <a:xfrm>
              <a:off x="2528680" y="2546009"/>
              <a:ext cx="649306" cy="40430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طَلَبَتِ الْمُعَلِّمَةُ مِنْ تِلْمِيذَاتِهَا؟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57BC805F-DBE8-4A55-BBCB-B20CA57DAA83}"/>
              </a:ext>
            </a:extLst>
          </p:cNvPr>
          <p:cNvGrpSpPr/>
          <p:nvPr/>
        </p:nvGrpSpPr>
        <p:grpSpPr>
          <a:xfrm rot="5400000">
            <a:off x="7587999" y="822287"/>
            <a:ext cx="640349" cy="4579139"/>
            <a:chOff x="6037404" y="1384540"/>
            <a:chExt cx="987047" cy="45791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71DF5EF-8AE6-4704-B22E-382794FACFEF}"/>
                </a:ext>
              </a:extLst>
            </p:cNvPr>
            <p:cNvSpPr/>
            <p:nvPr/>
          </p:nvSpPr>
          <p:spPr>
            <a:xfrm>
              <a:off x="6037404" y="1519473"/>
              <a:ext cx="987047" cy="38148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2F18658-6386-4EBD-B0E9-C0F9CA80E485}"/>
                </a:ext>
              </a:extLst>
            </p:cNvPr>
            <p:cNvSpPr txBox="1"/>
            <p:nvPr/>
          </p:nvSpPr>
          <p:spPr>
            <a:xfrm rot="16200000">
              <a:off x="6194180" y="1344146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Oswald" panose="02000503000000000000" pitchFamily="2" charset="0"/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9F0608D7-3CBC-4093-B26C-AA63A8904F4D}"/>
                </a:ext>
              </a:extLst>
            </p:cNvPr>
            <p:cNvSpPr txBox="1"/>
            <p:nvPr/>
          </p:nvSpPr>
          <p:spPr>
            <a:xfrm>
              <a:off x="6228542" y="1853411"/>
              <a:ext cx="664178" cy="41102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</a:t>
              </a:r>
              <a:r>
                <a:rPr lang="ar-SY" sz="1600" b="1" dirty="0" smtClean="0"/>
                <a:t>اسمُ الشَّجَرَةِ </a:t>
              </a:r>
              <a:r>
                <a:rPr lang="ar-SY" sz="1600" b="1" dirty="0"/>
                <a:t>الَّتِي تَحَدَّثَتْ عَنْهَا نُورَةُ؟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الثِّمَارُ الَّتِي نَجْنِيهَا مِنْ هَذِهِ </a:t>
              </a:r>
              <a:r>
                <a:rPr lang="ar-SY" sz="1600" b="1" dirty="0" smtClean="0"/>
                <a:t>الشَّجَرَةِ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4E5105-E513-4923-9F06-304D533BB4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3973915" y="187835"/>
            <a:ext cx="999170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1150886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8845260-57A1-44D1-A99D-70DF879F22F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300247" y="2139703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6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30732"/>
              <a:ext cx="3594302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التِّمر و الرُطُب و البَلَح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xmlns="" id="{8D2528A2-EE10-4F67-9F89-10F9C25DACD5}"/>
              </a:ext>
            </a:extLst>
          </p:cNvPr>
          <p:cNvGrpSpPr/>
          <p:nvPr/>
        </p:nvGrpSpPr>
        <p:grpSpPr>
          <a:xfrm>
            <a:off x="51762" y="2861451"/>
            <a:ext cx="3198531" cy="756108"/>
            <a:chOff x="5745536" y="3408110"/>
            <a:chExt cx="4966619" cy="1063732"/>
          </a:xfrm>
        </p:grpSpPr>
        <p:sp>
          <p:nvSpPr>
            <p:cNvPr id="149" name="Arrow: Pentagon 148">
              <a:extLst>
                <a:ext uri="{FF2B5EF4-FFF2-40B4-BE49-F238E27FC236}">
                  <a16:creationId xmlns:a16="http://schemas.microsoft.com/office/drawing/2014/main" xmlns="" id="{D8267A00-A083-44C5-A029-C4BE7CEB98C3}"/>
                </a:ext>
              </a:extLst>
            </p:cNvPr>
            <p:cNvSpPr/>
            <p:nvPr/>
          </p:nvSpPr>
          <p:spPr>
            <a:xfrm>
              <a:off x="6178788" y="3689584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7BFAFE3D-9537-4EFC-8326-5F10FF35D742}"/>
                </a:ext>
              </a:extLst>
            </p:cNvPr>
            <p:cNvSpPr/>
            <p:nvPr/>
          </p:nvSpPr>
          <p:spPr>
            <a:xfrm>
              <a:off x="5745536" y="340811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xmlns="" id="{6E01F85A-F553-42BF-8788-E68C06FF3A23}"/>
                </a:ext>
              </a:extLst>
            </p:cNvPr>
            <p:cNvSpPr/>
            <p:nvPr/>
          </p:nvSpPr>
          <p:spPr>
            <a:xfrm>
              <a:off x="5902177" y="347890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6666"/>
                </a:gs>
                <a:gs pos="59000">
                  <a:srgbClr val="00CC99"/>
                </a:gs>
                <a:gs pos="74000">
                  <a:srgbClr val="009999"/>
                </a:gs>
                <a:gs pos="33000">
                  <a:srgbClr val="009999"/>
                </a:gs>
                <a:gs pos="92000">
                  <a:schemeClr val="tx1"/>
                </a:gs>
                <a:gs pos="84000">
                  <a:srgbClr val="00666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2" name="Arrow: Pentagon 151">
              <a:extLst>
                <a:ext uri="{FF2B5EF4-FFF2-40B4-BE49-F238E27FC236}">
                  <a16:creationId xmlns:a16="http://schemas.microsoft.com/office/drawing/2014/main" xmlns="" id="{EEC3A623-1E2E-45DA-A69A-21183BA6FC45}"/>
                </a:ext>
              </a:extLst>
            </p:cNvPr>
            <p:cNvSpPr/>
            <p:nvPr/>
          </p:nvSpPr>
          <p:spPr>
            <a:xfrm>
              <a:off x="6289822" y="3478907"/>
              <a:ext cx="4378178" cy="782258"/>
            </a:xfrm>
            <a:prstGeom prst="homePlate">
              <a:avLst/>
            </a:prstGeom>
            <a:solidFill>
              <a:srgbClr val="F1A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BBAF6800-C0E5-4D1B-8079-D88B88CF2AF0}"/>
                </a:ext>
              </a:extLst>
            </p:cNvPr>
            <p:cNvSpPr/>
            <p:nvPr/>
          </p:nvSpPr>
          <p:spPr>
            <a:xfrm>
              <a:off x="9848555" y="347890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868EC8EB-A4D1-413B-91E9-D5F3C8DC9F03}"/>
                </a:ext>
              </a:extLst>
            </p:cNvPr>
            <p:cNvSpPr txBox="1"/>
            <p:nvPr/>
          </p:nvSpPr>
          <p:spPr>
            <a:xfrm>
              <a:off x="9780758" y="361174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7991284-E9D5-471D-9208-21E1150C42EB}"/>
                </a:ext>
              </a:extLst>
            </p:cNvPr>
            <p:cNvSpPr txBox="1"/>
            <p:nvPr/>
          </p:nvSpPr>
          <p:spPr>
            <a:xfrm>
              <a:off x="6149761" y="3505703"/>
              <a:ext cx="3647236" cy="47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النَّخْلَةُ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1906502"/>
            <a:ext cx="3235713" cy="764251"/>
            <a:chOff x="5708354" y="1548940"/>
            <a:chExt cx="5003801" cy="1015483"/>
          </a:xfrm>
        </p:grpSpPr>
        <p:sp>
          <p:nvSpPr>
            <p:cNvPr id="159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2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لأنَّها تُمَثِّلُ دَوْرَ النَّخْلَةِ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xmlns="" id="{22B02484-6329-44DE-9276-3D31E06B1BA8}"/>
              </a:ext>
            </a:extLst>
          </p:cNvPr>
          <p:cNvGrpSpPr/>
          <p:nvPr/>
        </p:nvGrpSpPr>
        <p:grpSpPr>
          <a:xfrm flipH="1">
            <a:off x="42021" y="911781"/>
            <a:ext cx="3186563" cy="716685"/>
            <a:chOff x="1479844" y="635009"/>
            <a:chExt cx="4961320" cy="100617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xmlns="" id="{22566317-FC00-4594-BD4C-EF4D1A80B4BD}"/>
                </a:ext>
              </a:extLst>
            </p:cNvPr>
            <p:cNvSpPr/>
            <p:nvPr/>
          </p:nvSpPr>
          <p:spPr>
            <a:xfrm>
              <a:off x="6053519" y="746090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Arrow: Pentagon 169">
              <a:extLst>
                <a:ext uri="{FF2B5EF4-FFF2-40B4-BE49-F238E27FC236}">
                  <a16:creationId xmlns:a16="http://schemas.microsoft.com/office/drawing/2014/main" xmlns="" id="{42ADFD53-7616-4B5F-AEE5-233C4459847E}"/>
                </a:ext>
              </a:extLst>
            </p:cNvPr>
            <p:cNvSpPr/>
            <p:nvPr/>
          </p:nvSpPr>
          <p:spPr>
            <a:xfrm flipH="1">
              <a:off x="1568603" y="858921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xmlns="" id="{5BB19C33-A53F-40DA-A101-90CE0AF8B482}"/>
                </a:ext>
              </a:extLst>
            </p:cNvPr>
            <p:cNvSpPr/>
            <p:nvPr/>
          </p:nvSpPr>
          <p:spPr>
            <a:xfrm>
              <a:off x="5902177" y="635009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0099FF"/>
                </a:gs>
                <a:gs pos="59000">
                  <a:srgbClr val="66FFFF"/>
                </a:gs>
                <a:gs pos="74000">
                  <a:srgbClr val="33CCFF"/>
                </a:gs>
                <a:gs pos="33000">
                  <a:srgbClr val="33CCFF"/>
                </a:gs>
                <a:gs pos="92000">
                  <a:schemeClr val="tx1"/>
                </a:gs>
                <a:gs pos="84000">
                  <a:srgbClr val="0099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2" name="Arrow: Pentagon 171">
              <a:extLst>
                <a:ext uri="{FF2B5EF4-FFF2-40B4-BE49-F238E27FC236}">
                  <a16:creationId xmlns:a16="http://schemas.microsoft.com/office/drawing/2014/main" xmlns="" id="{FE985A04-3BAF-4FB2-9671-7B43ED652B8B}"/>
                </a:ext>
              </a:extLst>
            </p:cNvPr>
            <p:cNvSpPr/>
            <p:nvPr/>
          </p:nvSpPr>
          <p:spPr>
            <a:xfrm flipH="1">
              <a:off x="1523999" y="635009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B117DBB7-E88D-4A6A-ACB7-52CAB963AA31}"/>
                </a:ext>
              </a:extLst>
            </p:cNvPr>
            <p:cNvSpPr/>
            <p:nvPr/>
          </p:nvSpPr>
          <p:spPr>
            <a:xfrm flipH="1">
              <a:off x="1479844" y="63772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xmlns="" id="{2B202F22-BF87-49A8-ADE1-DAE7B9FA1586}"/>
                </a:ext>
              </a:extLst>
            </p:cNvPr>
            <p:cNvSpPr txBox="1"/>
            <p:nvPr/>
          </p:nvSpPr>
          <p:spPr>
            <a:xfrm>
              <a:off x="1666908" y="766053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xmlns="" id="{3227071D-44ED-43A4-AC10-43260CE8D126}"/>
                </a:ext>
              </a:extLst>
            </p:cNvPr>
            <p:cNvSpPr txBox="1"/>
            <p:nvPr/>
          </p:nvSpPr>
          <p:spPr>
            <a:xfrm>
              <a:off x="2328410" y="642229"/>
              <a:ext cx="3621480" cy="820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/>
                <a:t>أنْ تَخْتَار كلُّ تِلْمِيْذَةٍ شَجَرَةً تتَحَدَّثُ عَنْهَا أمَامَ زَمِيْلاتِهَا</a:t>
              </a:r>
              <a:endParaRPr lang="en-US" sz="1600" b="1" dirty="0"/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35">
            <a:extLst>
              <a:ext uri="{FF2B5EF4-FFF2-40B4-BE49-F238E27FC236}">
                <a16:creationId xmlns:a16="http://schemas.microsoft.com/office/drawing/2014/main" xmlns="" id="{B408EBD8-08DE-4559-9423-2AF9739B7EAA}"/>
              </a:ext>
            </a:extLst>
          </p:cNvPr>
          <p:cNvGrpSpPr/>
          <p:nvPr/>
        </p:nvGrpSpPr>
        <p:grpSpPr>
          <a:xfrm rot="5400000">
            <a:off x="7380190" y="3818262"/>
            <a:ext cx="640351" cy="4949841"/>
            <a:chOff x="4215798" y="1550132"/>
            <a:chExt cx="987047" cy="5307868"/>
          </a:xfrm>
        </p:grpSpPr>
        <p:sp>
          <p:nvSpPr>
            <p:cNvPr id="155" name="Rectangle 11">
              <a:extLst>
                <a:ext uri="{FF2B5EF4-FFF2-40B4-BE49-F238E27FC236}">
                  <a16:creationId xmlns:a16="http://schemas.microsoft.com/office/drawing/2014/main" xmlns="" id="{FB530F70-C84F-479B-AFE0-340189920763}"/>
                </a:ext>
              </a:extLst>
            </p:cNvPr>
            <p:cNvSpPr/>
            <p:nvPr/>
          </p:nvSpPr>
          <p:spPr>
            <a:xfrm>
              <a:off x="4215798" y="1684929"/>
              <a:ext cx="987047" cy="5173071"/>
            </a:xfrm>
            <a:prstGeom prst="rect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TextBox 17">
              <a:extLst>
                <a:ext uri="{FF2B5EF4-FFF2-40B4-BE49-F238E27FC236}">
                  <a16:creationId xmlns:a16="http://schemas.microsoft.com/office/drawing/2014/main" xmlns="" id="{B1D66339-FCF6-45B3-AD7E-11D9F0BCCCA6}"/>
                </a:ext>
              </a:extLst>
            </p:cNvPr>
            <p:cNvSpPr txBox="1"/>
            <p:nvPr/>
          </p:nvSpPr>
          <p:spPr>
            <a:xfrm rot="16200000">
              <a:off x="4355012" y="1509739"/>
              <a:ext cx="725714" cy="8064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Oswald" panose="02000503000000000000" pitchFamily="2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7" name="TextBox 19">
              <a:extLst>
                <a:ext uri="{FF2B5EF4-FFF2-40B4-BE49-F238E27FC236}">
                  <a16:creationId xmlns:a16="http://schemas.microsoft.com/office/drawing/2014/main" xmlns="" id="{589B56A3-48DE-4952-800F-BD50702E025F}"/>
                </a:ext>
              </a:extLst>
            </p:cNvPr>
            <p:cNvSpPr txBox="1"/>
            <p:nvPr/>
          </p:nvSpPr>
          <p:spPr>
            <a:xfrm>
              <a:off x="4304843" y="2071463"/>
              <a:ext cx="664176" cy="435970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لِمَاذَا </a:t>
              </a:r>
              <a:r>
                <a:rPr lang="ar-SY" sz="1600" b="1" dirty="0" smtClean="0"/>
                <a:t>خُصِّصَ أُسْبُوعٌ سُمِّيَ أُسْبُوعَ الشَّجَرَةِ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58" name="Picture 7">
            <a:extLst>
              <a:ext uri="{FF2B5EF4-FFF2-40B4-BE49-F238E27FC236}">
                <a16:creationId xmlns:a16="http://schemas.microsoft.com/office/drawing/2014/main" xmlns="" id="{387C87C7-2A22-4EE0-82F3-CE271CD027B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4708800" y="5342799"/>
            <a:ext cx="1001558" cy="1856034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grpSp>
        <p:nvGrpSpPr>
          <p:cNvPr id="159" name="Group 157">
            <a:extLst>
              <a:ext uri="{FF2B5EF4-FFF2-40B4-BE49-F238E27FC236}">
                <a16:creationId xmlns:a16="http://schemas.microsoft.com/office/drawing/2014/main" xmlns="" id="{6390C3D1-6905-4812-A456-7860C06D4010}"/>
              </a:ext>
            </a:extLst>
          </p:cNvPr>
          <p:cNvGrpSpPr/>
          <p:nvPr/>
        </p:nvGrpSpPr>
        <p:grpSpPr>
          <a:xfrm>
            <a:off x="14580" y="5926965"/>
            <a:ext cx="3235713" cy="764251"/>
            <a:chOff x="5708354" y="1548940"/>
            <a:chExt cx="5003801" cy="1015483"/>
          </a:xfrm>
        </p:grpSpPr>
        <p:sp>
          <p:nvSpPr>
            <p:cNvPr id="160" name="Arrow: Pentagon 158">
              <a:extLst>
                <a:ext uri="{FF2B5EF4-FFF2-40B4-BE49-F238E27FC236}">
                  <a16:creationId xmlns:a16="http://schemas.microsoft.com/office/drawing/2014/main" xmlns="" id="{B1C30033-618F-476F-99A4-469E787F0DF5}"/>
                </a:ext>
              </a:extLst>
            </p:cNvPr>
            <p:cNvSpPr/>
            <p:nvPr/>
          </p:nvSpPr>
          <p:spPr>
            <a:xfrm>
              <a:off x="6178788" y="1782165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Rectangle 159">
              <a:extLst>
                <a:ext uri="{FF2B5EF4-FFF2-40B4-BE49-F238E27FC236}">
                  <a16:creationId xmlns:a16="http://schemas.microsoft.com/office/drawing/2014/main" xmlns="" id="{01C38AA1-B68D-4EC5-960E-B322E10A8838}"/>
                </a:ext>
              </a:extLst>
            </p:cNvPr>
            <p:cNvSpPr/>
            <p:nvPr/>
          </p:nvSpPr>
          <p:spPr>
            <a:xfrm>
              <a:off x="5708354" y="1548940"/>
              <a:ext cx="387645" cy="818205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Rectangle 160">
              <a:extLst>
                <a:ext uri="{FF2B5EF4-FFF2-40B4-BE49-F238E27FC236}">
                  <a16:creationId xmlns:a16="http://schemas.microsoft.com/office/drawing/2014/main" xmlns="" id="{C75EA343-4D1E-46AA-AEEC-2F9E33ADCFC6}"/>
                </a:ext>
              </a:extLst>
            </p:cNvPr>
            <p:cNvSpPr/>
            <p:nvPr/>
          </p:nvSpPr>
          <p:spPr>
            <a:xfrm>
              <a:off x="5902177" y="1579637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F46136"/>
                </a:gs>
                <a:gs pos="59000">
                  <a:srgbClr val="FFCC00"/>
                </a:gs>
                <a:gs pos="74000">
                  <a:srgbClr val="FF9900"/>
                </a:gs>
                <a:gs pos="33000">
                  <a:srgbClr val="FF9900"/>
                </a:gs>
                <a:gs pos="92000">
                  <a:schemeClr val="tx1"/>
                </a:gs>
                <a:gs pos="84000">
                  <a:srgbClr val="F4613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3" name="Arrow: Pentagon 161">
              <a:extLst>
                <a:ext uri="{FF2B5EF4-FFF2-40B4-BE49-F238E27FC236}">
                  <a16:creationId xmlns:a16="http://schemas.microsoft.com/office/drawing/2014/main" xmlns="" id="{CD24ED4A-441B-464E-B203-8FF76F138B08}"/>
                </a:ext>
              </a:extLst>
            </p:cNvPr>
            <p:cNvSpPr/>
            <p:nvPr/>
          </p:nvSpPr>
          <p:spPr>
            <a:xfrm>
              <a:off x="6289822" y="1579637"/>
              <a:ext cx="4378178" cy="782258"/>
            </a:xfrm>
            <a:prstGeom prst="homePlate">
              <a:avLst/>
            </a:prstGeom>
            <a:solidFill>
              <a:srgbClr val="91C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Freeform: Shape 162">
              <a:extLst>
                <a:ext uri="{FF2B5EF4-FFF2-40B4-BE49-F238E27FC236}">
                  <a16:creationId xmlns:a16="http://schemas.microsoft.com/office/drawing/2014/main" xmlns="" id="{9E9FCEA5-AFD9-4153-A536-1FBABF86534D}"/>
                </a:ext>
              </a:extLst>
            </p:cNvPr>
            <p:cNvSpPr/>
            <p:nvPr/>
          </p:nvSpPr>
          <p:spPr>
            <a:xfrm>
              <a:off x="9848555" y="1579637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3">
              <a:extLst>
                <a:ext uri="{FF2B5EF4-FFF2-40B4-BE49-F238E27FC236}">
                  <a16:creationId xmlns:a16="http://schemas.microsoft.com/office/drawing/2014/main" xmlns="" id="{A2C08EB4-29BE-460D-9096-C238920ADE75}"/>
                </a:ext>
              </a:extLst>
            </p:cNvPr>
            <p:cNvSpPr txBox="1"/>
            <p:nvPr/>
          </p:nvSpPr>
          <p:spPr>
            <a:xfrm>
              <a:off x="9780758" y="1708398"/>
              <a:ext cx="798285" cy="695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6" name="TextBox 166">
              <a:extLst>
                <a:ext uri="{FF2B5EF4-FFF2-40B4-BE49-F238E27FC236}">
                  <a16:creationId xmlns:a16="http://schemas.microsoft.com/office/drawing/2014/main" xmlns="" id="{B8DA7010-89DA-4F2B-B2D2-25DB7E0F8A11}"/>
                </a:ext>
              </a:extLst>
            </p:cNvPr>
            <p:cNvSpPr txBox="1"/>
            <p:nvPr/>
          </p:nvSpPr>
          <p:spPr>
            <a:xfrm>
              <a:off x="6224046" y="1724043"/>
              <a:ext cx="3607798" cy="449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لأهَمِيَّةِ الأشْجَارِ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8941CECF-91DE-4856-93BF-FE05CB74DB31}"/>
              </a:ext>
            </a:extLst>
          </p:cNvPr>
          <p:cNvGrpSpPr/>
          <p:nvPr/>
        </p:nvGrpSpPr>
        <p:grpSpPr>
          <a:xfrm rot="5400000">
            <a:off x="7390448" y="2757694"/>
            <a:ext cx="677108" cy="4952639"/>
            <a:chOff x="7857061" y="2016645"/>
            <a:chExt cx="1043706" cy="4952639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xmlns="" id="{B6785F77-3188-4A06-9BC2-197F69A6DDCE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xmlns="" id="{B57D012F-A7AB-4495-ADFA-9DF09862036F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8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89316C44-EC9E-49D2-823A-BE7F36D00D76}"/>
                </a:ext>
              </a:extLst>
            </p:cNvPr>
            <p:cNvSpPr txBox="1"/>
            <p:nvPr/>
          </p:nvSpPr>
          <p:spPr>
            <a:xfrm>
              <a:off x="7857061" y="2465855"/>
              <a:ext cx="104370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مَاذَا يُمْكِنُ </a:t>
              </a:r>
              <a:r>
                <a:rPr lang="ar-SY" sz="1600" b="1" dirty="0" smtClean="0"/>
                <a:t>أنَ يَحْدُثَ </a:t>
              </a:r>
              <a:r>
                <a:rPr lang="ar-SY" sz="1600" b="1" dirty="0"/>
                <a:t>لَو </a:t>
              </a:r>
              <a:r>
                <a:rPr lang="ar-SY" sz="1600" b="1" dirty="0" smtClean="0"/>
                <a:t>أنَّ </a:t>
              </a:r>
              <a:r>
                <a:rPr lang="ar-SY" sz="1600" b="1" dirty="0"/>
                <a:t>جُذُورَ </a:t>
              </a:r>
              <a:r>
                <a:rPr lang="ar-SY" sz="1600" b="1" dirty="0" smtClean="0"/>
                <a:t>النَّخْلَةِ</a:t>
              </a:r>
            </a:p>
            <a:p>
              <a:pPr algn="r"/>
              <a:r>
                <a:rPr lang="ar-SY" sz="1600" b="1" dirty="0" smtClean="0"/>
                <a:t> كَانَتْ ضعِيفَةً</a:t>
              </a:r>
              <a:r>
                <a:rPr lang="ar-SY" sz="1600" b="1" dirty="0"/>
                <a:t>، وَغَيْرَ </a:t>
              </a:r>
              <a:r>
                <a:rPr lang="ar-SY" sz="1600" b="1" dirty="0" smtClean="0"/>
                <a:t>مُمْتدَّةِ في الأرْضِ</a:t>
              </a:r>
              <a:r>
                <a:rPr lang="ar-SY" sz="1600" b="1" dirty="0"/>
                <a:t>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39" name="Picture 238">
            <a:extLst>
              <a:ext uri="{FF2B5EF4-FFF2-40B4-BE49-F238E27FC236}">
                <a16:creationId xmlns:a16="http://schemas.microsoft.com/office/drawing/2014/main" xmlns="" id="{65351601-CFFC-4C65-B5B6-A6D5F53DC7D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90684" y="4248439"/>
            <a:ext cx="1026013" cy="1901352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rightRoom" dir="t"/>
          </a:scene3d>
          <a:sp3d prstMaterial="powder"/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4CF1A125-4662-4A82-A287-DF1A94150CDA}"/>
              </a:ext>
            </a:extLst>
          </p:cNvPr>
          <p:cNvSpPr/>
          <p:nvPr/>
        </p:nvSpPr>
        <p:spPr>
          <a:xfrm rot="16200000">
            <a:off x="-3065126" y="29703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6BFDAD8F-6B94-4591-B12C-E0DE13E30274}"/>
              </a:ext>
            </a:extLst>
          </p:cNvPr>
          <p:cNvSpPr/>
          <p:nvPr/>
        </p:nvSpPr>
        <p:spPr>
          <a:xfrm rot="16200000">
            <a:off x="-1477217" y="2817943"/>
            <a:ext cx="12192000" cy="5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11E17BC4-856C-42AF-AE43-9B344EBE909A}"/>
              </a:ext>
            </a:extLst>
          </p:cNvPr>
          <p:cNvGrpSpPr/>
          <p:nvPr/>
        </p:nvGrpSpPr>
        <p:grpSpPr>
          <a:xfrm rot="5400000">
            <a:off x="-2338855" y="1060970"/>
            <a:ext cx="12320337" cy="1026695"/>
            <a:chOff x="0" y="740228"/>
            <a:chExt cx="12575280" cy="104794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184708BF-1635-4B92-8F17-0859F97631CD}"/>
                </a:ext>
              </a:extLst>
            </p:cNvPr>
            <p:cNvGrpSpPr/>
            <p:nvPr/>
          </p:nvGrpSpPr>
          <p:grpSpPr>
            <a:xfrm>
              <a:off x="0" y="740228"/>
              <a:ext cx="1047940" cy="1047940"/>
              <a:chOff x="653143" y="2598057"/>
              <a:chExt cx="1047940" cy="1047940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C7EBD9DD-2706-4ECF-8B55-D0DB7CDF7AA3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157AA2A9-C285-45D8-AD64-249B46F0378F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4ED66A0C-09BB-42F1-96DC-8532E500CAED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2F57CFCE-B004-4171-A3E4-8530A7A3A2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FB1510F6-F17A-4C68-805A-9736C432D7E9}"/>
                </a:ext>
              </a:extLst>
            </p:cNvPr>
            <p:cNvGrpSpPr/>
            <p:nvPr/>
          </p:nvGrpSpPr>
          <p:grpSpPr>
            <a:xfrm>
              <a:off x="1047940" y="740228"/>
              <a:ext cx="1047940" cy="1047940"/>
              <a:chOff x="653143" y="2598057"/>
              <a:chExt cx="1047940" cy="104794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xmlns="" id="{B3B04BE1-45CD-443E-8208-49E3D494C5E0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xmlns="" id="{20C9B480-1D27-4451-810E-4B0DD69C4C10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27FE358F-750C-4858-8480-C90925C46C65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9F0FAC0F-24A8-481B-9B3F-6E13ABD7D3E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1050B191-5E18-4A8A-BC06-B12FFF6CDD3D}"/>
                </a:ext>
              </a:extLst>
            </p:cNvPr>
            <p:cNvGrpSpPr/>
            <p:nvPr/>
          </p:nvGrpSpPr>
          <p:grpSpPr>
            <a:xfrm>
              <a:off x="2095880" y="740228"/>
              <a:ext cx="1047940" cy="1047940"/>
              <a:chOff x="653143" y="2598057"/>
              <a:chExt cx="1047940" cy="1047940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E46E2841-4FBD-4C42-A22D-06C0C3106A0B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xmlns="" id="{6A1C5D88-915B-4D9C-AE01-74541A8C1D81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xmlns="" id="{50BD5788-8702-4101-B07D-3551869FD62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0FC071E1-83EA-487D-9D9E-B77B3EA1416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7E80E9F1-78F7-4FD2-9B73-B1A685F73E5C}"/>
                </a:ext>
              </a:extLst>
            </p:cNvPr>
            <p:cNvGrpSpPr/>
            <p:nvPr/>
          </p:nvGrpSpPr>
          <p:grpSpPr>
            <a:xfrm>
              <a:off x="3143820" y="740228"/>
              <a:ext cx="1047940" cy="1047940"/>
              <a:chOff x="653143" y="2598057"/>
              <a:chExt cx="1047940" cy="104794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E75BB112-3ACB-4100-B8A0-7A41F050E4A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806D3401-B302-405A-AAAC-A49DAF03BF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224765DB-ECFB-4881-81DA-9F106436EBE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xmlns="" id="{F44C1C5D-90B8-40B9-AEBF-53040E124A3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290EB735-38B6-466B-B815-90E86A90E767}"/>
                </a:ext>
              </a:extLst>
            </p:cNvPr>
            <p:cNvGrpSpPr/>
            <p:nvPr/>
          </p:nvGrpSpPr>
          <p:grpSpPr>
            <a:xfrm>
              <a:off x="4191760" y="740228"/>
              <a:ext cx="1047940" cy="1047940"/>
              <a:chOff x="653143" y="2598057"/>
              <a:chExt cx="1047940" cy="10479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xmlns="" id="{BB5DE159-192E-4B6A-81A0-93EAF37249B9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3044A4FC-1995-4D1B-ACA9-6FA356878BF3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9B926D06-3312-478F-AA68-0D939A9783EE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7918E269-9C79-4B4C-B18A-B60FD61502F1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7C9F71E8-5991-47C7-A44F-1D8DA36BB98A}"/>
                </a:ext>
              </a:extLst>
            </p:cNvPr>
            <p:cNvGrpSpPr/>
            <p:nvPr/>
          </p:nvGrpSpPr>
          <p:grpSpPr>
            <a:xfrm>
              <a:off x="5239700" y="740228"/>
              <a:ext cx="1047940" cy="1047940"/>
              <a:chOff x="653143" y="2598057"/>
              <a:chExt cx="1047940" cy="1047940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xmlns="" id="{0DCDEDD8-E4E4-450E-84F9-67046D727B0A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xmlns="" id="{1BC61C25-8785-4531-9629-E2FF7C5255A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xmlns="" id="{F3093610-C0ED-49A5-97FD-B334139333F8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6232A6DB-96A1-4090-B74A-BDC6AA795D7F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D600233-006F-44D1-8C60-C46AD3CBD066}"/>
                </a:ext>
              </a:extLst>
            </p:cNvPr>
            <p:cNvGrpSpPr/>
            <p:nvPr/>
          </p:nvGrpSpPr>
          <p:grpSpPr>
            <a:xfrm>
              <a:off x="6287640" y="740228"/>
              <a:ext cx="1047940" cy="1047940"/>
              <a:chOff x="653143" y="2598057"/>
              <a:chExt cx="1047940" cy="104794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EB19915A-5C1C-47E7-BD99-1E4DCECE5A4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xmlns="" id="{8381C3B5-DECE-496F-B826-2832734138D5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id="{8E155916-CEA9-4020-A3EC-57DCD1627D31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id="{ADEB3B87-02A8-449E-B828-DA2784C1B62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69E1D7AC-B19C-44A4-B75C-CE491D34A90C}"/>
                </a:ext>
              </a:extLst>
            </p:cNvPr>
            <p:cNvGrpSpPr/>
            <p:nvPr/>
          </p:nvGrpSpPr>
          <p:grpSpPr>
            <a:xfrm>
              <a:off x="7335580" y="740228"/>
              <a:ext cx="1047940" cy="1047940"/>
              <a:chOff x="653143" y="2598057"/>
              <a:chExt cx="1047940" cy="104794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xmlns="" id="{856D34E5-3313-41A8-88D9-1074D3E590BC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xmlns="" id="{28992091-51D3-4D72-80D5-654298BD55D4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id="{2F5F8C81-ACAC-4222-96EB-3F5102729E1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xmlns="" id="{FBB7FA89-AC96-4F7D-99C4-8BA3C0CB728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D446AF41-DD48-4533-BF0F-6A600F584D75}"/>
                </a:ext>
              </a:extLst>
            </p:cNvPr>
            <p:cNvGrpSpPr/>
            <p:nvPr/>
          </p:nvGrpSpPr>
          <p:grpSpPr>
            <a:xfrm>
              <a:off x="8383520" y="740228"/>
              <a:ext cx="1047940" cy="1047940"/>
              <a:chOff x="653143" y="2598057"/>
              <a:chExt cx="1047940" cy="104794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xmlns="" id="{39075565-C99C-479D-98C1-405E2720900D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xmlns="" id="{83B0AD82-4166-416B-8AE1-120A7A85BD4D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xmlns="" id="{8864843A-3A95-420D-B675-DD6C8169C02C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A44D7B28-3F36-4690-A04B-92910BBF0EA6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08BD38F7-388E-42AC-BE66-55B260F0DBFF}"/>
                </a:ext>
              </a:extLst>
            </p:cNvPr>
            <p:cNvGrpSpPr/>
            <p:nvPr/>
          </p:nvGrpSpPr>
          <p:grpSpPr>
            <a:xfrm>
              <a:off x="9431460" y="740228"/>
              <a:ext cx="1047940" cy="1047940"/>
              <a:chOff x="653143" y="2598057"/>
              <a:chExt cx="1047940" cy="104794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xmlns="" id="{B5524CB2-8438-42F8-A973-BBA0A870D408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xmlns="" id="{7E6B706A-A4EC-4DB3-B37F-9128B02BD386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xmlns="" id="{34458A96-457E-4410-9EC3-B65848FD3580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xmlns="" id="{B93BF011-79C2-4076-AD3B-48A6AA889FE4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14D7187-E3BE-435C-83B6-C17ECC09DA16}"/>
                </a:ext>
              </a:extLst>
            </p:cNvPr>
            <p:cNvGrpSpPr/>
            <p:nvPr/>
          </p:nvGrpSpPr>
          <p:grpSpPr>
            <a:xfrm>
              <a:off x="10479400" y="740228"/>
              <a:ext cx="1047940" cy="1047940"/>
              <a:chOff x="653143" y="2598057"/>
              <a:chExt cx="1047940" cy="104794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id="{B6A2AF67-4E97-411E-9122-088B6DA9C0E5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xmlns="" id="{526B4D99-9AAB-487E-84AA-5F578ADCE149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51ADB04E-6762-4CF7-97FB-4AD44F3F5B54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xmlns="" id="{4C394C43-FF2E-4BC8-B4D3-2E97159139EC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87DDE638-F0A3-48FB-BCAB-038374EBD973}"/>
                </a:ext>
              </a:extLst>
            </p:cNvPr>
            <p:cNvGrpSpPr/>
            <p:nvPr/>
          </p:nvGrpSpPr>
          <p:grpSpPr>
            <a:xfrm>
              <a:off x="11527340" y="740228"/>
              <a:ext cx="1047940" cy="1047940"/>
              <a:chOff x="653143" y="2598057"/>
              <a:chExt cx="1047940" cy="104794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FE586259-A198-47BE-8081-92065472CC94}"/>
                  </a:ext>
                </a:extLst>
              </p:cNvPr>
              <p:cNvSpPr/>
              <p:nvPr/>
            </p:nvSpPr>
            <p:spPr>
              <a:xfrm>
                <a:off x="653143" y="259805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A5E31B3-6A5F-422D-A257-1CE29078E1DB}"/>
                  </a:ext>
                </a:extLst>
              </p:cNvPr>
              <p:cNvSpPr/>
              <p:nvPr/>
            </p:nvSpPr>
            <p:spPr>
              <a:xfrm>
                <a:off x="653143" y="312202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2A22C4EE-2CF7-4A9F-8B12-33414A504EAF}"/>
                  </a:ext>
                </a:extLst>
              </p:cNvPr>
              <p:cNvSpPr/>
              <p:nvPr/>
            </p:nvSpPr>
            <p:spPr>
              <a:xfrm>
                <a:off x="1177113" y="2598057"/>
                <a:ext cx="523970" cy="5239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D3AA2AF0-48C6-4546-84D3-FCF9E280821B}"/>
                  </a:ext>
                </a:extLst>
              </p:cNvPr>
              <p:cNvSpPr/>
              <p:nvPr/>
            </p:nvSpPr>
            <p:spPr>
              <a:xfrm>
                <a:off x="1177113" y="3122027"/>
                <a:ext cx="523970" cy="52397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8BB4D89-BE89-423D-9B00-F5964A8A921E}"/>
              </a:ext>
            </a:extLst>
          </p:cNvPr>
          <p:cNvGrpSpPr/>
          <p:nvPr/>
        </p:nvGrpSpPr>
        <p:grpSpPr>
          <a:xfrm rot="5400000">
            <a:off x="7396692" y="1641888"/>
            <a:ext cx="648750" cy="4991241"/>
            <a:chOff x="7859005" y="2016645"/>
            <a:chExt cx="999994" cy="499124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16F7C94-EB49-4560-A8BE-357DA0BD7CD0}"/>
                </a:ext>
              </a:extLst>
            </p:cNvPr>
            <p:cNvSpPr/>
            <p:nvPr/>
          </p:nvSpPr>
          <p:spPr>
            <a:xfrm>
              <a:off x="7859005" y="2177144"/>
              <a:ext cx="987047" cy="344367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4977A12-4E37-4602-9744-8E28CE3B4511}"/>
                </a:ext>
              </a:extLst>
            </p:cNvPr>
            <p:cNvSpPr txBox="1"/>
            <p:nvPr/>
          </p:nvSpPr>
          <p:spPr>
            <a:xfrm rot="16200000">
              <a:off x="8092892" y="197625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Oswald" panose="02000503000000000000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75DCCB7-2F15-4E8D-B9A4-826A2E2A963C}"/>
                </a:ext>
              </a:extLst>
            </p:cNvPr>
            <p:cNvSpPr txBox="1"/>
            <p:nvPr/>
          </p:nvSpPr>
          <p:spPr>
            <a:xfrm>
              <a:off x="8005460" y="2504457"/>
              <a:ext cx="664176" cy="450342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 err="1"/>
                <a:t>مِمَّ</a:t>
              </a:r>
              <a:r>
                <a:rPr lang="ar-SY" sz="1600" b="1" dirty="0"/>
                <a:t> كَانَتْ </a:t>
              </a:r>
              <a:r>
                <a:rPr lang="ar-SY" sz="1600" b="1" dirty="0" smtClean="0"/>
                <a:t>تُصنَعُ السِّلالُ </a:t>
              </a:r>
              <a:r>
                <a:rPr lang="ar-SY" sz="1600" b="1" dirty="0"/>
                <a:t>وَالْقَوَارِبُ قَدِيمًا؟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A7B5B0-9287-4248-B0D5-E7F525A85C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559183" y="312549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EE3964CC-89D0-4B43-9417-9292894F7B4B}"/>
              </a:ext>
            </a:extLst>
          </p:cNvPr>
          <p:cNvSpPr/>
          <p:nvPr/>
        </p:nvSpPr>
        <p:spPr>
          <a:xfrm rot="16200000">
            <a:off x="4947245" y="-7093967"/>
            <a:ext cx="2161429" cy="124333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2B3E80BF-2004-448F-B91D-3E6E21AEDFF9}"/>
              </a:ext>
            </a:extLst>
          </p:cNvPr>
          <p:cNvGrpSpPr/>
          <p:nvPr/>
        </p:nvGrpSpPr>
        <p:grpSpPr>
          <a:xfrm rot="16200000">
            <a:off x="4762300" y="-6857550"/>
            <a:ext cx="404457" cy="14515570"/>
            <a:chOff x="1602369" y="1769040"/>
            <a:chExt cx="404457" cy="58264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95EF4BB-ECF2-4D45-8434-77E14DC50F6C}"/>
                </a:ext>
              </a:extLst>
            </p:cNvPr>
            <p:cNvGrpSpPr/>
            <p:nvPr/>
          </p:nvGrpSpPr>
          <p:grpSpPr>
            <a:xfrm>
              <a:off x="1602369" y="1769040"/>
              <a:ext cx="388965" cy="1148848"/>
              <a:chOff x="1602369" y="1769040"/>
              <a:chExt cx="388965" cy="114884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998E1F8-7DAC-4AC3-852C-282D41D19E4E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A97C0385-A11D-4DBD-A1E2-484F418D57A2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xmlns="" id="{8D23AF87-62F8-4543-89DF-0509BC8F2545}"/>
                </a:ext>
              </a:extLst>
            </p:cNvPr>
            <p:cNvGrpSpPr/>
            <p:nvPr/>
          </p:nvGrpSpPr>
          <p:grpSpPr>
            <a:xfrm>
              <a:off x="1606242" y="2938430"/>
              <a:ext cx="388965" cy="1148848"/>
              <a:chOff x="1602369" y="1769040"/>
              <a:chExt cx="388965" cy="114884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xmlns="" id="{F4BD2409-D1F4-42EF-8F7B-611CEADCD7A5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xmlns="" id="{1771B369-47C5-4420-A2B1-C7F55FA7C92A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05D5C0F-30DB-41FD-A7ED-0F6C115C5D11}"/>
                </a:ext>
              </a:extLst>
            </p:cNvPr>
            <p:cNvGrpSpPr/>
            <p:nvPr/>
          </p:nvGrpSpPr>
          <p:grpSpPr>
            <a:xfrm>
              <a:off x="1610115" y="4107820"/>
              <a:ext cx="388965" cy="1148848"/>
              <a:chOff x="1602369" y="1769040"/>
              <a:chExt cx="388965" cy="114884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xmlns="" id="{0C6EFA1F-CDB1-40ED-9F18-58DCEFC84AEF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xmlns="" id="{6F174F64-D6D6-48AC-8C1C-EFE3E75D4235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D388060E-91C0-4C53-9D18-870145D64951}"/>
                </a:ext>
              </a:extLst>
            </p:cNvPr>
            <p:cNvGrpSpPr/>
            <p:nvPr/>
          </p:nvGrpSpPr>
          <p:grpSpPr>
            <a:xfrm>
              <a:off x="1613988" y="5277210"/>
              <a:ext cx="388965" cy="1148848"/>
              <a:chOff x="1602369" y="1769040"/>
              <a:chExt cx="388965" cy="1148848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D277C2F9-B784-4F45-965B-5D9A69987DC9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740DD383-36CD-4F85-9875-1BEA19F94806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D1880F82-0F04-4438-84FA-50000BF44F0E}"/>
                </a:ext>
              </a:extLst>
            </p:cNvPr>
            <p:cNvGrpSpPr/>
            <p:nvPr/>
          </p:nvGrpSpPr>
          <p:grpSpPr>
            <a:xfrm>
              <a:off x="1617861" y="6446600"/>
              <a:ext cx="388965" cy="1148848"/>
              <a:chOff x="1602369" y="1769040"/>
              <a:chExt cx="388965" cy="1148848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BAFB200F-B000-4910-B8CD-D719800434B8}"/>
                  </a:ext>
                </a:extLst>
              </p:cNvPr>
              <p:cNvSpPr/>
              <p:nvPr/>
            </p:nvSpPr>
            <p:spPr>
              <a:xfrm>
                <a:off x="1608165" y="1769040"/>
                <a:ext cx="383169" cy="57751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DB005A30-69AA-482A-AAA5-A0D3E1C45E4B}"/>
                  </a:ext>
                </a:extLst>
              </p:cNvPr>
              <p:cNvSpPr/>
              <p:nvPr/>
            </p:nvSpPr>
            <p:spPr>
              <a:xfrm>
                <a:off x="1602369" y="2340372"/>
                <a:ext cx="383169" cy="5775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5F2CAA13-D95A-428D-A098-789184A11851}"/>
              </a:ext>
            </a:extLst>
          </p:cNvPr>
          <p:cNvSpPr/>
          <p:nvPr/>
        </p:nvSpPr>
        <p:spPr>
          <a:xfrm>
            <a:off x="172266" y="19762"/>
            <a:ext cx="206214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9000">
                <a:schemeClr val="bg1"/>
              </a:gs>
              <a:gs pos="85000">
                <a:schemeClr val="bg1">
                  <a:lumMod val="50000"/>
                </a:schemeClr>
              </a:gs>
              <a:gs pos="17000">
                <a:schemeClr val="bg1">
                  <a:lumMod val="50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  <a:effectLst>
            <a:outerShdw blurRad="508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5B01D62E-BF36-41D4-BADD-32EBA20CD0B3}"/>
              </a:ext>
            </a:extLst>
          </p:cNvPr>
          <p:cNvGrpSpPr/>
          <p:nvPr/>
        </p:nvGrpSpPr>
        <p:grpSpPr>
          <a:xfrm>
            <a:off x="28483" y="3891175"/>
            <a:ext cx="3228672" cy="657795"/>
            <a:chOff x="5722256" y="5339135"/>
            <a:chExt cx="4989899" cy="982070"/>
          </a:xfrm>
        </p:grpSpPr>
        <p:sp>
          <p:nvSpPr>
            <p:cNvPr id="139" name="Arrow: Pentagon 138">
              <a:extLst>
                <a:ext uri="{FF2B5EF4-FFF2-40B4-BE49-F238E27FC236}">
                  <a16:creationId xmlns:a16="http://schemas.microsoft.com/office/drawing/2014/main" xmlns="" id="{817B9A67-E1D2-480F-962D-F755A3F310F6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A1D7A465-26EC-46AE-A472-2ED8F1198F92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3558521A-ED60-4D4A-A4A5-0B53784B972A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Arrow: Pentagon 141">
              <a:extLst>
                <a:ext uri="{FF2B5EF4-FFF2-40B4-BE49-F238E27FC236}">
                  <a16:creationId xmlns:a16="http://schemas.microsoft.com/office/drawing/2014/main" xmlns="" id="{2FDBE8F3-1A23-4F1E-B4DF-84F66FC02D87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1BD40099-998F-4BFE-BC95-9A6F4BD07760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ED48689E-59C7-4B9B-B917-80933AA8C28A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7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xmlns="" id="{9D517097-2481-40C7-B56C-4FC8772D06E2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مِنْ جِذوعِ النَّخْلِ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F74AD42-D1AA-422E-B691-797659A12249}"/>
              </a:ext>
            </a:extLst>
          </p:cNvPr>
          <p:cNvGrpSpPr/>
          <p:nvPr/>
        </p:nvGrpSpPr>
        <p:grpSpPr>
          <a:xfrm rot="5400000">
            <a:off x="7426290" y="-632296"/>
            <a:ext cx="640351" cy="4956012"/>
            <a:chOff x="7859003" y="2046965"/>
            <a:chExt cx="987047" cy="4956012"/>
          </a:xfrm>
        </p:grpSpPr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xmlns="" id="{40ECD594-E587-4FE3-88DA-49BD9BA1D29E}"/>
                </a:ext>
              </a:extLst>
            </p:cNvPr>
            <p:cNvSpPr/>
            <p:nvPr/>
          </p:nvSpPr>
          <p:spPr>
            <a:xfrm>
              <a:off x="7859003" y="2177144"/>
              <a:ext cx="987047" cy="377053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xmlns="" id="{31AE0B8B-13CF-44A4-ADC2-1F57D43132C3}"/>
                </a:ext>
              </a:extLst>
            </p:cNvPr>
            <p:cNvSpPr txBox="1"/>
            <p:nvPr/>
          </p:nvSpPr>
          <p:spPr>
            <a:xfrm rot="16200000">
              <a:off x="8013736" y="2006571"/>
              <a:ext cx="725714" cy="806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Oswald" panose="02000503000000000000" pitchFamily="2" charset="0"/>
                </a:rPr>
                <a:t>5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3C479DF8-2621-488D-AB02-645547584206}"/>
                </a:ext>
              </a:extLst>
            </p:cNvPr>
            <p:cNvSpPr txBox="1"/>
            <p:nvPr/>
          </p:nvSpPr>
          <p:spPr>
            <a:xfrm>
              <a:off x="7994338" y="2587425"/>
              <a:ext cx="664176" cy="441555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مَنِ الَّذِي </a:t>
              </a:r>
              <a:r>
                <a:rPr lang="ar-SY" sz="1600" b="1" dirty="0" smtClean="0"/>
                <a:t>أَوْصانَا </a:t>
              </a:r>
              <a:r>
                <a:rPr lang="ar-SY" sz="1600" b="1" dirty="0"/>
                <a:t>بِزِرَاعَةِ النَّخِيلِ وَ </a:t>
              </a:r>
              <a:r>
                <a:rPr lang="ar-SY" sz="1600" b="1" dirty="0" smtClean="0"/>
                <a:t>أَكْلِ </a:t>
              </a:r>
              <a:r>
                <a:rPr lang="ar-SY" sz="1600" b="1" dirty="0"/>
                <a:t>ثَمَرِهَا؟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FF9D37B2-8E4C-4E26-93C8-4CF26B431B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FF99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5084079" y="818836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1E65D8C0-BFAC-48BA-B882-3FF06FAAB87B}"/>
              </a:ext>
            </a:extLst>
          </p:cNvPr>
          <p:cNvGrpSpPr/>
          <p:nvPr/>
        </p:nvGrpSpPr>
        <p:grpSpPr>
          <a:xfrm rot="5400000">
            <a:off x="7405136" y="482258"/>
            <a:ext cx="640349" cy="5011382"/>
            <a:chOff x="7859004" y="2033180"/>
            <a:chExt cx="987047" cy="5011382"/>
          </a:xfrm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xmlns="" id="{010018D1-0F9D-4E66-BC7D-67081CEBC921}"/>
                </a:ext>
              </a:extLst>
            </p:cNvPr>
            <p:cNvSpPr/>
            <p:nvPr/>
          </p:nvSpPr>
          <p:spPr>
            <a:xfrm>
              <a:off x="7859004" y="2177144"/>
              <a:ext cx="987047" cy="2882653"/>
            </a:xfrm>
            <a:prstGeom prst="rect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74A6D81B-C4C4-4F09-9C42-F6B4128EDB5B}"/>
                </a:ext>
              </a:extLst>
            </p:cNvPr>
            <p:cNvSpPr txBox="1"/>
            <p:nvPr/>
          </p:nvSpPr>
          <p:spPr>
            <a:xfrm rot="16200000">
              <a:off x="8007646" y="1992786"/>
              <a:ext cx="725714" cy="8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Oswald" panose="02000503000000000000" pitchFamily="2" charset="0"/>
                </a:rPr>
                <a:t>6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xmlns="" id="{FF48544C-1FE2-489A-B00E-0CD7E31428C8}"/>
                </a:ext>
              </a:extLst>
            </p:cNvPr>
            <p:cNvSpPr txBox="1"/>
            <p:nvPr/>
          </p:nvSpPr>
          <p:spPr>
            <a:xfrm>
              <a:off x="8043625" y="2508070"/>
              <a:ext cx="664178" cy="453649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r"/>
              <a:r>
                <a:rPr lang="ar-SY" sz="1600" b="1" dirty="0"/>
                <a:t>مَا فَائِدَةُ التَّمْرِ؟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B1A97F73-9CDD-4483-98A2-6F238EC1D189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5" t="17171" r="18267" b="12323"/>
          <a:stretch/>
        </p:blipFill>
        <p:spPr>
          <a:xfrm rot="16200000">
            <a:off x="6356850" y="1945201"/>
            <a:ext cx="1079131" cy="199978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prstMaterial="powder"/>
        </p:spPr>
      </p:pic>
      <p:grpSp>
        <p:nvGrpSpPr>
          <p:cNvPr id="190" name="Group 189">
            <a:extLst>
              <a:ext uri="{FF2B5EF4-FFF2-40B4-BE49-F238E27FC236}">
                <a16:creationId xmlns:a16="http://schemas.microsoft.com/office/drawing/2014/main" xmlns="" id="{7930E446-D168-4307-8B6C-F7F3DE454544}"/>
              </a:ext>
            </a:extLst>
          </p:cNvPr>
          <p:cNvGrpSpPr/>
          <p:nvPr/>
        </p:nvGrpSpPr>
        <p:grpSpPr>
          <a:xfrm>
            <a:off x="28482" y="1546677"/>
            <a:ext cx="3228673" cy="766877"/>
            <a:chOff x="5722256" y="5339135"/>
            <a:chExt cx="4989899" cy="982070"/>
          </a:xfrm>
        </p:grpSpPr>
        <p:sp>
          <p:nvSpPr>
            <p:cNvPr id="191" name="Arrow: Pentagon 190">
              <a:extLst>
                <a:ext uri="{FF2B5EF4-FFF2-40B4-BE49-F238E27FC236}">
                  <a16:creationId xmlns:a16="http://schemas.microsoft.com/office/drawing/2014/main" xmlns="" id="{31786F9B-0F94-470A-9FDB-776F02F2730B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F9CAC16B-3A7A-441D-A36B-B492793E96A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FAFC351-5262-4414-B903-84DFFB6869C7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4" name="Arrow: Pentagon 193">
              <a:extLst>
                <a:ext uri="{FF2B5EF4-FFF2-40B4-BE49-F238E27FC236}">
                  <a16:creationId xmlns:a16="http://schemas.microsoft.com/office/drawing/2014/main" xmlns="" id="{BAEEEDE5-8C35-4278-B499-86C2275D21EF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086454D5-343F-4181-AF3B-DD9EB3828CC9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C1FCBFFA-9595-4899-92D5-F0E79A7F80A1}"/>
                </a:ext>
              </a:extLst>
            </p:cNvPr>
            <p:cNvSpPr txBox="1"/>
            <p:nvPr/>
          </p:nvSpPr>
          <p:spPr>
            <a:xfrm>
              <a:off x="9799683" y="5468654"/>
              <a:ext cx="7982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6603CB4C-6666-47D4-AD0D-6E0D76E75FE6}"/>
                </a:ext>
              </a:extLst>
            </p:cNvPr>
            <p:cNvSpPr txBox="1"/>
            <p:nvPr/>
          </p:nvSpPr>
          <p:spPr>
            <a:xfrm>
              <a:off x="6203047" y="5375028"/>
              <a:ext cx="3669785" cy="43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الرَّسُوْل صلَّى اللَّه عَلَيْهِ و سَلَمْ</a:t>
              </a: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6C890F37-00B5-4FDA-94EE-036238F70991}"/>
              </a:ext>
            </a:extLst>
          </p:cNvPr>
          <p:cNvGrpSpPr/>
          <p:nvPr/>
        </p:nvGrpSpPr>
        <p:grpSpPr>
          <a:xfrm>
            <a:off x="28482" y="2656761"/>
            <a:ext cx="3297647" cy="659128"/>
            <a:chOff x="5722256" y="5339135"/>
            <a:chExt cx="4989899" cy="982070"/>
          </a:xfrm>
        </p:grpSpPr>
        <p:sp>
          <p:nvSpPr>
            <p:cNvPr id="201" name="Arrow: Pentagon 200">
              <a:extLst>
                <a:ext uri="{FF2B5EF4-FFF2-40B4-BE49-F238E27FC236}">
                  <a16:creationId xmlns:a16="http://schemas.microsoft.com/office/drawing/2014/main" xmlns="" id="{C227B777-DCE4-4340-8AED-31B88ADD40C8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xmlns="" id="{9A03D4A9-9D9C-4896-B4BC-F265B263DB11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xmlns="" id="{8C46A4BB-B54F-4082-9C99-1010B8B83439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4" name="Arrow: Pentagon 203">
              <a:extLst>
                <a:ext uri="{FF2B5EF4-FFF2-40B4-BE49-F238E27FC236}">
                  <a16:creationId xmlns:a16="http://schemas.microsoft.com/office/drawing/2014/main" xmlns="" id="{09647570-5A36-448D-8F9D-99194DB37724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8FA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89FBA2FC-B21A-4BA3-A447-D938E947C47F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6EAD85CE-FA67-46EC-ADE0-8CBED76DCFF9}"/>
                </a:ext>
              </a:extLst>
            </p:cNvPr>
            <p:cNvSpPr txBox="1"/>
            <p:nvPr/>
          </p:nvSpPr>
          <p:spPr>
            <a:xfrm>
              <a:off x="9799684" y="5400533"/>
              <a:ext cx="798286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7A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xmlns="" id="{3F7B9BA2-34BC-4B65-9B52-343ACE10BFFF}"/>
                </a:ext>
              </a:extLst>
            </p:cNvPr>
            <p:cNvSpPr txBox="1"/>
            <p:nvPr/>
          </p:nvSpPr>
          <p:spPr>
            <a:xfrm>
              <a:off x="6329680" y="5345634"/>
              <a:ext cx="3527053" cy="77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/>
                <a:t>مُفِيْدٌ للجِسْمِ و علاجٌ لِفقرِ اللدَّمِ و الوِقَايَة مِنْ مشاكِلِ القَلْبِ</a:t>
              </a:r>
            </a:p>
          </p:txBody>
        </p:sp>
      </p:grpSp>
      <p:sp>
        <p:nvSpPr>
          <p:cNvPr id="213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7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18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9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0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1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222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22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3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6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09" y="869082"/>
            <a:ext cx="600958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29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230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31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232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10140939" y="3938663"/>
            <a:ext cx="1714283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أجيب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xmlns="" id="{23A1AF21-4732-43EF-A40D-C0DD6C97866A}"/>
              </a:ext>
            </a:extLst>
          </p:cNvPr>
          <p:cNvGrpSpPr/>
          <p:nvPr/>
        </p:nvGrpSpPr>
        <p:grpSpPr>
          <a:xfrm>
            <a:off x="30755" y="4906511"/>
            <a:ext cx="3228672" cy="657795"/>
            <a:chOff x="5722256" y="5339135"/>
            <a:chExt cx="4989899" cy="982070"/>
          </a:xfrm>
        </p:grpSpPr>
        <p:sp>
          <p:nvSpPr>
            <p:cNvPr id="208" name="Arrow: Pentagon 207">
              <a:extLst>
                <a:ext uri="{FF2B5EF4-FFF2-40B4-BE49-F238E27FC236}">
                  <a16:creationId xmlns:a16="http://schemas.microsoft.com/office/drawing/2014/main" xmlns="" id="{A3D8BCE0-606A-48CF-AFAC-0087B6793435}"/>
                </a:ext>
              </a:extLst>
            </p:cNvPr>
            <p:cNvSpPr/>
            <p:nvPr/>
          </p:nvSpPr>
          <p:spPr>
            <a:xfrm>
              <a:off x="6149760" y="5538947"/>
              <a:ext cx="4378178" cy="782258"/>
            </a:xfrm>
            <a:prstGeom prst="homePlate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62F78048-D386-4611-B5F6-9E4C7D28CDD7}"/>
                </a:ext>
              </a:extLst>
            </p:cNvPr>
            <p:cNvSpPr/>
            <p:nvPr/>
          </p:nvSpPr>
          <p:spPr>
            <a:xfrm>
              <a:off x="5722256" y="5342113"/>
              <a:ext cx="387645" cy="782258"/>
            </a:xfrm>
            <a:prstGeom prst="rect">
              <a:avLst/>
            </a:prstGeom>
            <a:solidFill>
              <a:schemeClr val="tx1">
                <a:alpha val="23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C59A9715-7207-4B53-BDD2-E07B95939190}"/>
                </a:ext>
              </a:extLst>
            </p:cNvPr>
            <p:cNvSpPr/>
            <p:nvPr/>
          </p:nvSpPr>
          <p:spPr>
            <a:xfrm>
              <a:off x="5902177" y="5339135"/>
              <a:ext cx="387645" cy="782258"/>
            </a:xfrm>
            <a:prstGeom prst="rect">
              <a:avLst/>
            </a:prstGeom>
            <a:gradFill flip="none" rotWithShape="1">
              <a:gsLst>
                <a:gs pos="1770">
                  <a:schemeClr val="tx1"/>
                </a:gs>
                <a:gs pos="18000">
                  <a:srgbClr val="BAA718"/>
                </a:gs>
                <a:gs pos="59000">
                  <a:srgbClr val="ECDD6E"/>
                </a:gs>
                <a:gs pos="74000">
                  <a:srgbClr val="E8D54B"/>
                </a:gs>
                <a:gs pos="33000">
                  <a:srgbClr val="E8D54B"/>
                </a:gs>
                <a:gs pos="92000">
                  <a:schemeClr val="tx1"/>
                </a:gs>
                <a:gs pos="84000">
                  <a:srgbClr val="BAA718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Arrow: Pentagon 211">
              <a:extLst>
                <a:ext uri="{FF2B5EF4-FFF2-40B4-BE49-F238E27FC236}">
                  <a16:creationId xmlns:a16="http://schemas.microsoft.com/office/drawing/2014/main" xmlns="" id="{A2D504EE-0AA7-49B1-B9BB-16AA4966F3B1}"/>
                </a:ext>
              </a:extLst>
            </p:cNvPr>
            <p:cNvSpPr/>
            <p:nvPr/>
          </p:nvSpPr>
          <p:spPr>
            <a:xfrm>
              <a:off x="6289822" y="5339135"/>
              <a:ext cx="4378178" cy="782258"/>
            </a:xfrm>
            <a:prstGeom prst="homePlat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852EA01E-5B7F-472F-AAEC-E520C4321842}"/>
                </a:ext>
              </a:extLst>
            </p:cNvPr>
            <p:cNvSpPr/>
            <p:nvPr/>
          </p:nvSpPr>
          <p:spPr>
            <a:xfrm>
              <a:off x="9848555" y="5339135"/>
              <a:ext cx="863600" cy="782258"/>
            </a:xfrm>
            <a:custGeom>
              <a:avLst/>
              <a:gdLst>
                <a:gd name="connsiteX0" fmla="*/ 0 w 863600"/>
                <a:gd name="connsiteY0" fmla="*/ 0 h 782258"/>
                <a:gd name="connsiteX1" fmla="*/ 472471 w 863600"/>
                <a:gd name="connsiteY1" fmla="*/ 0 h 782258"/>
                <a:gd name="connsiteX2" fmla="*/ 863600 w 863600"/>
                <a:gd name="connsiteY2" fmla="*/ 391129 h 782258"/>
                <a:gd name="connsiteX3" fmla="*/ 472471 w 863600"/>
                <a:gd name="connsiteY3" fmla="*/ 782258 h 782258"/>
                <a:gd name="connsiteX4" fmla="*/ 0 w 863600"/>
                <a:gd name="connsiteY4" fmla="*/ 782258 h 78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600" h="782258">
                  <a:moveTo>
                    <a:pt x="0" y="0"/>
                  </a:moveTo>
                  <a:lnTo>
                    <a:pt x="472471" y="0"/>
                  </a:lnTo>
                  <a:lnTo>
                    <a:pt x="863600" y="391129"/>
                  </a:lnTo>
                  <a:lnTo>
                    <a:pt x="472471" y="782258"/>
                  </a:lnTo>
                  <a:lnTo>
                    <a:pt x="0" y="7822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xmlns="" id="{49825DCA-2FF9-45A4-BA0C-E78A00EEB1BC}"/>
                </a:ext>
              </a:extLst>
            </p:cNvPr>
            <p:cNvSpPr txBox="1"/>
            <p:nvPr/>
          </p:nvSpPr>
          <p:spPr>
            <a:xfrm>
              <a:off x="9799683" y="5468653"/>
              <a:ext cx="798286" cy="781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Century Gothic" panose="020B0502020202020204" pitchFamily="34" charset="0"/>
                </a:rPr>
                <a:t>8</a:t>
              </a: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xmlns="" id="{30A29C1D-061F-4383-89F6-D303D4687F53}"/>
                </a:ext>
              </a:extLst>
            </p:cNvPr>
            <p:cNvSpPr txBox="1"/>
            <p:nvPr/>
          </p:nvSpPr>
          <p:spPr>
            <a:xfrm>
              <a:off x="6262430" y="5468653"/>
              <a:ext cx="3594303" cy="50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/>
                <a:t>تَسْقُطُ النَّخْلَةُ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4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2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"/>
                                </p:stCondLst>
                                <p:childTnLst>
                                  <p:par>
                                    <p:cTn id="9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00"/>
                                            <p:tgtEl>
                                              <p:spTgt spid="2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4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2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2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pu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0" fill="hold">
                          <p:stCondLst>
                            <p:cond delay="indefinite"/>
                          </p:stCondLst>
                          <p:childTnLst>
                            <p:par>
                              <p:cTn id="9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48654" y="25772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السَّعَفُ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1</a:t>
              </a: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301448" y="22502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بِمَعْنَاهَا</a:t>
              </a:r>
              <a:r>
                <a:rPr lang="ar-SY" b="1" dirty="0"/>
                <a:t>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623594" y="1472819"/>
              <a:ext cx="4026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671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 smtClean="0"/>
                <a:t>أَوْرَاقُ </a:t>
              </a:r>
              <a:r>
                <a:rPr lang="ar-SY" sz="2000" b="1" dirty="0"/>
                <a:t>النَّخْلِ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243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ثِمَارُ النَّخْلِ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6" name="مجموعة 105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107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9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2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3" name="مجموعة 112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114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6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9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مجموعة 119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21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3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6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7" name="مجموعة 126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28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0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3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18908111" flipV="1">
            <a:off x="4880142" y="3488581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/>
                <a:t>سَمِيكُ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and Of Sean" panose="02000500000000000000" pitchFamily="2" charset="-128"/>
                  <a:ea typeface="Hand Of Sean" panose="02000500000000000000" pitchFamily="2" charset="-128"/>
                </a:rPr>
                <a:t>2</a:t>
              </a: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</a:t>
              </a:r>
              <a:r>
                <a:rPr lang="ar-SY" b="1" dirty="0" smtClean="0"/>
                <a:t>بِضدِّهَا: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غَلِيظُ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رَقِيقُ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02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3">
            <a:extLst>
              <a:ext uri="{FF2B5EF4-FFF2-40B4-BE49-F238E27FC236}">
                <a16:creationId xmlns:a16="http://schemas.microsoft.com/office/drawing/2014/main" xmlns="" id="{5E918C7D-C706-4070-AEE3-23F21F3476D5}"/>
              </a:ext>
            </a:extLst>
          </p:cNvPr>
          <p:cNvGrpSpPr/>
          <p:nvPr/>
        </p:nvGrpSpPr>
        <p:grpSpPr>
          <a:xfrm>
            <a:off x="6329604" y="2462942"/>
            <a:ext cx="2138086" cy="2228601"/>
            <a:chOff x="3845212" y="660738"/>
            <a:chExt cx="2138086" cy="2228601"/>
          </a:xfrm>
        </p:grpSpPr>
        <p:sp>
          <p:nvSpPr>
            <p:cNvPr id="96" name="Rectangle: Top Corners One Rounded and One Snipped 7">
              <a:extLst>
                <a:ext uri="{FF2B5EF4-FFF2-40B4-BE49-F238E27FC236}">
                  <a16:creationId xmlns:a16="http://schemas.microsoft.com/office/drawing/2014/main" xmlns="" id="{8E06E677-874B-49F3-906A-7EA316E23186}"/>
                </a:ext>
              </a:extLst>
            </p:cNvPr>
            <p:cNvSpPr/>
            <p:nvPr/>
          </p:nvSpPr>
          <p:spPr>
            <a:xfrm rot="15956776" flipH="1">
              <a:off x="3725641" y="864180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: Folded Corner 5">
              <a:extLst>
                <a:ext uri="{FF2B5EF4-FFF2-40B4-BE49-F238E27FC236}">
                  <a16:creationId xmlns:a16="http://schemas.microsoft.com/office/drawing/2014/main" xmlns="" id="{BB1D0116-0FC9-4DCA-B554-8DCE1D79EC90}"/>
                </a:ext>
              </a:extLst>
            </p:cNvPr>
            <p:cNvSpPr/>
            <p:nvPr/>
          </p:nvSpPr>
          <p:spPr>
            <a:xfrm rot="21345132" flipH="1">
              <a:off x="3999753" y="660738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73EF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2">
              <a:extLst>
                <a:ext uri="{FF2B5EF4-FFF2-40B4-BE49-F238E27FC236}">
                  <a16:creationId xmlns:a16="http://schemas.microsoft.com/office/drawing/2014/main" xmlns="" id="{50CCB4AC-448C-4E61-87DD-E0E7C1DF7220}"/>
                </a:ext>
              </a:extLst>
            </p:cNvPr>
            <p:cNvSpPr txBox="1"/>
            <p:nvPr/>
          </p:nvSpPr>
          <p:spPr>
            <a:xfrm rot="21326776">
              <a:off x="4159917" y="1419174"/>
              <a:ext cx="17253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طَاعَةٌ 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99" name="TextBox 51">
              <a:extLst>
                <a:ext uri="{FF2B5EF4-FFF2-40B4-BE49-F238E27FC236}">
                  <a16:creationId xmlns:a16="http://schemas.microsoft.com/office/drawing/2014/main" xmlns="" id="{098CDA9B-A953-4CE7-991D-BC3B472D8F23}"/>
                </a:ext>
              </a:extLst>
            </p:cNvPr>
            <p:cNvSpPr txBox="1"/>
            <p:nvPr/>
          </p:nvSpPr>
          <p:spPr>
            <a:xfrm rot="21326776">
              <a:off x="4512081" y="972392"/>
              <a:ext cx="929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Hand Of Sean" panose="02000500000000000000" pitchFamily="2" charset="-128"/>
                  <a:ea typeface="Hand Of Sean" panose="02000500000000000000" pitchFamily="2" charset="-128"/>
                </a:rPr>
                <a:t>3</a:t>
              </a:r>
              <a:endParaRPr lang="en-US" sz="2400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xmlns="" id="{FB9E00BE-D22D-4AFF-AB38-46469E0E4C7E}"/>
              </a:ext>
            </a:extLst>
          </p:cNvPr>
          <p:cNvGrpSpPr/>
          <p:nvPr/>
        </p:nvGrpSpPr>
        <p:grpSpPr>
          <a:xfrm flipH="1">
            <a:off x="3508214" y="41537"/>
            <a:ext cx="7063697" cy="1233121"/>
            <a:chOff x="1345124" y="1141262"/>
            <a:chExt cx="7063697" cy="1233121"/>
          </a:xfrm>
        </p:grpSpPr>
        <p:sp>
          <p:nvSpPr>
            <p:cNvPr id="74" name="Rectangle: Rounded Corners 7">
              <a:extLst>
                <a:ext uri="{FF2B5EF4-FFF2-40B4-BE49-F238E27FC236}">
                  <a16:creationId xmlns:a16="http://schemas.microsoft.com/office/drawing/2014/main" xmlns="" id="{36FF9565-D75C-40AB-BECE-AFEDE0B8131F}"/>
                </a:ext>
              </a:extLst>
            </p:cNvPr>
            <p:cNvSpPr/>
            <p:nvPr/>
          </p:nvSpPr>
          <p:spPr>
            <a:xfrm>
              <a:off x="2617622" y="1303140"/>
              <a:ext cx="5791199" cy="9144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: Top Corners Rounded 8">
              <a:extLst>
                <a:ext uri="{FF2B5EF4-FFF2-40B4-BE49-F238E27FC236}">
                  <a16:creationId xmlns:a16="http://schemas.microsoft.com/office/drawing/2014/main" xmlns="" id="{0A6EABCE-7879-49C8-BAAD-4FDD03A3D05C}"/>
                </a:ext>
              </a:extLst>
            </p:cNvPr>
            <p:cNvSpPr/>
            <p:nvPr/>
          </p:nvSpPr>
          <p:spPr>
            <a:xfrm rot="5400000">
              <a:off x="7639750" y="1417440"/>
              <a:ext cx="685800" cy="685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xmlns="" id="{5B95EBD3-A608-47DC-83A6-8E21F6EBB516}"/>
                </a:ext>
              </a:extLst>
            </p:cNvPr>
            <p:cNvSpPr/>
            <p:nvPr/>
          </p:nvSpPr>
          <p:spPr>
            <a:xfrm>
              <a:off x="3168386" y="1501061"/>
              <a:ext cx="513522" cy="51352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xmlns="" id="{488810AB-E00A-4F2B-B563-9F2C27D2D499}"/>
                </a:ext>
              </a:extLst>
            </p:cNvPr>
            <p:cNvSpPr/>
            <p:nvPr/>
          </p:nvSpPr>
          <p:spPr>
            <a:xfrm>
              <a:off x="2207744" y="1141262"/>
              <a:ext cx="1233121" cy="123312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Circle: Hollow 11">
              <a:extLst>
                <a:ext uri="{FF2B5EF4-FFF2-40B4-BE49-F238E27FC236}">
                  <a16:creationId xmlns:a16="http://schemas.microsoft.com/office/drawing/2014/main" xmlns="" id="{ABBA7577-B771-48EF-86CF-9A74C497E9DF}"/>
                </a:ext>
              </a:extLst>
            </p:cNvPr>
            <p:cNvSpPr/>
            <p:nvPr/>
          </p:nvSpPr>
          <p:spPr>
            <a:xfrm>
              <a:off x="2367104" y="1300622"/>
              <a:ext cx="914400" cy="914400"/>
            </a:xfrm>
            <a:prstGeom prst="donut">
              <a:avLst>
                <a:gd name="adj" fmla="val 17462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15">
              <a:extLst>
                <a:ext uri="{FF2B5EF4-FFF2-40B4-BE49-F238E27FC236}">
                  <a16:creationId xmlns:a16="http://schemas.microsoft.com/office/drawing/2014/main" xmlns="" id="{8B2A56F7-039A-4BD8-A060-7D6C2E14E3EB}"/>
                </a:ext>
              </a:extLst>
            </p:cNvPr>
            <p:cNvSpPr/>
            <p:nvPr/>
          </p:nvSpPr>
          <p:spPr>
            <a:xfrm>
              <a:off x="1704085" y="1650439"/>
              <a:ext cx="814573" cy="19661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14">
              <a:extLst>
                <a:ext uri="{FF2B5EF4-FFF2-40B4-BE49-F238E27FC236}">
                  <a16:creationId xmlns:a16="http://schemas.microsoft.com/office/drawing/2014/main" xmlns="" id="{F2E5135D-88B7-448F-8BF4-A164DFD74A63}"/>
                </a:ext>
              </a:extLst>
            </p:cNvPr>
            <p:cNvSpPr/>
            <p:nvPr/>
          </p:nvSpPr>
          <p:spPr>
            <a:xfrm>
              <a:off x="1345124" y="1487039"/>
              <a:ext cx="520504" cy="520504"/>
            </a:xfrm>
            <a:prstGeom prst="ellipse">
              <a:avLst/>
            </a:prstGeom>
            <a:solidFill>
              <a:srgbClr val="D4D0DE"/>
            </a:solidFill>
            <a:ln w="136525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1" name="Picture 3">
              <a:extLst>
                <a:ext uri="{FF2B5EF4-FFF2-40B4-BE49-F238E27FC236}">
                  <a16:creationId xmlns:a16="http://schemas.microsoft.com/office/drawing/2014/main" xmlns="" id="{F72EC253-709D-4811-9F6A-40B9DB33D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51"/>
            <a:stretch/>
          </p:blipFill>
          <p:spPr>
            <a:xfrm>
              <a:off x="7743108" y="1566908"/>
              <a:ext cx="479084" cy="411767"/>
            </a:xfrm>
            <a:prstGeom prst="rect">
              <a:avLst/>
            </a:prstGeom>
          </p:spPr>
        </p:pic>
        <p:sp>
          <p:nvSpPr>
            <p:cNvPr id="82" name="TextBox 16">
              <a:extLst>
                <a:ext uri="{FF2B5EF4-FFF2-40B4-BE49-F238E27FC236}">
                  <a16:creationId xmlns:a16="http://schemas.microsoft.com/office/drawing/2014/main" xmlns="" id="{8484D194-8FBB-41BA-92C5-C09CA04D14D2}"/>
                </a:ext>
              </a:extLst>
            </p:cNvPr>
            <p:cNvSpPr txBox="1"/>
            <p:nvPr/>
          </p:nvSpPr>
          <p:spPr>
            <a:xfrm>
              <a:off x="3681908" y="1565480"/>
              <a:ext cx="43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/>
                <a:t>أَصلُ الكَلِمَةَ بِضِدِّهَا:</a:t>
              </a:r>
              <a:endParaRPr lang="en-US" dirty="0"/>
            </a:p>
          </p:txBody>
        </p:sp>
        <p:sp>
          <p:nvSpPr>
            <p:cNvPr id="84" name="TextBox 18">
              <a:extLst>
                <a:ext uri="{FF2B5EF4-FFF2-40B4-BE49-F238E27FC236}">
                  <a16:creationId xmlns:a16="http://schemas.microsoft.com/office/drawing/2014/main" xmlns="" id="{F07770C7-2019-491F-A263-C4022F48B5B1}"/>
                </a:ext>
              </a:extLst>
            </p:cNvPr>
            <p:cNvSpPr txBox="1"/>
            <p:nvPr/>
          </p:nvSpPr>
          <p:spPr>
            <a:xfrm>
              <a:off x="2841537" y="1472819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834887" y="2698094"/>
            <a:ext cx="2003394" cy="805723"/>
            <a:chOff x="-127609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-127609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dirty="0"/>
              <a:t> </a:t>
            </a:r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2058187" y="3154407"/>
            <a:ext cx="2779296" cy="2376810"/>
            <a:chOff x="2362987" y="3154407"/>
            <a:chExt cx="2779296" cy="2376810"/>
          </a:xfrm>
        </p:grpSpPr>
        <p:sp>
          <p:nvSpPr>
            <p:cNvPr id="87" name="Freeform: Shape 103">
              <a:extLst>
                <a:ext uri="{FF2B5EF4-FFF2-40B4-BE49-F238E27FC236}">
                  <a16:creationId xmlns:a16="http://schemas.microsoft.com/office/drawing/2014/main" xmlns="" id="{C0AEAE91-822D-4847-A337-08393FBFFFCF}"/>
                </a:ext>
              </a:extLst>
            </p:cNvPr>
            <p:cNvSpPr/>
            <p:nvPr/>
          </p:nvSpPr>
          <p:spPr>
            <a:xfrm rot="13679194">
              <a:off x="2455638" y="3061756"/>
              <a:ext cx="2376810" cy="2562111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8B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427789" y="3856744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2</a:t>
              </a:r>
              <a:endParaRPr lang="ar-SY" sz="2000" b="1" dirty="0"/>
            </a:p>
            <a:p>
              <a:pPr algn="ctr"/>
              <a:r>
                <a:rPr lang="ar-SY" sz="2000" b="1" dirty="0"/>
                <a:t>اِمْتِنَاعٌ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2068786" y="1392787"/>
            <a:ext cx="2908397" cy="2393875"/>
            <a:chOff x="2373586" y="1392787"/>
            <a:chExt cx="2908397" cy="2393875"/>
          </a:xfrm>
        </p:grpSpPr>
        <p:sp>
          <p:nvSpPr>
            <p:cNvPr id="86" name="Freeform: Shape 97">
              <a:extLst>
                <a:ext uri="{FF2B5EF4-FFF2-40B4-BE49-F238E27FC236}">
                  <a16:creationId xmlns:a16="http://schemas.microsoft.com/office/drawing/2014/main" xmlns="" id="{437DC7D8-6A5C-4C72-9763-5EE5683D67AC}"/>
                </a:ext>
              </a:extLst>
            </p:cNvPr>
            <p:cNvSpPr/>
            <p:nvPr/>
          </p:nvSpPr>
          <p:spPr>
            <a:xfrm rot="13737078">
              <a:off x="2448854" y="1317519"/>
              <a:ext cx="2393875" cy="2544412"/>
            </a:xfrm>
            <a:custGeom>
              <a:avLst/>
              <a:gdLst>
                <a:gd name="connsiteX0" fmla="*/ 479118 w 3007111"/>
                <a:gd name="connsiteY0" fmla="*/ 3100942 h 3210454"/>
                <a:gd name="connsiteX1" fmla="*/ 529597 w 3007111"/>
                <a:gd name="connsiteY1" fmla="*/ 2842397 h 3210454"/>
                <a:gd name="connsiteX2" fmla="*/ 192497 w 3007111"/>
                <a:gd name="connsiteY2" fmla="*/ 2776582 h 3210454"/>
                <a:gd name="connsiteX3" fmla="*/ 246712 w 3007111"/>
                <a:gd name="connsiteY3" fmla="*/ 2498901 h 3210454"/>
                <a:gd name="connsiteX4" fmla="*/ 0 w 3007111"/>
                <a:gd name="connsiteY4" fmla="*/ 2450733 h 3210454"/>
                <a:gd name="connsiteX5" fmla="*/ 69834 w 3007111"/>
                <a:gd name="connsiteY5" fmla="*/ 2093048 h 3210454"/>
                <a:gd name="connsiteX6" fmla="*/ 304470 w 3007111"/>
                <a:gd name="connsiteY6" fmla="*/ 2138859 h 3210454"/>
                <a:gd name="connsiteX7" fmla="*/ 380179 w 3007111"/>
                <a:gd name="connsiteY7" fmla="*/ 1751081 h 3210454"/>
                <a:gd name="connsiteX8" fmla="*/ 645309 w 3007111"/>
                <a:gd name="connsiteY8" fmla="*/ 1802845 h 3210454"/>
                <a:gd name="connsiteX9" fmla="*/ 721793 w 3007111"/>
                <a:gd name="connsiteY9" fmla="*/ 1411097 h 3210454"/>
                <a:gd name="connsiteX10" fmla="*/ 986923 w 3007111"/>
                <a:gd name="connsiteY10" fmla="*/ 1462861 h 3210454"/>
                <a:gd name="connsiteX11" fmla="*/ 1063407 w 3007111"/>
                <a:gd name="connsiteY11" fmla="*/ 1071114 h 3210454"/>
                <a:gd name="connsiteX12" fmla="*/ 1328537 w 3007111"/>
                <a:gd name="connsiteY12" fmla="*/ 1122878 h 3210454"/>
                <a:gd name="connsiteX13" fmla="*/ 1397147 w 3007111"/>
                <a:gd name="connsiteY13" fmla="*/ 771464 h 3210454"/>
                <a:gd name="connsiteX14" fmla="*/ 1463202 w 3007111"/>
                <a:gd name="connsiteY14" fmla="*/ 784360 h 3210454"/>
                <a:gd name="connsiteX15" fmla="*/ 1467543 w 3007111"/>
                <a:gd name="connsiteY15" fmla="*/ 626746 h 3210454"/>
                <a:gd name="connsiteX16" fmla="*/ 2336791 w 3007111"/>
                <a:gd name="connsiteY16" fmla="*/ 650689 h 3210454"/>
                <a:gd name="connsiteX17" fmla="*/ 1963146 w 3007111"/>
                <a:gd name="connsiteY17" fmla="*/ 199263 h 3210454"/>
                <a:gd name="connsiteX18" fmla="*/ 2197281 w 3007111"/>
                <a:gd name="connsiteY18" fmla="*/ 5469 h 3210454"/>
                <a:gd name="connsiteX19" fmla="*/ 2197281 w 3007111"/>
                <a:gd name="connsiteY19" fmla="*/ 1439 h 3210454"/>
                <a:gd name="connsiteX20" fmla="*/ 2202151 w 3007111"/>
                <a:gd name="connsiteY20" fmla="*/ 1439 h 3210454"/>
                <a:gd name="connsiteX21" fmla="*/ 2203889 w 3007111"/>
                <a:gd name="connsiteY21" fmla="*/ 0 h 3210454"/>
                <a:gd name="connsiteX22" fmla="*/ 2205079 w 3007111"/>
                <a:gd name="connsiteY22" fmla="*/ 1439 h 3210454"/>
                <a:gd name="connsiteX23" fmla="*/ 3007111 w 3007111"/>
                <a:gd name="connsiteY23" fmla="*/ 1439 h 3210454"/>
                <a:gd name="connsiteX24" fmla="*/ 3007111 w 3007111"/>
                <a:gd name="connsiteY24" fmla="*/ 266529 h 3210454"/>
                <a:gd name="connsiteX25" fmla="*/ 2424494 w 3007111"/>
                <a:gd name="connsiteY25" fmla="*/ 266529 h 3210454"/>
                <a:gd name="connsiteX26" fmla="*/ 2751927 w 3007111"/>
                <a:gd name="connsiteY26" fmla="*/ 662123 h 3210454"/>
                <a:gd name="connsiteX27" fmla="*/ 2754699 w 3007111"/>
                <a:gd name="connsiteY27" fmla="*/ 662199 h 3210454"/>
                <a:gd name="connsiteX28" fmla="*/ 2754611 w 3007111"/>
                <a:gd name="connsiteY28" fmla="*/ 665367 h 3210454"/>
                <a:gd name="connsiteX29" fmla="*/ 2755763 w 3007111"/>
                <a:gd name="connsiteY29" fmla="*/ 666757 h 3210454"/>
                <a:gd name="connsiteX30" fmla="*/ 2754545 w 3007111"/>
                <a:gd name="connsiteY30" fmla="*/ 667765 h 3210454"/>
                <a:gd name="connsiteX31" fmla="*/ 2746824 w 3007111"/>
                <a:gd name="connsiteY31" fmla="*/ 948072 h 3210454"/>
                <a:gd name="connsiteX32" fmla="*/ 2228607 w 3007111"/>
                <a:gd name="connsiteY32" fmla="*/ 933798 h 3210454"/>
                <a:gd name="connsiteX33" fmla="*/ 2871273 w 3007111"/>
                <a:gd name="connsiteY33" fmla="*/ 1059272 h 3210454"/>
                <a:gd name="connsiteX34" fmla="*/ 2799028 w 3007111"/>
                <a:gd name="connsiteY34" fmla="*/ 1429303 h 3210454"/>
                <a:gd name="connsiteX35" fmla="*/ 2533898 w 3007111"/>
                <a:gd name="connsiteY35" fmla="*/ 1377539 h 3210454"/>
                <a:gd name="connsiteX36" fmla="*/ 2457414 w 3007111"/>
                <a:gd name="connsiteY36" fmla="*/ 1769287 h 3210454"/>
                <a:gd name="connsiteX37" fmla="*/ 2192284 w 3007111"/>
                <a:gd name="connsiteY37" fmla="*/ 1717523 h 3210454"/>
                <a:gd name="connsiteX38" fmla="*/ 2115800 w 3007111"/>
                <a:gd name="connsiteY38" fmla="*/ 2109271 h 3210454"/>
                <a:gd name="connsiteX39" fmla="*/ 1850670 w 3007111"/>
                <a:gd name="connsiteY39" fmla="*/ 2057507 h 3210454"/>
                <a:gd name="connsiteX40" fmla="*/ 1774186 w 3007111"/>
                <a:gd name="connsiteY40" fmla="*/ 2449255 h 3210454"/>
                <a:gd name="connsiteX41" fmla="*/ 1539551 w 3007111"/>
                <a:gd name="connsiteY41" fmla="*/ 2403444 h 3210454"/>
                <a:gd name="connsiteX42" fmla="*/ 1474126 w 3007111"/>
                <a:gd name="connsiteY42" fmla="*/ 2738541 h 3210454"/>
                <a:gd name="connsiteX43" fmla="*/ 1325757 w 3007111"/>
                <a:gd name="connsiteY43" fmla="*/ 2709573 h 3210454"/>
                <a:gd name="connsiteX44" fmla="*/ 1271542 w 3007111"/>
                <a:gd name="connsiteY44" fmla="*/ 2987254 h 3210454"/>
                <a:gd name="connsiteX45" fmla="*/ 1090506 w 3007111"/>
                <a:gd name="connsiteY45" fmla="*/ 2951909 h 3210454"/>
                <a:gd name="connsiteX46" fmla="*/ 1040028 w 3007111"/>
                <a:gd name="connsiteY46" fmla="*/ 3210454 h 3210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007111" h="3210454">
                  <a:moveTo>
                    <a:pt x="479118" y="3100942"/>
                  </a:moveTo>
                  <a:lnTo>
                    <a:pt x="529597" y="2842397"/>
                  </a:lnTo>
                  <a:lnTo>
                    <a:pt x="192497" y="2776582"/>
                  </a:lnTo>
                  <a:lnTo>
                    <a:pt x="246712" y="2498901"/>
                  </a:lnTo>
                  <a:lnTo>
                    <a:pt x="0" y="2450733"/>
                  </a:lnTo>
                  <a:lnTo>
                    <a:pt x="69834" y="2093048"/>
                  </a:lnTo>
                  <a:lnTo>
                    <a:pt x="304470" y="2138859"/>
                  </a:lnTo>
                  <a:lnTo>
                    <a:pt x="380179" y="1751081"/>
                  </a:lnTo>
                  <a:lnTo>
                    <a:pt x="645309" y="1802845"/>
                  </a:lnTo>
                  <a:lnTo>
                    <a:pt x="721793" y="1411097"/>
                  </a:lnTo>
                  <a:lnTo>
                    <a:pt x="986923" y="1462861"/>
                  </a:lnTo>
                  <a:lnTo>
                    <a:pt x="1063407" y="1071114"/>
                  </a:lnTo>
                  <a:lnTo>
                    <a:pt x="1328537" y="1122878"/>
                  </a:lnTo>
                  <a:lnTo>
                    <a:pt x="1397147" y="771464"/>
                  </a:lnTo>
                  <a:lnTo>
                    <a:pt x="1463202" y="784360"/>
                  </a:lnTo>
                  <a:lnTo>
                    <a:pt x="1467543" y="626746"/>
                  </a:lnTo>
                  <a:lnTo>
                    <a:pt x="2336791" y="650689"/>
                  </a:lnTo>
                  <a:lnTo>
                    <a:pt x="1963146" y="199263"/>
                  </a:lnTo>
                  <a:lnTo>
                    <a:pt x="2197281" y="5469"/>
                  </a:lnTo>
                  <a:lnTo>
                    <a:pt x="2197281" y="1439"/>
                  </a:lnTo>
                  <a:lnTo>
                    <a:pt x="2202151" y="1439"/>
                  </a:lnTo>
                  <a:lnTo>
                    <a:pt x="2203889" y="0"/>
                  </a:lnTo>
                  <a:lnTo>
                    <a:pt x="2205079" y="1439"/>
                  </a:lnTo>
                  <a:lnTo>
                    <a:pt x="3007111" y="1439"/>
                  </a:lnTo>
                  <a:lnTo>
                    <a:pt x="3007111" y="266529"/>
                  </a:lnTo>
                  <a:lnTo>
                    <a:pt x="2424494" y="266529"/>
                  </a:lnTo>
                  <a:lnTo>
                    <a:pt x="2751927" y="662123"/>
                  </a:lnTo>
                  <a:lnTo>
                    <a:pt x="2754699" y="662199"/>
                  </a:lnTo>
                  <a:lnTo>
                    <a:pt x="2754611" y="665367"/>
                  </a:lnTo>
                  <a:lnTo>
                    <a:pt x="2755763" y="666757"/>
                  </a:lnTo>
                  <a:lnTo>
                    <a:pt x="2754545" y="667765"/>
                  </a:lnTo>
                  <a:lnTo>
                    <a:pt x="2746824" y="948072"/>
                  </a:lnTo>
                  <a:lnTo>
                    <a:pt x="2228607" y="933798"/>
                  </a:lnTo>
                  <a:lnTo>
                    <a:pt x="2871273" y="1059272"/>
                  </a:lnTo>
                  <a:lnTo>
                    <a:pt x="2799028" y="1429303"/>
                  </a:lnTo>
                  <a:lnTo>
                    <a:pt x="2533898" y="1377539"/>
                  </a:lnTo>
                  <a:lnTo>
                    <a:pt x="2457414" y="1769287"/>
                  </a:lnTo>
                  <a:lnTo>
                    <a:pt x="2192284" y="1717523"/>
                  </a:lnTo>
                  <a:lnTo>
                    <a:pt x="2115800" y="2109271"/>
                  </a:lnTo>
                  <a:lnTo>
                    <a:pt x="1850670" y="2057507"/>
                  </a:lnTo>
                  <a:lnTo>
                    <a:pt x="1774186" y="2449255"/>
                  </a:lnTo>
                  <a:lnTo>
                    <a:pt x="1539551" y="2403444"/>
                  </a:lnTo>
                  <a:lnTo>
                    <a:pt x="1474126" y="2738541"/>
                  </a:lnTo>
                  <a:lnTo>
                    <a:pt x="1325757" y="2709573"/>
                  </a:lnTo>
                  <a:lnTo>
                    <a:pt x="1271542" y="2987254"/>
                  </a:lnTo>
                  <a:lnTo>
                    <a:pt x="1090506" y="2951909"/>
                  </a:lnTo>
                  <a:lnTo>
                    <a:pt x="1040028" y="3210454"/>
                  </a:lnTo>
                  <a:close/>
                </a:path>
              </a:pathLst>
            </a:custGeom>
            <a:solidFill>
              <a:srgbClr val="FEC1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TextBox 151">
              <a:extLst>
                <a:ext uri="{FF2B5EF4-FFF2-40B4-BE49-F238E27FC236}">
                  <a16:creationId xmlns:a16="http://schemas.microsoft.com/office/drawing/2014/main" xmlns="" id="{0E5FF94F-158C-4092-8610-C6C88E1B21AE}"/>
                </a:ext>
              </a:extLst>
            </p:cNvPr>
            <p:cNvSpPr txBox="1"/>
            <p:nvPr/>
          </p:nvSpPr>
          <p:spPr>
            <a:xfrm>
              <a:off x="2567489" y="2154553"/>
              <a:ext cx="2714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300" dirty="0">
                  <a:latin typeface="Bahnschrift SemiBold SemiConden" panose="020B0502040204020203" pitchFamily="34" charset="0"/>
                  <a:ea typeface="Adobe Gothic Std B" panose="020B0800000000000000" pitchFamily="34" charset="-128"/>
                </a:rPr>
                <a:t>1</a:t>
              </a:r>
              <a:endParaRPr lang="ar-SY" sz="2000" b="1" dirty="0"/>
            </a:p>
            <a:p>
              <a:pPr algn="ctr"/>
              <a:r>
                <a:rPr lang="ar-SY" sz="2000" b="1" dirty="0"/>
                <a:t>مُوَافَقَةٌ</a:t>
              </a:r>
              <a:endParaRPr lang="en-US" sz="2000" dirty="0">
                <a:latin typeface="Economica" panose="02000506040000020004" pitchFamily="2" charset="0"/>
                <a:ea typeface="Adobe Fan Heiti Std B" panose="020B0700000000000000" pitchFamily="34" charset="-128"/>
              </a:endParaRPr>
            </a:p>
          </p:txBody>
        </p:sp>
      </p:grpSp>
      <p:grpSp>
        <p:nvGrpSpPr>
          <p:cNvPr id="100" name="Group 8">
            <a:extLst>
              <a:ext uri="{FF2B5EF4-FFF2-40B4-BE49-F238E27FC236}">
                <a16:creationId xmlns:a16="http://schemas.microsoft.com/office/drawing/2014/main" xmlns="" id="{E016C360-DC3F-4FE3-94E1-CE20C2ACF1D6}"/>
              </a:ext>
            </a:extLst>
          </p:cNvPr>
          <p:cNvGrpSpPr/>
          <p:nvPr/>
        </p:nvGrpSpPr>
        <p:grpSpPr>
          <a:xfrm>
            <a:off x="7282398" y="2135965"/>
            <a:ext cx="291829" cy="610054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9">
              <a:extLst>
                <a:ext uri="{FF2B5EF4-FFF2-40B4-BE49-F238E27FC236}">
                  <a16:creationId xmlns:a16="http://schemas.microsoft.com/office/drawing/2014/main" xmlns="" id="{0A9A2447-187F-4017-ABC0-4FA3556AF1E6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xmlns="" id="{535D5D4C-7750-4627-8C1C-F12FEF211A40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Trapezoid 10">
              <a:extLst>
                <a:ext uri="{FF2B5EF4-FFF2-40B4-BE49-F238E27FC236}">
                  <a16:creationId xmlns:a16="http://schemas.microsoft.com/office/drawing/2014/main" xmlns="" id="{687CD45E-0E20-4B93-9855-46241EC9B574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2">
              <a:extLst>
                <a:ext uri="{FF2B5EF4-FFF2-40B4-BE49-F238E27FC236}">
                  <a16:creationId xmlns:a16="http://schemas.microsoft.com/office/drawing/2014/main" xmlns="" id="{6C14C273-4015-4432-B05D-F86F954E2C29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691889">
            <a:off x="4927495" y="2389115"/>
            <a:ext cx="1534161" cy="1067152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4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>
            <a:extLst>
              <a:ext uri="{FF2B5EF4-FFF2-40B4-BE49-F238E27FC236}">
                <a16:creationId xmlns:a16="http://schemas.microsoft.com/office/drawing/2014/main" xmlns="" id="{BC92D39B-21EB-40B2-827C-137A926CF0D0}"/>
              </a:ext>
            </a:extLst>
          </p:cNvPr>
          <p:cNvSpPr/>
          <p:nvPr/>
        </p:nvSpPr>
        <p:spPr>
          <a:xfrm>
            <a:off x="3381709" y="-2516"/>
            <a:ext cx="6583680" cy="688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397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7">
            <a:extLst>
              <a:ext uri="{FF2B5EF4-FFF2-40B4-BE49-F238E27FC236}">
                <a16:creationId xmlns:a16="http://schemas.microsoft.com/office/drawing/2014/main" xmlns="" id="{09B902CC-7A4C-4348-BD4F-E50BFBD51985}"/>
              </a:ext>
            </a:extLst>
          </p:cNvPr>
          <p:cNvGrpSpPr/>
          <p:nvPr/>
        </p:nvGrpSpPr>
        <p:grpSpPr>
          <a:xfrm>
            <a:off x="3381709" y="563709"/>
            <a:ext cx="3169920" cy="1860714"/>
            <a:chOff x="2804160" y="703385"/>
            <a:chExt cx="3169920" cy="1860714"/>
          </a:xfrm>
        </p:grpSpPr>
        <p:grpSp>
          <p:nvGrpSpPr>
            <p:cNvPr id="61" name="Group 13">
              <a:extLst>
                <a:ext uri="{FF2B5EF4-FFF2-40B4-BE49-F238E27FC236}">
                  <a16:creationId xmlns:a16="http://schemas.microsoft.com/office/drawing/2014/main" xmlns="" id="{9A41A7D8-09AF-452A-8CAE-D13D798DB5B8}"/>
                </a:ext>
              </a:extLst>
            </p:cNvPr>
            <p:cNvGrpSpPr/>
            <p:nvPr/>
          </p:nvGrpSpPr>
          <p:grpSpPr>
            <a:xfrm>
              <a:off x="2804160" y="703385"/>
              <a:ext cx="3169920" cy="1860714"/>
              <a:chOff x="2804160" y="703385"/>
              <a:chExt cx="3169920" cy="1860714"/>
            </a:xfrm>
          </p:grpSpPr>
          <p:sp>
            <p:nvSpPr>
              <p:cNvPr id="63" name="Trapezoid 12">
                <a:extLst>
                  <a:ext uri="{FF2B5EF4-FFF2-40B4-BE49-F238E27FC236}">
                    <a16:creationId xmlns:a16="http://schemas.microsoft.com/office/drawing/2014/main" xmlns="" id="{A075FE6A-6465-4E1A-847C-4AA5DE80854F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5">
                <a:extLst>
                  <a:ext uri="{FF2B5EF4-FFF2-40B4-BE49-F238E27FC236}">
                    <a16:creationId xmlns:a16="http://schemas.microsoft.com/office/drawing/2014/main" xmlns="" id="{FEEB6A75-33E4-4DB1-AE79-62FCBB8946D5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row: Right 6">
                <a:extLst>
                  <a:ext uri="{FF2B5EF4-FFF2-40B4-BE49-F238E27FC236}">
                    <a16:creationId xmlns:a16="http://schemas.microsoft.com/office/drawing/2014/main" xmlns="" id="{BDD3BF31-DBDB-46EA-B68F-35644DE4FA67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: Shape 11">
                <a:extLst>
                  <a:ext uri="{FF2B5EF4-FFF2-40B4-BE49-F238E27FC236}">
                    <a16:creationId xmlns:a16="http://schemas.microsoft.com/office/drawing/2014/main" xmlns="" id="{E47486B4-24C6-4CD2-B5C5-AAAC04718961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CA8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2" name="Graphic 30" descr="Bullseye">
              <a:extLst>
                <a:ext uri="{FF2B5EF4-FFF2-40B4-BE49-F238E27FC236}">
                  <a16:creationId xmlns:a16="http://schemas.microsoft.com/office/drawing/2014/main" xmlns="" id="{0C5B92A5-EC20-4843-88C0-7B365F864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2852391" y="1044526"/>
              <a:ext cx="457200" cy="457200"/>
            </a:xfrm>
            <a:prstGeom prst="rect">
              <a:avLst/>
            </a:prstGeom>
          </p:spPr>
        </p:pic>
      </p:grpSp>
      <p:grpSp>
        <p:nvGrpSpPr>
          <p:cNvPr id="72" name="Group 54">
            <a:extLst>
              <a:ext uri="{FF2B5EF4-FFF2-40B4-BE49-F238E27FC236}">
                <a16:creationId xmlns:a16="http://schemas.microsoft.com/office/drawing/2014/main" xmlns="" id="{730CC488-9DB6-4E57-9512-B514CE97659C}"/>
              </a:ext>
            </a:extLst>
          </p:cNvPr>
          <p:cNvGrpSpPr/>
          <p:nvPr/>
        </p:nvGrpSpPr>
        <p:grpSpPr>
          <a:xfrm>
            <a:off x="7629174" y="-2516"/>
            <a:ext cx="1860714" cy="3169920"/>
            <a:chOff x="7051625" y="137160"/>
            <a:chExt cx="1860714" cy="3169920"/>
          </a:xfrm>
        </p:grpSpPr>
        <p:grpSp>
          <p:nvGrpSpPr>
            <p:cNvPr id="74" name="Group 14">
              <a:extLst>
                <a:ext uri="{FF2B5EF4-FFF2-40B4-BE49-F238E27FC236}">
                  <a16:creationId xmlns:a16="http://schemas.microsoft.com/office/drawing/2014/main" xmlns="" id="{96AC22DD-9831-4B0D-863E-09F102D1D1BF}"/>
                </a:ext>
              </a:extLst>
            </p:cNvPr>
            <p:cNvGrpSpPr/>
            <p:nvPr/>
          </p:nvGrpSpPr>
          <p:grpSpPr>
            <a:xfrm rot="5400000">
              <a:off x="6397022" y="791763"/>
              <a:ext cx="3169920" cy="1860714"/>
              <a:chOff x="2804160" y="703385"/>
              <a:chExt cx="3169920" cy="1860714"/>
            </a:xfrm>
          </p:grpSpPr>
          <p:sp>
            <p:nvSpPr>
              <p:cNvPr id="76" name="Trapezoid 15">
                <a:extLst>
                  <a:ext uri="{FF2B5EF4-FFF2-40B4-BE49-F238E27FC236}">
                    <a16:creationId xmlns:a16="http://schemas.microsoft.com/office/drawing/2014/main" xmlns="" id="{7BE018B3-89B7-4CE1-907D-9B6DC2729735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16">
                <a:extLst>
                  <a:ext uri="{FF2B5EF4-FFF2-40B4-BE49-F238E27FC236}">
                    <a16:creationId xmlns:a16="http://schemas.microsoft.com/office/drawing/2014/main" xmlns="" id="{90AE8AC3-59CC-467A-8F02-882D0C25B54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FFA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row: Right 17">
                <a:extLst>
                  <a:ext uri="{FF2B5EF4-FFF2-40B4-BE49-F238E27FC236}">
                    <a16:creationId xmlns:a16="http://schemas.microsoft.com/office/drawing/2014/main" xmlns="" id="{19B64946-734F-49FB-BA85-B493A1FBA7F6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18">
                <a:extLst>
                  <a:ext uri="{FF2B5EF4-FFF2-40B4-BE49-F238E27FC236}">
                    <a16:creationId xmlns:a16="http://schemas.microsoft.com/office/drawing/2014/main" xmlns="" id="{60C1FE53-CBD4-47AC-84EE-5318D32B20E2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A000"/>
                  </a:gs>
                  <a:gs pos="100000">
                    <a:srgbClr val="DE84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5" name="Graphic 32" descr="Presentation with bar chart RTL">
              <a:extLst>
                <a:ext uri="{FF2B5EF4-FFF2-40B4-BE49-F238E27FC236}">
                  <a16:creationId xmlns:a16="http://schemas.microsoft.com/office/drawing/2014/main" xmlns="" id="{86518835-F8DD-4070-9D29-BB5243BE5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146366" y="221135"/>
              <a:ext cx="457200" cy="457200"/>
            </a:xfrm>
            <a:prstGeom prst="rect">
              <a:avLst/>
            </a:prstGeom>
          </p:spPr>
        </p:pic>
      </p:grpSp>
      <p:grpSp>
        <p:nvGrpSpPr>
          <p:cNvPr id="80" name="Group 56">
            <a:extLst>
              <a:ext uri="{FF2B5EF4-FFF2-40B4-BE49-F238E27FC236}">
                <a16:creationId xmlns:a16="http://schemas.microsoft.com/office/drawing/2014/main" xmlns="" id="{E180E0C5-437F-4E57-97B7-3016E07EFD35}"/>
              </a:ext>
            </a:extLst>
          </p:cNvPr>
          <p:cNvGrpSpPr/>
          <p:nvPr/>
        </p:nvGrpSpPr>
        <p:grpSpPr>
          <a:xfrm>
            <a:off x="4025043" y="3707486"/>
            <a:ext cx="1860714" cy="3169920"/>
            <a:chOff x="3447494" y="3567762"/>
            <a:chExt cx="1860714" cy="3169920"/>
          </a:xfrm>
        </p:grpSpPr>
        <p:grpSp>
          <p:nvGrpSpPr>
            <p:cNvPr id="81" name="Group 24">
              <a:extLst>
                <a:ext uri="{FF2B5EF4-FFF2-40B4-BE49-F238E27FC236}">
                  <a16:creationId xmlns:a16="http://schemas.microsoft.com/office/drawing/2014/main" xmlns="" id="{28A974D3-BA67-45A7-9496-F986455A7F55}"/>
                </a:ext>
              </a:extLst>
            </p:cNvPr>
            <p:cNvGrpSpPr/>
            <p:nvPr/>
          </p:nvGrpSpPr>
          <p:grpSpPr>
            <a:xfrm rot="16200000">
              <a:off x="2792891" y="4222365"/>
              <a:ext cx="3169920" cy="1860714"/>
              <a:chOff x="2804160" y="703385"/>
              <a:chExt cx="3169920" cy="1860714"/>
            </a:xfrm>
          </p:grpSpPr>
          <p:sp>
            <p:nvSpPr>
              <p:cNvPr id="84" name="Trapezoid 25">
                <a:extLst>
                  <a:ext uri="{FF2B5EF4-FFF2-40B4-BE49-F238E27FC236}">
                    <a16:creationId xmlns:a16="http://schemas.microsoft.com/office/drawing/2014/main" xmlns="" id="{CD2F9C59-F651-4455-8034-FF7AB8B5965E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26">
                <a:extLst>
                  <a:ext uri="{FF2B5EF4-FFF2-40B4-BE49-F238E27FC236}">
                    <a16:creationId xmlns:a16="http://schemas.microsoft.com/office/drawing/2014/main" xmlns="" id="{7E105DF2-9DBF-4F76-891B-34C7C9AF6B97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00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Arrow: Right 27">
                <a:extLst>
                  <a:ext uri="{FF2B5EF4-FFF2-40B4-BE49-F238E27FC236}">
                    <a16:creationId xmlns:a16="http://schemas.microsoft.com/office/drawing/2014/main" xmlns="" id="{AA57EC86-34F2-4E9A-B41A-592E30BB6EB2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28">
                <a:extLst>
                  <a:ext uri="{FF2B5EF4-FFF2-40B4-BE49-F238E27FC236}">
                    <a16:creationId xmlns:a16="http://schemas.microsoft.com/office/drawing/2014/main" xmlns="" id="{1C6901A2-B45B-4E71-B4DA-5D591103D81A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CC99"/>
                  </a:gs>
                  <a:gs pos="100000">
                    <a:srgbClr val="00808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2" name="Graphic 34" descr="Single gear">
              <a:extLst>
                <a:ext uri="{FF2B5EF4-FFF2-40B4-BE49-F238E27FC236}">
                  <a16:creationId xmlns:a16="http://schemas.microsoft.com/office/drawing/2014/main" xmlns="" id="{4DA392E9-FCC3-4113-88D3-3C8870978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14689" y="6221652"/>
              <a:ext cx="457200" cy="457200"/>
            </a:xfrm>
            <a:prstGeom prst="rect">
              <a:avLst/>
            </a:prstGeom>
          </p:spPr>
        </p:pic>
      </p:grpSp>
      <p:grpSp>
        <p:nvGrpSpPr>
          <p:cNvPr id="94" name="Group 55">
            <a:extLst>
              <a:ext uri="{FF2B5EF4-FFF2-40B4-BE49-F238E27FC236}">
                <a16:creationId xmlns:a16="http://schemas.microsoft.com/office/drawing/2014/main" xmlns="" id="{368D073E-C12E-403E-8BEB-0B1CD1DA6307}"/>
              </a:ext>
            </a:extLst>
          </p:cNvPr>
          <p:cNvGrpSpPr/>
          <p:nvPr/>
        </p:nvGrpSpPr>
        <p:grpSpPr>
          <a:xfrm>
            <a:off x="6795469" y="4416432"/>
            <a:ext cx="3169920" cy="1860714"/>
            <a:chOff x="6217920" y="4302108"/>
            <a:chExt cx="3169920" cy="1860714"/>
          </a:xfrm>
        </p:grpSpPr>
        <p:grpSp>
          <p:nvGrpSpPr>
            <p:cNvPr id="95" name="Group 19">
              <a:extLst>
                <a:ext uri="{FF2B5EF4-FFF2-40B4-BE49-F238E27FC236}">
                  <a16:creationId xmlns:a16="http://schemas.microsoft.com/office/drawing/2014/main" xmlns="" id="{43CAB4C1-C5D6-42E8-94B3-991D730911E3}"/>
                </a:ext>
              </a:extLst>
            </p:cNvPr>
            <p:cNvGrpSpPr/>
            <p:nvPr/>
          </p:nvGrpSpPr>
          <p:grpSpPr>
            <a:xfrm rot="10800000">
              <a:off x="6217920" y="4302108"/>
              <a:ext cx="3169920" cy="1860714"/>
              <a:chOff x="2804160" y="703385"/>
              <a:chExt cx="3169920" cy="1860714"/>
            </a:xfrm>
          </p:grpSpPr>
          <p:sp>
            <p:nvSpPr>
              <p:cNvPr id="97" name="Trapezoid 20">
                <a:extLst>
                  <a:ext uri="{FF2B5EF4-FFF2-40B4-BE49-F238E27FC236}">
                    <a16:creationId xmlns:a16="http://schemas.microsoft.com/office/drawing/2014/main" xmlns="" id="{0027E185-E253-491A-A07B-5FC1BB5374A3}"/>
                  </a:ext>
                </a:extLst>
              </p:cNvPr>
              <p:cNvSpPr/>
              <p:nvPr/>
            </p:nvSpPr>
            <p:spPr>
              <a:xfrm rot="5400000">
                <a:off x="3055591" y="1185242"/>
                <a:ext cx="1175657" cy="1582057"/>
              </a:xfrm>
              <a:prstGeom prst="trapezoid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21">
                <a:extLst>
                  <a:ext uri="{FF2B5EF4-FFF2-40B4-BE49-F238E27FC236}">
                    <a16:creationId xmlns:a16="http://schemas.microsoft.com/office/drawing/2014/main" xmlns="" id="{DC535DF1-2F41-4B7F-835F-8AE07438DBAD}"/>
                  </a:ext>
                </a:extLst>
              </p:cNvPr>
              <p:cNvSpPr/>
              <p:nvPr/>
            </p:nvSpPr>
            <p:spPr>
              <a:xfrm>
                <a:off x="2804160" y="703385"/>
                <a:ext cx="558018" cy="1139483"/>
              </a:xfrm>
              <a:prstGeom prst="rect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Arrow: Right 22">
                <a:extLst>
                  <a:ext uri="{FF2B5EF4-FFF2-40B4-BE49-F238E27FC236}">
                    <a16:creationId xmlns:a16="http://schemas.microsoft.com/office/drawing/2014/main" xmlns="" id="{0F88EC1F-1436-48C7-B21A-D85F6B760D3E}"/>
                  </a:ext>
                </a:extLst>
              </p:cNvPr>
              <p:cNvSpPr/>
              <p:nvPr/>
            </p:nvSpPr>
            <p:spPr>
              <a:xfrm>
                <a:off x="4271889" y="1371600"/>
                <a:ext cx="1702191" cy="942535"/>
              </a:xfrm>
              <a:prstGeom prst="rightArrow">
                <a:avLst>
                  <a:gd name="adj1" fmla="val 50000"/>
                  <a:gd name="adj2" fmla="val 67910"/>
                </a:avLst>
              </a:pr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23">
                <a:extLst>
                  <a:ext uri="{FF2B5EF4-FFF2-40B4-BE49-F238E27FC236}">
                    <a16:creationId xmlns:a16="http://schemas.microsoft.com/office/drawing/2014/main" xmlns="" id="{92C4E886-90B6-4B6E-9CB5-38427386C206}"/>
                  </a:ext>
                </a:extLst>
              </p:cNvPr>
              <p:cNvSpPr/>
              <p:nvPr/>
            </p:nvSpPr>
            <p:spPr>
              <a:xfrm>
                <a:off x="3362178" y="703385"/>
                <a:ext cx="909711" cy="1370114"/>
              </a:xfrm>
              <a:custGeom>
                <a:avLst/>
                <a:gdLst>
                  <a:gd name="connsiteX0" fmla="*/ 0 w 909711"/>
                  <a:gd name="connsiteY0" fmla="*/ 0 h 1370114"/>
                  <a:gd name="connsiteX1" fmla="*/ 1 w 909711"/>
                  <a:gd name="connsiteY1" fmla="*/ 0 h 1370114"/>
                  <a:gd name="connsiteX2" fmla="*/ 909711 w 909711"/>
                  <a:gd name="connsiteY2" fmla="*/ 907050 h 1370114"/>
                  <a:gd name="connsiteX3" fmla="*/ 909711 w 909711"/>
                  <a:gd name="connsiteY3" fmla="*/ 1370114 h 1370114"/>
                  <a:gd name="connsiteX4" fmla="*/ 0 w 909711"/>
                  <a:gd name="connsiteY4" fmla="*/ 1139483 h 137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9711" h="1370114">
                    <a:moveTo>
                      <a:pt x="0" y="0"/>
                    </a:moveTo>
                    <a:lnTo>
                      <a:pt x="1" y="0"/>
                    </a:lnTo>
                    <a:lnTo>
                      <a:pt x="909711" y="907050"/>
                    </a:lnTo>
                    <a:lnTo>
                      <a:pt x="909711" y="1370114"/>
                    </a:lnTo>
                    <a:lnTo>
                      <a:pt x="0" y="11394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C00FF"/>
                  </a:gs>
                  <a:gs pos="100000">
                    <a:srgbClr val="660066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6" name="Graphic 36" descr="Head with gears">
              <a:extLst>
                <a:ext uri="{FF2B5EF4-FFF2-40B4-BE49-F238E27FC236}">
                  <a16:creationId xmlns:a16="http://schemas.microsoft.com/office/drawing/2014/main" xmlns="" id="{C2B08B16-5F19-4043-98B7-22DC2E2AD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877519" y="5432579"/>
              <a:ext cx="457200" cy="457200"/>
            </a:xfrm>
            <a:prstGeom prst="rect">
              <a:avLst/>
            </a:prstGeom>
          </p:spPr>
        </p:pic>
      </p:grpSp>
      <p:grpSp>
        <p:nvGrpSpPr>
          <p:cNvPr id="101" name="Group 39">
            <a:extLst>
              <a:ext uri="{FF2B5EF4-FFF2-40B4-BE49-F238E27FC236}">
                <a16:creationId xmlns:a16="http://schemas.microsoft.com/office/drawing/2014/main" xmlns="" id="{B400CB58-8BD7-4924-ADE7-36F134AE12C5}"/>
              </a:ext>
            </a:extLst>
          </p:cNvPr>
          <p:cNvGrpSpPr/>
          <p:nvPr/>
        </p:nvGrpSpPr>
        <p:grpSpPr>
          <a:xfrm>
            <a:off x="4792566" y="337439"/>
            <a:ext cx="1702191" cy="801541"/>
            <a:chOff x="4215017" y="477115"/>
            <a:chExt cx="1702191" cy="801541"/>
          </a:xfrm>
        </p:grpSpPr>
        <p:sp>
          <p:nvSpPr>
            <p:cNvPr id="102" name="TextBox 37">
              <a:extLst>
                <a:ext uri="{FF2B5EF4-FFF2-40B4-BE49-F238E27FC236}">
                  <a16:creationId xmlns:a16="http://schemas.microsoft.com/office/drawing/2014/main" xmlns="" id="{C6A926DB-D538-4B8F-923E-FA672398774B}"/>
                </a:ext>
              </a:extLst>
            </p:cNvPr>
            <p:cNvSpPr txBox="1"/>
            <p:nvPr/>
          </p:nvSpPr>
          <p:spPr>
            <a:xfrm>
              <a:off x="4215017" y="477115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TextBox 38">
              <a:extLst>
                <a:ext uri="{FF2B5EF4-FFF2-40B4-BE49-F238E27FC236}">
                  <a16:creationId xmlns:a16="http://schemas.microsoft.com/office/drawing/2014/main" xmlns="" id="{A7512C98-353A-4DF3-B650-935BF7A2C29A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تَسْحَب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4" name="Group 40">
            <a:extLst>
              <a:ext uri="{FF2B5EF4-FFF2-40B4-BE49-F238E27FC236}">
                <a16:creationId xmlns:a16="http://schemas.microsoft.com/office/drawing/2014/main" xmlns="" id="{48DC7F2F-7746-42EF-BEDD-48493E13FBE6}"/>
              </a:ext>
            </a:extLst>
          </p:cNvPr>
          <p:cNvGrpSpPr/>
          <p:nvPr/>
        </p:nvGrpSpPr>
        <p:grpSpPr>
          <a:xfrm>
            <a:off x="8350405" y="1477908"/>
            <a:ext cx="1702191" cy="874115"/>
            <a:chOff x="4215017" y="404541"/>
            <a:chExt cx="1702191" cy="874115"/>
          </a:xfrm>
        </p:grpSpPr>
        <p:sp>
          <p:nvSpPr>
            <p:cNvPr id="105" name="TextBox 41">
              <a:extLst>
                <a:ext uri="{FF2B5EF4-FFF2-40B4-BE49-F238E27FC236}">
                  <a16:creationId xmlns:a16="http://schemas.microsoft.com/office/drawing/2014/main" xmlns="" id="{7BF37E52-5316-4B29-B795-11B1DDD3FBDA}"/>
                </a:ext>
              </a:extLst>
            </p:cNvPr>
            <p:cNvSpPr txBox="1"/>
            <p:nvPr/>
          </p:nvSpPr>
          <p:spPr>
            <a:xfrm>
              <a:off x="4215017" y="4045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TextBox 42">
              <a:extLst>
                <a:ext uri="{FF2B5EF4-FFF2-40B4-BE49-F238E27FC236}">
                  <a16:creationId xmlns:a16="http://schemas.microsoft.com/office/drawing/2014/main" xmlns="" id="{137AC2DD-BCF3-4A6F-AAFF-390C9379F9DF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فِعِلْ مُضَارِع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8" name="Group 43">
            <a:extLst>
              <a:ext uri="{FF2B5EF4-FFF2-40B4-BE49-F238E27FC236}">
                <a16:creationId xmlns:a16="http://schemas.microsoft.com/office/drawing/2014/main" xmlns="" id="{CB0300DE-3B30-4867-8F2C-A104C3354CDC}"/>
              </a:ext>
            </a:extLst>
          </p:cNvPr>
          <p:cNvGrpSpPr/>
          <p:nvPr/>
        </p:nvGrpSpPr>
        <p:grpSpPr>
          <a:xfrm>
            <a:off x="6871286" y="5580898"/>
            <a:ext cx="2193596" cy="823315"/>
            <a:chOff x="3930338" y="455341"/>
            <a:chExt cx="2193596" cy="823315"/>
          </a:xfrm>
        </p:grpSpPr>
        <p:sp>
          <p:nvSpPr>
            <p:cNvPr id="129" name="TextBox 44">
              <a:extLst>
                <a:ext uri="{FF2B5EF4-FFF2-40B4-BE49-F238E27FC236}">
                  <a16:creationId xmlns:a16="http://schemas.microsoft.com/office/drawing/2014/main" xmlns="" id="{3858CD8F-9633-46FF-8795-695779EF0C7A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45">
              <a:extLst>
                <a:ext uri="{FF2B5EF4-FFF2-40B4-BE49-F238E27FC236}">
                  <a16:creationId xmlns:a16="http://schemas.microsoft.com/office/drawing/2014/main" xmlns="" id="{553634A1-7E48-4022-8A1C-8D3476691C13}"/>
                </a:ext>
              </a:extLst>
            </p:cNvPr>
            <p:cNvSpPr txBox="1"/>
            <p:nvPr/>
          </p:nvSpPr>
          <p:spPr>
            <a:xfrm>
              <a:off x="3930338" y="878546"/>
              <a:ext cx="2193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تَشُدُّ هِنْدُ الحِبَالَ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2" name="Group 46">
            <a:extLst>
              <a:ext uri="{FF2B5EF4-FFF2-40B4-BE49-F238E27FC236}">
                <a16:creationId xmlns:a16="http://schemas.microsoft.com/office/drawing/2014/main" xmlns="" id="{B13D9932-07FB-4958-8BA0-309D243D16E1}"/>
              </a:ext>
            </a:extLst>
          </p:cNvPr>
          <p:cNvGrpSpPr/>
          <p:nvPr/>
        </p:nvGrpSpPr>
        <p:grpSpPr>
          <a:xfrm>
            <a:off x="3361516" y="4255569"/>
            <a:ext cx="1702191" cy="823315"/>
            <a:chOff x="4215017" y="455341"/>
            <a:chExt cx="1702191" cy="823315"/>
          </a:xfrm>
        </p:grpSpPr>
        <p:sp>
          <p:nvSpPr>
            <p:cNvPr id="134" name="TextBox 47">
              <a:extLst>
                <a:ext uri="{FF2B5EF4-FFF2-40B4-BE49-F238E27FC236}">
                  <a16:creationId xmlns:a16="http://schemas.microsoft.com/office/drawing/2014/main" xmlns="" id="{3E08A30A-9E39-4F65-B557-EC9072F1A464}"/>
                </a:ext>
              </a:extLst>
            </p:cNvPr>
            <p:cNvSpPr txBox="1"/>
            <p:nvPr/>
          </p:nvSpPr>
          <p:spPr>
            <a:xfrm>
              <a:off x="4215017" y="455341"/>
              <a:ext cx="1702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TextBox 48">
              <a:extLst>
                <a:ext uri="{FF2B5EF4-FFF2-40B4-BE49-F238E27FC236}">
                  <a16:creationId xmlns:a16="http://schemas.microsoft.com/office/drawing/2014/main" xmlns="" id="{FA67EFEB-E9B5-452A-9579-226E48AF3329}"/>
                </a:ext>
              </a:extLst>
            </p:cNvPr>
            <p:cNvSpPr txBox="1"/>
            <p:nvPr/>
          </p:nvSpPr>
          <p:spPr>
            <a:xfrm>
              <a:off x="4355345" y="878546"/>
              <a:ext cx="1421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تَرْخِي</a:t>
              </a:r>
              <a:endParaRPr lang="en-US" sz="20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6" name="Arrow: Up 49">
            <a:extLst>
              <a:ext uri="{FF2B5EF4-FFF2-40B4-BE49-F238E27FC236}">
                <a16:creationId xmlns:a16="http://schemas.microsoft.com/office/drawing/2014/main" xmlns="" id="{A084FC10-0D23-4013-9073-B95D520825C7}"/>
              </a:ext>
            </a:extLst>
          </p:cNvPr>
          <p:cNvSpPr/>
          <p:nvPr/>
        </p:nvSpPr>
        <p:spPr>
          <a:xfrm>
            <a:off x="5092812" y="2396865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Arrow: Up 50">
            <a:extLst>
              <a:ext uri="{FF2B5EF4-FFF2-40B4-BE49-F238E27FC236}">
                <a16:creationId xmlns:a16="http://schemas.microsoft.com/office/drawing/2014/main" xmlns="" id="{7F7D36CD-7CEF-4BF9-973C-B0E9AF052F61}"/>
              </a:ext>
            </a:extLst>
          </p:cNvPr>
          <p:cNvSpPr/>
          <p:nvPr/>
        </p:nvSpPr>
        <p:spPr>
          <a:xfrm rot="5400000">
            <a:off x="7115483" y="1324969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Arrow: Up 51">
            <a:extLst>
              <a:ext uri="{FF2B5EF4-FFF2-40B4-BE49-F238E27FC236}">
                <a16:creationId xmlns:a16="http://schemas.microsoft.com/office/drawing/2014/main" xmlns="" id="{4F2C031A-44E6-43BF-A8A1-CFEC6662A90B}"/>
              </a:ext>
            </a:extLst>
          </p:cNvPr>
          <p:cNvSpPr/>
          <p:nvPr/>
        </p:nvSpPr>
        <p:spPr>
          <a:xfrm rot="10800000">
            <a:off x="8180634" y="3618307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Arrow: Up 52">
            <a:extLst>
              <a:ext uri="{FF2B5EF4-FFF2-40B4-BE49-F238E27FC236}">
                <a16:creationId xmlns:a16="http://schemas.microsoft.com/office/drawing/2014/main" xmlns="" id="{33EA5E06-AA6C-4889-8089-32854AD87371}"/>
              </a:ext>
            </a:extLst>
          </p:cNvPr>
          <p:cNvSpPr/>
          <p:nvPr/>
        </p:nvSpPr>
        <p:spPr>
          <a:xfrm rot="16200000">
            <a:off x="5947305" y="4506814"/>
            <a:ext cx="302346" cy="753698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53">
            <a:extLst>
              <a:ext uri="{FF2B5EF4-FFF2-40B4-BE49-F238E27FC236}">
                <a16:creationId xmlns:a16="http://schemas.microsoft.com/office/drawing/2014/main" xmlns="" id="{45FA658C-5662-4797-B78B-61DD286C1353}"/>
              </a:ext>
            </a:extLst>
          </p:cNvPr>
          <p:cNvSpPr txBox="1"/>
          <p:nvPr/>
        </p:nvSpPr>
        <p:spPr>
          <a:xfrm>
            <a:off x="5885757" y="3040767"/>
            <a:ext cx="2054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latin typeface="Century Gothic" panose="020B0502020202020204" pitchFamily="34" charset="0"/>
              </a:rPr>
              <a:t>تَشُدُّ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00" y="869082"/>
            <a:ext cx="588575" cy="5971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الفهم و الاستيعاب </a:t>
              </a: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>
                <a:solidFill>
                  <a:srgbClr val="FF0000"/>
                </a:solidFill>
                <a:latin typeface="Oswald" panose="02000503000000000000" pitchFamily="2" charset="0"/>
              </a:rPr>
              <a:t>ثانياً</a:t>
            </a:r>
          </a:p>
          <a:p>
            <a:pPr algn="ctr"/>
            <a:r>
              <a:rPr lang="ar-SY" sz="2400" b="1" dirty="0">
                <a:solidFill>
                  <a:srgbClr val="FFC000"/>
                </a:solidFill>
                <a:latin typeface="Oswald" panose="02000503000000000000" pitchFamily="2" charset="0"/>
              </a:rPr>
              <a:t>أنُمَيِّ لغُتَيِ: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sp>
        <p:nvSpPr>
          <p:cNvPr id="141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0" y="-24964"/>
            <a:ext cx="3361516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3600000" algn="tl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46">
            <a:extLst>
              <a:ext uri="{FF2B5EF4-FFF2-40B4-BE49-F238E27FC236}">
                <a16:creationId xmlns="" xmlns:a16="http://schemas.microsoft.com/office/drawing/2014/main" id="{2C74ACD8-FDC3-47B4-A585-748A43D5D889}"/>
              </a:ext>
            </a:extLst>
          </p:cNvPr>
          <p:cNvGrpSpPr/>
          <p:nvPr/>
        </p:nvGrpSpPr>
        <p:grpSpPr>
          <a:xfrm>
            <a:off x="715558" y="1231924"/>
            <a:ext cx="1930400" cy="3590209"/>
            <a:chOff x="7658135" y="1800643"/>
            <a:chExt cx="1930400" cy="3590209"/>
          </a:xfrm>
        </p:grpSpPr>
        <p:sp>
          <p:nvSpPr>
            <p:cNvPr id="69" name="Oval 26">
              <a:extLst>
                <a:ext uri="{FF2B5EF4-FFF2-40B4-BE49-F238E27FC236}">
                  <a16:creationId xmlns="" xmlns:a16="http://schemas.microsoft.com/office/drawing/2014/main" id="{395FAD9F-1D5E-485B-AE16-54472CF47339}"/>
                </a:ext>
              </a:extLst>
            </p:cNvPr>
            <p:cNvSpPr/>
            <p:nvPr/>
          </p:nvSpPr>
          <p:spPr>
            <a:xfrm>
              <a:off x="7658135" y="3460452"/>
              <a:ext cx="1930400" cy="1930400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100000">
                  <a:srgbClr val="FF0066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Oval 27">
              <a:extLst>
                <a:ext uri="{FF2B5EF4-FFF2-40B4-BE49-F238E27FC236}">
                  <a16:creationId xmlns="" xmlns:a16="http://schemas.microsoft.com/office/drawing/2014/main" id="{F21535D7-52C9-4A11-A46D-7B236788FA1C}"/>
                </a:ext>
              </a:extLst>
            </p:cNvPr>
            <p:cNvSpPr/>
            <p:nvPr/>
          </p:nvSpPr>
          <p:spPr>
            <a:xfrm>
              <a:off x="8318535" y="3460452"/>
              <a:ext cx="653143" cy="6531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28">
              <a:extLst>
                <a:ext uri="{FF2B5EF4-FFF2-40B4-BE49-F238E27FC236}">
                  <a16:creationId xmlns="" xmlns:a16="http://schemas.microsoft.com/office/drawing/2014/main" id="{8B9FBB24-D7E4-4A1D-B430-788D29279F40}"/>
                </a:ext>
              </a:extLst>
            </p:cNvPr>
            <p:cNvSpPr/>
            <p:nvPr/>
          </p:nvSpPr>
          <p:spPr>
            <a:xfrm>
              <a:off x="8568906" y="3488529"/>
              <a:ext cx="152400" cy="152400"/>
            </a:xfrm>
            <a:prstGeom prst="ellipse">
              <a:avLst/>
            </a:prstGeom>
            <a:solidFill>
              <a:srgbClr val="D6DDE3"/>
            </a:solidFill>
            <a:ln>
              <a:noFill/>
            </a:ln>
            <a:effectLst>
              <a:innerShdw blurRad="63500" dist="254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9">
              <a:extLst>
                <a:ext uri="{FF2B5EF4-FFF2-40B4-BE49-F238E27FC236}">
                  <a16:creationId xmlns="" xmlns:a16="http://schemas.microsoft.com/office/drawing/2014/main" id="{51A0AFDD-7EB4-43B6-840F-1935868E53DB}"/>
                </a:ext>
              </a:extLst>
            </p:cNvPr>
            <p:cNvSpPr/>
            <p:nvPr/>
          </p:nvSpPr>
          <p:spPr>
            <a:xfrm>
              <a:off x="8522919" y="3369368"/>
              <a:ext cx="240997" cy="140679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="" xmlns:a16="http://schemas.microsoft.com/office/drawing/2014/main" id="{A8062475-475F-4FBB-BF9A-FF4CF1AA7872}"/>
                </a:ext>
              </a:extLst>
            </p:cNvPr>
            <p:cNvSpPr txBox="1"/>
            <p:nvPr/>
          </p:nvSpPr>
          <p:spPr>
            <a:xfrm>
              <a:off x="8200731" y="3664423"/>
              <a:ext cx="8853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60"/>
                  </a:solidFill>
                  <a:latin typeface="Century Gothic" panose="020B0502020202020204" pitchFamily="34" charset="0"/>
                </a:rPr>
                <a:t>3</a:t>
              </a:r>
              <a:endParaRPr lang="en-US" sz="2000" b="1" dirty="0">
                <a:solidFill>
                  <a:srgbClr val="FF0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5" name="Freeform: Shape 42">
              <a:extLst>
                <a:ext uri="{FF2B5EF4-FFF2-40B4-BE49-F238E27FC236}">
                  <a16:creationId xmlns="" xmlns:a16="http://schemas.microsoft.com/office/drawing/2014/main" id="{151B0974-934B-4FD2-8AA6-377E8A12D3CD}"/>
                </a:ext>
              </a:extLst>
            </p:cNvPr>
            <p:cNvSpPr/>
            <p:nvPr/>
          </p:nvSpPr>
          <p:spPr>
            <a:xfrm>
              <a:off x="8645108" y="1909873"/>
              <a:ext cx="45719" cy="1648838"/>
            </a:xfrm>
            <a:custGeom>
              <a:avLst/>
              <a:gdLst>
                <a:gd name="connsiteX0" fmla="*/ 0 w 29029"/>
                <a:gd name="connsiteY0" fmla="*/ 1364342 h 1364342"/>
                <a:gd name="connsiteX1" fmla="*/ 29029 w 29029"/>
                <a:gd name="connsiteY1" fmla="*/ 0 h 136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029" h="1364342">
                  <a:moveTo>
                    <a:pt x="0" y="1364342"/>
                  </a:moveTo>
                  <a:lnTo>
                    <a:pt x="29029" y="0"/>
                  </a:lnTo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43">
              <a:extLst>
                <a:ext uri="{FF2B5EF4-FFF2-40B4-BE49-F238E27FC236}">
                  <a16:creationId xmlns="" xmlns:a16="http://schemas.microsoft.com/office/drawing/2014/main" id="{4E00F4C6-30A5-4CE1-8DC0-BCA75F0C1EB4}"/>
                </a:ext>
              </a:extLst>
            </p:cNvPr>
            <p:cNvSpPr/>
            <p:nvPr/>
          </p:nvSpPr>
          <p:spPr>
            <a:xfrm>
              <a:off x="8461238" y="1800643"/>
              <a:ext cx="452967" cy="264414"/>
            </a:xfrm>
            <a:custGeom>
              <a:avLst/>
              <a:gdLst>
                <a:gd name="connsiteX0" fmla="*/ 220133 w 452967"/>
                <a:gd name="connsiteY0" fmla="*/ 105833 h 264414"/>
                <a:gd name="connsiteX1" fmla="*/ 220133 w 452967"/>
                <a:gd name="connsiteY1" fmla="*/ 105833 h 264414"/>
                <a:gd name="connsiteX2" fmla="*/ 186267 w 452967"/>
                <a:gd name="connsiteY2" fmla="*/ 122767 h 264414"/>
                <a:gd name="connsiteX3" fmla="*/ 160867 w 452967"/>
                <a:gd name="connsiteY3" fmla="*/ 131233 h 264414"/>
                <a:gd name="connsiteX4" fmla="*/ 4233 w 452967"/>
                <a:gd name="connsiteY4" fmla="*/ 114300 h 264414"/>
                <a:gd name="connsiteX5" fmla="*/ 0 w 452967"/>
                <a:gd name="connsiteY5" fmla="*/ 101600 h 264414"/>
                <a:gd name="connsiteX6" fmla="*/ 12700 w 452967"/>
                <a:gd name="connsiteY6" fmla="*/ 59267 h 264414"/>
                <a:gd name="connsiteX7" fmla="*/ 25400 w 452967"/>
                <a:gd name="connsiteY7" fmla="*/ 55033 h 264414"/>
                <a:gd name="connsiteX8" fmla="*/ 148167 w 452967"/>
                <a:gd name="connsiteY8" fmla="*/ 59267 h 264414"/>
                <a:gd name="connsiteX9" fmla="*/ 173567 w 452967"/>
                <a:gd name="connsiteY9" fmla="*/ 67733 h 264414"/>
                <a:gd name="connsiteX10" fmla="*/ 224367 w 452967"/>
                <a:gd name="connsiteY10" fmla="*/ 101600 h 264414"/>
                <a:gd name="connsiteX11" fmla="*/ 237067 w 452967"/>
                <a:gd name="connsiteY11" fmla="*/ 110067 h 264414"/>
                <a:gd name="connsiteX12" fmla="*/ 275167 w 452967"/>
                <a:gd name="connsiteY12" fmla="*/ 122767 h 264414"/>
                <a:gd name="connsiteX13" fmla="*/ 287867 w 452967"/>
                <a:gd name="connsiteY13" fmla="*/ 127000 h 264414"/>
                <a:gd name="connsiteX14" fmla="*/ 304800 w 452967"/>
                <a:gd name="connsiteY14" fmla="*/ 131233 h 264414"/>
                <a:gd name="connsiteX15" fmla="*/ 431800 w 452967"/>
                <a:gd name="connsiteY15" fmla="*/ 118533 h 264414"/>
                <a:gd name="connsiteX16" fmla="*/ 444500 w 452967"/>
                <a:gd name="connsiteY16" fmla="*/ 101600 h 264414"/>
                <a:gd name="connsiteX17" fmla="*/ 452967 w 452967"/>
                <a:gd name="connsiteY17" fmla="*/ 88900 h 264414"/>
                <a:gd name="connsiteX18" fmla="*/ 431800 w 452967"/>
                <a:gd name="connsiteY18" fmla="*/ 59267 h 264414"/>
                <a:gd name="connsiteX19" fmla="*/ 423333 w 452967"/>
                <a:gd name="connsiteY19" fmla="*/ 46567 h 264414"/>
                <a:gd name="connsiteX20" fmla="*/ 397933 w 452967"/>
                <a:gd name="connsiteY20" fmla="*/ 29633 h 264414"/>
                <a:gd name="connsiteX21" fmla="*/ 372533 w 452967"/>
                <a:gd name="connsiteY21" fmla="*/ 12700 h 264414"/>
                <a:gd name="connsiteX22" fmla="*/ 359833 w 452967"/>
                <a:gd name="connsiteY22" fmla="*/ 4233 h 264414"/>
                <a:gd name="connsiteX23" fmla="*/ 347133 w 452967"/>
                <a:gd name="connsiteY23" fmla="*/ 0 h 264414"/>
                <a:gd name="connsiteX24" fmla="*/ 309033 w 452967"/>
                <a:gd name="connsiteY24" fmla="*/ 4233 h 264414"/>
                <a:gd name="connsiteX25" fmla="*/ 287867 w 452967"/>
                <a:gd name="connsiteY25" fmla="*/ 25400 h 264414"/>
                <a:gd name="connsiteX26" fmla="*/ 275167 w 452967"/>
                <a:gd name="connsiteY26" fmla="*/ 33867 h 264414"/>
                <a:gd name="connsiteX27" fmla="*/ 258233 w 452967"/>
                <a:gd name="connsiteY27" fmla="*/ 50800 h 264414"/>
                <a:gd name="connsiteX28" fmla="*/ 254000 w 452967"/>
                <a:gd name="connsiteY28" fmla="*/ 63500 h 264414"/>
                <a:gd name="connsiteX29" fmla="*/ 241300 w 452967"/>
                <a:gd name="connsiteY29" fmla="*/ 71967 h 264414"/>
                <a:gd name="connsiteX30" fmla="*/ 232833 w 452967"/>
                <a:gd name="connsiteY30" fmla="*/ 84667 h 264414"/>
                <a:gd name="connsiteX31" fmla="*/ 220133 w 452967"/>
                <a:gd name="connsiteY31" fmla="*/ 93133 h 264414"/>
                <a:gd name="connsiteX32" fmla="*/ 203200 w 452967"/>
                <a:gd name="connsiteY32" fmla="*/ 118533 h 264414"/>
                <a:gd name="connsiteX33" fmla="*/ 182033 w 452967"/>
                <a:gd name="connsiteY33" fmla="*/ 143933 h 264414"/>
                <a:gd name="connsiteX34" fmla="*/ 169333 w 452967"/>
                <a:gd name="connsiteY34" fmla="*/ 156633 h 264414"/>
                <a:gd name="connsiteX35" fmla="*/ 152400 w 452967"/>
                <a:gd name="connsiteY35" fmla="*/ 177800 h 264414"/>
                <a:gd name="connsiteX36" fmla="*/ 131233 w 452967"/>
                <a:gd name="connsiteY36" fmla="*/ 198967 h 264414"/>
                <a:gd name="connsiteX37" fmla="*/ 114300 w 452967"/>
                <a:gd name="connsiteY37" fmla="*/ 224367 h 264414"/>
                <a:gd name="connsiteX38" fmla="*/ 105833 w 452967"/>
                <a:gd name="connsiteY38" fmla="*/ 237067 h 264414"/>
                <a:gd name="connsiteX39" fmla="*/ 93133 w 452967"/>
                <a:gd name="connsiteY39" fmla="*/ 245533 h 264414"/>
                <a:gd name="connsiteX40" fmla="*/ 101600 w 452967"/>
                <a:gd name="connsiteY40" fmla="*/ 262467 h 264414"/>
                <a:gd name="connsiteX41" fmla="*/ 110067 w 452967"/>
                <a:gd name="connsiteY41" fmla="*/ 249767 h 264414"/>
                <a:gd name="connsiteX42" fmla="*/ 114300 w 452967"/>
                <a:gd name="connsiteY42" fmla="*/ 237067 h 264414"/>
                <a:gd name="connsiteX43" fmla="*/ 139700 w 452967"/>
                <a:gd name="connsiteY43" fmla="*/ 198967 h 264414"/>
                <a:gd name="connsiteX44" fmla="*/ 148167 w 452967"/>
                <a:gd name="connsiteY44" fmla="*/ 186267 h 264414"/>
                <a:gd name="connsiteX45" fmla="*/ 186267 w 452967"/>
                <a:gd name="connsiteY45" fmla="*/ 156633 h 264414"/>
                <a:gd name="connsiteX46" fmla="*/ 215900 w 452967"/>
                <a:gd name="connsiteY46" fmla="*/ 127000 h 264414"/>
                <a:gd name="connsiteX47" fmla="*/ 254000 w 452967"/>
                <a:gd name="connsiteY47" fmla="*/ 131233 h 264414"/>
                <a:gd name="connsiteX48" fmla="*/ 283633 w 452967"/>
                <a:gd name="connsiteY48" fmla="*/ 139700 h 264414"/>
                <a:gd name="connsiteX49" fmla="*/ 309033 w 452967"/>
                <a:gd name="connsiteY49" fmla="*/ 156633 h 264414"/>
                <a:gd name="connsiteX50" fmla="*/ 321733 w 452967"/>
                <a:gd name="connsiteY50" fmla="*/ 160867 h 264414"/>
                <a:gd name="connsiteX51" fmla="*/ 347133 w 452967"/>
                <a:gd name="connsiteY51" fmla="*/ 177800 h 264414"/>
                <a:gd name="connsiteX52" fmla="*/ 359833 w 452967"/>
                <a:gd name="connsiteY52" fmla="*/ 186267 h 264414"/>
                <a:gd name="connsiteX53" fmla="*/ 376767 w 452967"/>
                <a:gd name="connsiteY53" fmla="*/ 211667 h 264414"/>
                <a:gd name="connsiteX54" fmla="*/ 402167 w 452967"/>
                <a:gd name="connsiteY54" fmla="*/ 228600 h 264414"/>
                <a:gd name="connsiteX55" fmla="*/ 389467 w 452967"/>
                <a:gd name="connsiteY55" fmla="*/ 237067 h 264414"/>
                <a:gd name="connsiteX56" fmla="*/ 364067 w 452967"/>
                <a:gd name="connsiteY56" fmla="*/ 220133 h 264414"/>
                <a:gd name="connsiteX57" fmla="*/ 338667 w 452967"/>
                <a:gd name="connsiteY57" fmla="*/ 203200 h 264414"/>
                <a:gd name="connsiteX58" fmla="*/ 321733 w 452967"/>
                <a:gd name="connsiteY58" fmla="*/ 177800 h 264414"/>
                <a:gd name="connsiteX59" fmla="*/ 313267 w 452967"/>
                <a:gd name="connsiteY59" fmla="*/ 165100 h 264414"/>
                <a:gd name="connsiteX60" fmla="*/ 300567 w 452967"/>
                <a:gd name="connsiteY60" fmla="*/ 160867 h 264414"/>
                <a:gd name="connsiteX61" fmla="*/ 262467 w 452967"/>
                <a:gd name="connsiteY61" fmla="*/ 131233 h 264414"/>
                <a:gd name="connsiteX62" fmla="*/ 220133 w 452967"/>
                <a:gd name="connsiteY62" fmla="*/ 105833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52967" h="264414">
                  <a:moveTo>
                    <a:pt x="220133" y="105833"/>
                  </a:moveTo>
                  <a:lnTo>
                    <a:pt x="220133" y="105833"/>
                  </a:lnTo>
                  <a:cubicBezTo>
                    <a:pt x="208844" y="111478"/>
                    <a:pt x="197868" y="117795"/>
                    <a:pt x="186267" y="122767"/>
                  </a:cubicBezTo>
                  <a:cubicBezTo>
                    <a:pt x="178064" y="126283"/>
                    <a:pt x="160867" y="131233"/>
                    <a:pt x="160867" y="131233"/>
                  </a:cubicBezTo>
                  <a:cubicBezTo>
                    <a:pt x="95983" y="129379"/>
                    <a:pt x="31008" y="167850"/>
                    <a:pt x="4233" y="114300"/>
                  </a:cubicBezTo>
                  <a:cubicBezTo>
                    <a:pt x="2237" y="110309"/>
                    <a:pt x="1411" y="105833"/>
                    <a:pt x="0" y="101600"/>
                  </a:cubicBezTo>
                  <a:cubicBezTo>
                    <a:pt x="1853" y="88629"/>
                    <a:pt x="279" y="69204"/>
                    <a:pt x="12700" y="59267"/>
                  </a:cubicBezTo>
                  <a:cubicBezTo>
                    <a:pt x="16185" y="56479"/>
                    <a:pt x="21167" y="56444"/>
                    <a:pt x="25400" y="55033"/>
                  </a:cubicBezTo>
                  <a:cubicBezTo>
                    <a:pt x="66322" y="56444"/>
                    <a:pt x="107370" y="55770"/>
                    <a:pt x="148167" y="59267"/>
                  </a:cubicBezTo>
                  <a:cubicBezTo>
                    <a:pt x="157059" y="60029"/>
                    <a:pt x="173567" y="67733"/>
                    <a:pt x="173567" y="67733"/>
                  </a:cubicBezTo>
                  <a:lnTo>
                    <a:pt x="224367" y="101600"/>
                  </a:lnTo>
                  <a:cubicBezTo>
                    <a:pt x="228600" y="104422"/>
                    <a:pt x="232240" y="108458"/>
                    <a:pt x="237067" y="110067"/>
                  </a:cubicBezTo>
                  <a:lnTo>
                    <a:pt x="275167" y="122767"/>
                  </a:lnTo>
                  <a:cubicBezTo>
                    <a:pt x="279400" y="124178"/>
                    <a:pt x="283538" y="125918"/>
                    <a:pt x="287867" y="127000"/>
                  </a:cubicBezTo>
                  <a:lnTo>
                    <a:pt x="304800" y="131233"/>
                  </a:lnTo>
                  <a:cubicBezTo>
                    <a:pt x="308966" y="131079"/>
                    <a:pt x="402753" y="147580"/>
                    <a:pt x="431800" y="118533"/>
                  </a:cubicBezTo>
                  <a:cubicBezTo>
                    <a:pt x="436789" y="113544"/>
                    <a:pt x="440399" y="107341"/>
                    <a:pt x="444500" y="101600"/>
                  </a:cubicBezTo>
                  <a:cubicBezTo>
                    <a:pt x="447457" y="97460"/>
                    <a:pt x="450145" y="93133"/>
                    <a:pt x="452967" y="88900"/>
                  </a:cubicBezTo>
                  <a:cubicBezTo>
                    <a:pt x="445538" y="59188"/>
                    <a:pt x="455187" y="82654"/>
                    <a:pt x="431800" y="59267"/>
                  </a:cubicBezTo>
                  <a:cubicBezTo>
                    <a:pt x="428202" y="55669"/>
                    <a:pt x="427162" y="49917"/>
                    <a:pt x="423333" y="46567"/>
                  </a:cubicBezTo>
                  <a:cubicBezTo>
                    <a:pt x="415675" y="39866"/>
                    <a:pt x="406400" y="35278"/>
                    <a:pt x="397933" y="29633"/>
                  </a:cubicBezTo>
                  <a:lnTo>
                    <a:pt x="372533" y="12700"/>
                  </a:lnTo>
                  <a:cubicBezTo>
                    <a:pt x="368300" y="9878"/>
                    <a:pt x="364660" y="5842"/>
                    <a:pt x="359833" y="4233"/>
                  </a:cubicBezTo>
                  <a:lnTo>
                    <a:pt x="347133" y="0"/>
                  </a:lnTo>
                  <a:cubicBezTo>
                    <a:pt x="334433" y="1411"/>
                    <a:pt x="321430" y="1134"/>
                    <a:pt x="309033" y="4233"/>
                  </a:cubicBezTo>
                  <a:cubicBezTo>
                    <a:pt x="293981" y="7996"/>
                    <a:pt x="297274" y="15992"/>
                    <a:pt x="287867" y="25400"/>
                  </a:cubicBezTo>
                  <a:cubicBezTo>
                    <a:pt x="284269" y="28998"/>
                    <a:pt x="279400" y="31045"/>
                    <a:pt x="275167" y="33867"/>
                  </a:cubicBezTo>
                  <a:cubicBezTo>
                    <a:pt x="263876" y="67736"/>
                    <a:pt x="280812" y="28221"/>
                    <a:pt x="258233" y="50800"/>
                  </a:cubicBezTo>
                  <a:cubicBezTo>
                    <a:pt x="255078" y="53955"/>
                    <a:pt x="256788" y="60015"/>
                    <a:pt x="254000" y="63500"/>
                  </a:cubicBezTo>
                  <a:cubicBezTo>
                    <a:pt x="250822" y="67473"/>
                    <a:pt x="245533" y="69145"/>
                    <a:pt x="241300" y="71967"/>
                  </a:cubicBezTo>
                  <a:cubicBezTo>
                    <a:pt x="238478" y="76200"/>
                    <a:pt x="236431" y="81069"/>
                    <a:pt x="232833" y="84667"/>
                  </a:cubicBezTo>
                  <a:cubicBezTo>
                    <a:pt x="229235" y="88264"/>
                    <a:pt x="223483" y="89304"/>
                    <a:pt x="220133" y="93133"/>
                  </a:cubicBezTo>
                  <a:cubicBezTo>
                    <a:pt x="213432" y="100791"/>
                    <a:pt x="210395" y="111338"/>
                    <a:pt x="203200" y="118533"/>
                  </a:cubicBezTo>
                  <a:cubicBezTo>
                    <a:pt x="166097" y="155636"/>
                    <a:pt x="211502" y="108570"/>
                    <a:pt x="182033" y="143933"/>
                  </a:cubicBezTo>
                  <a:cubicBezTo>
                    <a:pt x="178200" y="148532"/>
                    <a:pt x="173566" y="152400"/>
                    <a:pt x="169333" y="156633"/>
                  </a:cubicBezTo>
                  <a:cubicBezTo>
                    <a:pt x="161093" y="181356"/>
                    <a:pt x="171548" y="158652"/>
                    <a:pt x="152400" y="177800"/>
                  </a:cubicBezTo>
                  <a:cubicBezTo>
                    <a:pt x="124177" y="206023"/>
                    <a:pt x="165100" y="176388"/>
                    <a:pt x="131233" y="198967"/>
                  </a:cubicBezTo>
                  <a:lnTo>
                    <a:pt x="114300" y="224367"/>
                  </a:lnTo>
                  <a:cubicBezTo>
                    <a:pt x="111478" y="228600"/>
                    <a:pt x="110066" y="234245"/>
                    <a:pt x="105833" y="237067"/>
                  </a:cubicBezTo>
                  <a:lnTo>
                    <a:pt x="93133" y="245533"/>
                  </a:lnTo>
                  <a:cubicBezTo>
                    <a:pt x="92264" y="248139"/>
                    <a:pt x="79891" y="271150"/>
                    <a:pt x="101600" y="262467"/>
                  </a:cubicBezTo>
                  <a:cubicBezTo>
                    <a:pt x="106324" y="260578"/>
                    <a:pt x="107245" y="254000"/>
                    <a:pt x="110067" y="249767"/>
                  </a:cubicBezTo>
                  <a:cubicBezTo>
                    <a:pt x="111478" y="245534"/>
                    <a:pt x="112133" y="240968"/>
                    <a:pt x="114300" y="237067"/>
                  </a:cubicBezTo>
                  <a:cubicBezTo>
                    <a:pt x="114306" y="237057"/>
                    <a:pt x="135463" y="205322"/>
                    <a:pt x="139700" y="198967"/>
                  </a:cubicBezTo>
                  <a:cubicBezTo>
                    <a:pt x="142522" y="194734"/>
                    <a:pt x="143934" y="189089"/>
                    <a:pt x="148167" y="186267"/>
                  </a:cubicBezTo>
                  <a:cubicBezTo>
                    <a:pt x="162940" y="176418"/>
                    <a:pt x="175555" y="170406"/>
                    <a:pt x="186267" y="156633"/>
                  </a:cubicBezTo>
                  <a:cubicBezTo>
                    <a:pt x="210042" y="126065"/>
                    <a:pt x="191631" y="135089"/>
                    <a:pt x="215900" y="127000"/>
                  </a:cubicBezTo>
                  <a:cubicBezTo>
                    <a:pt x="228600" y="128411"/>
                    <a:pt x="241370" y="129290"/>
                    <a:pt x="254000" y="131233"/>
                  </a:cubicBezTo>
                  <a:cubicBezTo>
                    <a:pt x="263865" y="132751"/>
                    <a:pt x="274154" y="136541"/>
                    <a:pt x="283633" y="139700"/>
                  </a:cubicBezTo>
                  <a:cubicBezTo>
                    <a:pt x="292100" y="145344"/>
                    <a:pt x="299380" y="153415"/>
                    <a:pt x="309033" y="156633"/>
                  </a:cubicBezTo>
                  <a:cubicBezTo>
                    <a:pt x="313266" y="158044"/>
                    <a:pt x="317832" y="158700"/>
                    <a:pt x="321733" y="160867"/>
                  </a:cubicBezTo>
                  <a:cubicBezTo>
                    <a:pt x="330628" y="165809"/>
                    <a:pt x="338666" y="172156"/>
                    <a:pt x="347133" y="177800"/>
                  </a:cubicBezTo>
                  <a:lnTo>
                    <a:pt x="359833" y="186267"/>
                  </a:lnTo>
                  <a:cubicBezTo>
                    <a:pt x="365478" y="194734"/>
                    <a:pt x="368300" y="206023"/>
                    <a:pt x="376767" y="211667"/>
                  </a:cubicBezTo>
                  <a:lnTo>
                    <a:pt x="402167" y="228600"/>
                  </a:lnTo>
                  <a:cubicBezTo>
                    <a:pt x="397934" y="231422"/>
                    <a:pt x="394486" y="236231"/>
                    <a:pt x="389467" y="237067"/>
                  </a:cubicBezTo>
                  <a:cubicBezTo>
                    <a:pt x="378038" y="238972"/>
                    <a:pt x="370598" y="225212"/>
                    <a:pt x="364067" y="220133"/>
                  </a:cubicBezTo>
                  <a:cubicBezTo>
                    <a:pt x="356035" y="213886"/>
                    <a:pt x="338667" y="203200"/>
                    <a:pt x="338667" y="203200"/>
                  </a:cubicBezTo>
                  <a:lnTo>
                    <a:pt x="321733" y="177800"/>
                  </a:lnTo>
                  <a:cubicBezTo>
                    <a:pt x="318911" y="173567"/>
                    <a:pt x="318094" y="166709"/>
                    <a:pt x="313267" y="165100"/>
                  </a:cubicBezTo>
                  <a:lnTo>
                    <a:pt x="300567" y="160867"/>
                  </a:lnTo>
                  <a:cubicBezTo>
                    <a:pt x="289610" y="149910"/>
                    <a:pt x="277656" y="136296"/>
                    <a:pt x="262467" y="131233"/>
                  </a:cubicBezTo>
                  <a:cubicBezTo>
                    <a:pt x="247874" y="126369"/>
                    <a:pt x="227189" y="110066"/>
                    <a:pt x="220133" y="105833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50">
              <a:extLst>
                <a:ext uri="{FF2B5EF4-FFF2-40B4-BE49-F238E27FC236}">
                  <a16:creationId xmlns="" xmlns:a16="http://schemas.microsoft.com/office/drawing/2014/main" id="{3D7F433F-6360-4493-8AE8-353812D28BAB}"/>
                </a:ext>
              </a:extLst>
            </p:cNvPr>
            <p:cNvSpPr txBox="1"/>
            <p:nvPr/>
          </p:nvSpPr>
          <p:spPr>
            <a:xfrm>
              <a:off x="7753249" y="4277569"/>
              <a:ext cx="18142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أُكْمِلُ 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خَرِيطَةَ الْمُفْرَدَةِ </a:t>
              </a:r>
              <a:r>
                <a:rPr lang="ar-SY" sz="16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الآتِيَةِ</a:t>
              </a:r>
              <a:r>
                <a:rPr lang="ar-SY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:</a:t>
              </a:r>
              <a:endParaRPr 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91" name="Straight Connector 34">
            <a:extLst>
              <a:ext uri="{FF2B5EF4-FFF2-40B4-BE49-F238E27FC236}">
                <a16:creationId xmlns="" xmlns:a16="http://schemas.microsoft.com/office/drawing/2014/main" id="{5A7C5227-730E-48A9-8A26-0BD4E5EA1E0A}"/>
              </a:ext>
            </a:extLst>
          </p:cNvPr>
          <p:cNvCxnSpPr>
            <a:cxnSpLocks/>
          </p:cNvCxnSpPr>
          <p:nvPr/>
        </p:nvCxnSpPr>
        <p:spPr>
          <a:xfrm flipV="1">
            <a:off x="1752971" y="-101172"/>
            <a:ext cx="0" cy="146530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8805802" y="1514810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نَوعُهَا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5118154" y="250469"/>
            <a:ext cx="925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2400" b="1" dirty="0">
                <a:latin typeface="Century Gothic" panose="020B0502020202020204" pitchFamily="34" charset="0"/>
              </a:rPr>
              <a:t>مُرَادْفُهَا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137561" y="560893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400" b="1" dirty="0">
                <a:latin typeface="Century Gothic" panose="020B0502020202020204" pitchFamily="34" charset="0"/>
              </a:rPr>
              <a:t>الكَلِمَة في جُمْلَة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689173" y="4124043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sz="3200" b="1" dirty="0">
                <a:latin typeface="Century Gothic" panose="020B0502020202020204" pitchFamily="34" charset="0"/>
              </a:rPr>
              <a:t>ضدها</a:t>
            </a:r>
          </a:p>
        </p:txBody>
      </p:sp>
    </p:spTree>
    <p:extLst>
      <p:ext uri="{BB962C8B-B14F-4D97-AF65-F5344CB8AC3E}">
        <p14:creationId xmlns:p14="http://schemas.microsoft.com/office/powerpoint/2010/main" val="174158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31" y="333845"/>
            <a:ext cx="675322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A650EE87-109A-4FFC-B85B-9C8EF6F3F81E}"/>
              </a:ext>
            </a:extLst>
          </p:cNvPr>
          <p:cNvSpPr/>
          <p:nvPr/>
        </p:nvSpPr>
        <p:spPr>
          <a:xfrm>
            <a:off x="9962498" y="0"/>
            <a:ext cx="2369127" cy="6882964"/>
          </a:xfrm>
          <a:prstGeom prst="rect">
            <a:avLst/>
          </a:prstGeom>
          <a:solidFill>
            <a:srgbClr val="394551"/>
          </a:solidFill>
          <a:ln>
            <a:noFill/>
          </a:ln>
          <a:effectLst>
            <a:outerShdw blurRad="203200" dist="165100" dir="8100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xmlns="" id="{A1295199-7112-49CE-A47A-FAFBD118A2EE}"/>
              </a:ext>
            </a:extLst>
          </p:cNvPr>
          <p:cNvSpPr/>
          <p:nvPr/>
        </p:nvSpPr>
        <p:spPr>
          <a:xfrm>
            <a:off x="9962494" y="4504719"/>
            <a:ext cx="2369127" cy="324853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D0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5">
            <a:extLst>
              <a:ext uri="{FF2B5EF4-FFF2-40B4-BE49-F238E27FC236}">
                <a16:creationId xmlns:a16="http://schemas.microsoft.com/office/drawing/2014/main" xmlns="" id="{F4E55228-552B-4BD1-B0B6-B030A6B8087C}"/>
              </a:ext>
            </a:extLst>
          </p:cNvPr>
          <p:cNvSpPr/>
          <p:nvPr/>
        </p:nvSpPr>
        <p:spPr>
          <a:xfrm flipV="1">
            <a:off x="9962495" y="1937984"/>
            <a:ext cx="2369127" cy="541422"/>
          </a:xfrm>
          <a:custGeom>
            <a:avLst/>
            <a:gdLst>
              <a:gd name="connsiteX0" fmla="*/ 0 w 2369127"/>
              <a:gd name="connsiteY0" fmla="*/ 0 h 324853"/>
              <a:gd name="connsiteX1" fmla="*/ 1828800 w 2369127"/>
              <a:gd name="connsiteY1" fmla="*/ 0 h 324853"/>
              <a:gd name="connsiteX2" fmla="*/ 2369125 w 2369127"/>
              <a:gd name="connsiteY2" fmla="*/ 324852 h 324853"/>
              <a:gd name="connsiteX3" fmla="*/ 2369125 w 2369127"/>
              <a:gd name="connsiteY3" fmla="*/ 0 h 324853"/>
              <a:gd name="connsiteX4" fmla="*/ 2369127 w 2369127"/>
              <a:gd name="connsiteY4" fmla="*/ 0 h 324853"/>
              <a:gd name="connsiteX5" fmla="*/ 2369127 w 2369127"/>
              <a:gd name="connsiteY5" fmla="*/ 324853 h 324853"/>
              <a:gd name="connsiteX6" fmla="*/ 0 w 2369127"/>
              <a:gd name="connsiteY6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9127" h="324853">
                <a:moveTo>
                  <a:pt x="0" y="0"/>
                </a:moveTo>
                <a:lnTo>
                  <a:pt x="1828800" y="0"/>
                </a:lnTo>
                <a:lnTo>
                  <a:pt x="2369125" y="324852"/>
                </a:lnTo>
                <a:lnTo>
                  <a:pt x="2369125" y="0"/>
                </a:lnTo>
                <a:lnTo>
                  <a:pt x="2369127" y="0"/>
                </a:lnTo>
                <a:lnTo>
                  <a:pt x="2369127" y="324853"/>
                </a:lnTo>
                <a:lnTo>
                  <a:pt x="0" y="324853"/>
                </a:lnTo>
                <a:close/>
              </a:path>
            </a:pathLst>
          </a:custGeom>
          <a:solidFill>
            <a:srgbClr val="0C0F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xmlns="" id="{3C8FC663-0353-4E6E-B772-6136B2A1A6C7}"/>
              </a:ext>
            </a:extLst>
          </p:cNvPr>
          <p:cNvSpPr/>
          <p:nvPr/>
        </p:nvSpPr>
        <p:spPr>
          <a:xfrm>
            <a:off x="9962494" y="2479406"/>
            <a:ext cx="1812760" cy="2025313"/>
          </a:xfrm>
          <a:prstGeom prst="rect">
            <a:avLst/>
          </a:prstGeom>
          <a:solidFill>
            <a:srgbClr val="1B22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9">
            <a:extLst>
              <a:ext uri="{FF2B5EF4-FFF2-40B4-BE49-F238E27FC236}">
                <a16:creationId xmlns:a16="http://schemas.microsoft.com/office/drawing/2014/main" xmlns="" id="{F19CB0CF-105C-4C4F-8E44-3E29B15F3E0E}"/>
              </a:ext>
            </a:extLst>
          </p:cNvPr>
          <p:cNvGrpSpPr/>
          <p:nvPr/>
        </p:nvGrpSpPr>
        <p:grpSpPr>
          <a:xfrm>
            <a:off x="10725021" y="2054066"/>
            <a:ext cx="422036" cy="100487"/>
            <a:chOff x="2432178" y="1589141"/>
            <a:chExt cx="422036" cy="100487"/>
          </a:xfrm>
        </p:grpSpPr>
        <p:sp>
          <p:nvSpPr>
            <p:cNvPr id="29" name="Light1">
              <a:extLst>
                <a:ext uri="{FF2B5EF4-FFF2-40B4-BE49-F238E27FC236}">
                  <a16:creationId xmlns:a16="http://schemas.microsoft.com/office/drawing/2014/main" xmlns="" id="{56DD5D2D-6AB0-4B7C-98A4-DB080266E35C}"/>
                </a:ext>
              </a:extLst>
            </p:cNvPr>
            <p:cNvSpPr/>
            <p:nvPr/>
          </p:nvSpPr>
          <p:spPr>
            <a:xfrm rot="16200000">
              <a:off x="2604384" y="1416938"/>
              <a:ext cx="77628" cy="422033"/>
            </a:xfrm>
            <a:prstGeom prst="roundRect">
              <a:avLst>
                <a:gd name="adj" fmla="val 817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82000">
                  <a:schemeClr val="bg1">
                    <a:lumMod val="65000"/>
                  </a:schemeClr>
                </a:gs>
                <a:gs pos="56000">
                  <a:schemeClr val="bg1"/>
                </a:gs>
                <a:gs pos="27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81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Oval 20">
              <a:extLst>
                <a:ext uri="{FF2B5EF4-FFF2-40B4-BE49-F238E27FC236}">
                  <a16:creationId xmlns:a16="http://schemas.microsoft.com/office/drawing/2014/main" xmlns="" id="{EAC20CE0-B6D8-47A9-BA99-A971031F1970}"/>
                </a:ext>
              </a:extLst>
            </p:cNvPr>
            <p:cNvSpPr/>
            <p:nvPr/>
          </p:nvSpPr>
          <p:spPr>
            <a:xfrm>
              <a:off x="2432178" y="1643909"/>
              <a:ext cx="422032" cy="45719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10">
            <a:extLst>
              <a:ext uri="{FF2B5EF4-FFF2-40B4-BE49-F238E27FC236}">
                <a16:creationId xmlns:a16="http://schemas.microsoft.com/office/drawing/2014/main" xmlns="" id="{3AFCDB30-5930-4D98-9A2B-96F9446EF2C3}"/>
              </a:ext>
            </a:extLst>
          </p:cNvPr>
          <p:cNvSpPr/>
          <p:nvPr/>
        </p:nvSpPr>
        <p:spPr>
          <a:xfrm>
            <a:off x="10890938" y="2108834"/>
            <a:ext cx="90202" cy="1138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54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xmlns="" id="{AFD528B4-9773-44C9-AA05-400F5E14FCB5}"/>
              </a:ext>
            </a:extLst>
          </p:cNvPr>
          <p:cNvGrpSpPr/>
          <p:nvPr/>
        </p:nvGrpSpPr>
        <p:grpSpPr>
          <a:xfrm>
            <a:off x="10361973" y="1870854"/>
            <a:ext cx="1184557" cy="1101140"/>
            <a:chOff x="381259" y="1883160"/>
            <a:chExt cx="1184557" cy="1101140"/>
          </a:xfrm>
        </p:grpSpPr>
        <p:grpSp>
          <p:nvGrpSpPr>
            <p:cNvPr id="40" name="Group 11">
              <a:extLst>
                <a:ext uri="{FF2B5EF4-FFF2-40B4-BE49-F238E27FC236}">
                  <a16:creationId xmlns:a16="http://schemas.microsoft.com/office/drawing/2014/main" xmlns="" id="{05111B57-645F-45A4-BD21-9851AC6A1B08}"/>
                </a:ext>
              </a:extLst>
            </p:cNvPr>
            <p:cNvGrpSpPr/>
            <p:nvPr/>
          </p:nvGrpSpPr>
          <p:grpSpPr>
            <a:xfrm>
              <a:off x="381259" y="2129310"/>
              <a:ext cx="1184557" cy="854990"/>
              <a:chOff x="367418" y="2096843"/>
              <a:chExt cx="1184557" cy="854990"/>
            </a:xfrm>
          </p:grpSpPr>
          <p:sp>
            <p:nvSpPr>
              <p:cNvPr id="44" name="Flowchart: Manual Operation 24">
                <a:extLst>
                  <a:ext uri="{FF2B5EF4-FFF2-40B4-BE49-F238E27FC236}">
                    <a16:creationId xmlns:a16="http://schemas.microsoft.com/office/drawing/2014/main" xmlns="" id="{6AD2585D-80A6-4283-9DFF-61C6DD7D2E28}"/>
                  </a:ext>
                </a:extLst>
              </p:cNvPr>
              <p:cNvSpPr/>
              <p:nvPr/>
            </p:nvSpPr>
            <p:spPr>
              <a:xfrm flipV="1">
                <a:off x="367418" y="2096843"/>
                <a:ext cx="1184557" cy="854990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604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604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Flowchart: Manual Operation 24">
                <a:extLst>
                  <a:ext uri="{FF2B5EF4-FFF2-40B4-BE49-F238E27FC236}">
                    <a16:creationId xmlns:a16="http://schemas.microsoft.com/office/drawing/2014/main" xmlns="" id="{D5D655EE-BE3F-46DB-BB74-F3D6ACE217E3}"/>
                  </a:ext>
                </a:extLst>
              </p:cNvPr>
              <p:cNvSpPr/>
              <p:nvPr/>
            </p:nvSpPr>
            <p:spPr>
              <a:xfrm flipV="1">
                <a:off x="514603" y="2117757"/>
                <a:ext cx="890189" cy="64252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2000 w 10000"/>
                  <a:gd name="connsiteY3" fmla="*/ 10000 h 10069"/>
                  <a:gd name="connsiteX4" fmla="*/ 0 w 10000"/>
                  <a:gd name="connsiteY4" fmla="*/ 0 h 10069"/>
                  <a:gd name="connsiteX0" fmla="*/ 0 w 10000"/>
                  <a:gd name="connsiteY0" fmla="*/ 0 h 10069"/>
                  <a:gd name="connsiteX1" fmla="*/ 10000 w 10000"/>
                  <a:gd name="connsiteY1" fmla="*/ 0 h 10069"/>
                  <a:gd name="connsiteX2" fmla="*/ 5907 w 10000"/>
                  <a:gd name="connsiteY2" fmla="*/ 10069 h 10069"/>
                  <a:gd name="connsiteX3" fmla="*/ 3911 w 10000"/>
                  <a:gd name="connsiteY3" fmla="*/ 9862 h 10069"/>
                  <a:gd name="connsiteX4" fmla="*/ 0 w 10000"/>
                  <a:gd name="connsiteY4" fmla="*/ 0 h 10069"/>
                  <a:gd name="connsiteX0" fmla="*/ 0 w 10000"/>
                  <a:gd name="connsiteY0" fmla="*/ 0 h 10138"/>
                  <a:gd name="connsiteX1" fmla="*/ 10000 w 10000"/>
                  <a:gd name="connsiteY1" fmla="*/ 0 h 10138"/>
                  <a:gd name="connsiteX2" fmla="*/ 5907 w 10000"/>
                  <a:gd name="connsiteY2" fmla="*/ 10069 h 10138"/>
                  <a:gd name="connsiteX3" fmla="*/ 3911 w 10000"/>
                  <a:gd name="connsiteY3" fmla="*/ 10138 h 10138"/>
                  <a:gd name="connsiteX4" fmla="*/ 0 w 10000"/>
                  <a:gd name="connsiteY4" fmla="*/ 0 h 10138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3911 w 10000"/>
                  <a:gd name="connsiteY3" fmla="*/ 10138 h 10325"/>
                  <a:gd name="connsiteX4" fmla="*/ 0 w 10000"/>
                  <a:gd name="connsiteY4" fmla="*/ 0 h 10325"/>
                  <a:gd name="connsiteX0" fmla="*/ 0 w 10000"/>
                  <a:gd name="connsiteY0" fmla="*/ 0 h 10325"/>
                  <a:gd name="connsiteX1" fmla="*/ 10000 w 10000"/>
                  <a:gd name="connsiteY1" fmla="*/ 0 h 10325"/>
                  <a:gd name="connsiteX2" fmla="*/ 5635 w 10000"/>
                  <a:gd name="connsiteY2" fmla="*/ 10325 h 10325"/>
                  <a:gd name="connsiteX3" fmla="*/ 4251 w 10000"/>
                  <a:gd name="connsiteY3" fmla="*/ 10053 h 10325"/>
                  <a:gd name="connsiteX4" fmla="*/ 0 w 10000"/>
                  <a:gd name="connsiteY4" fmla="*/ 0 h 10325"/>
                  <a:gd name="connsiteX0" fmla="*/ 0 w 10000"/>
                  <a:gd name="connsiteY0" fmla="*/ 0 h 10652"/>
                  <a:gd name="connsiteX1" fmla="*/ 10000 w 10000"/>
                  <a:gd name="connsiteY1" fmla="*/ 0 h 10652"/>
                  <a:gd name="connsiteX2" fmla="*/ 5635 w 10000"/>
                  <a:gd name="connsiteY2" fmla="*/ 10325 h 10652"/>
                  <a:gd name="connsiteX3" fmla="*/ 4183 w 10000"/>
                  <a:gd name="connsiteY3" fmla="*/ 10652 h 10652"/>
                  <a:gd name="connsiteX4" fmla="*/ 0 w 10000"/>
                  <a:gd name="connsiteY4" fmla="*/ 0 h 10652"/>
                  <a:gd name="connsiteX0" fmla="*/ 0 w 10000"/>
                  <a:gd name="connsiteY0" fmla="*/ 0 h 10689"/>
                  <a:gd name="connsiteX1" fmla="*/ 10000 w 10000"/>
                  <a:gd name="connsiteY1" fmla="*/ 0 h 10689"/>
                  <a:gd name="connsiteX2" fmla="*/ 5430 w 10000"/>
                  <a:gd name="connsiteY2" fmla="*/ 10689 h 10689"/>
                  <a:gd name="connsiteX3" fmla="*/ 4183 w 10000"/>
                  <a:gd name="connsiteY3" fmla="*/ 10652 h 10689"/>
                  <a:gd name="connsiteX4" fmla="*/ 0 w 10000"/>
                  <a:gd name="connsiteY4" fmla="*/ 0 h 10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689">
                    <a:moveTo>
                      <a:pt x="0" y="0"/>
                    </a:moveTo>
                    <a:lnTo>
                      <a:pt x="10000" y="0"/>
                    </a:lnTo>
                    <a:lnTo>
                      <a:pt x="5430" y="10689"/>
                    </a:lnTo>
                    <a:lnTo>
                      <a:pt x="4183" y="1065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FFFF">
                      <a:alpha val="47000"/>
                    </a:srgbClr>
                  </a:gs>
                  <a:gs pos="100000">
                    <a:schemeClr val="bg1">
                      <a:alpha val="0"/>
                      <a:lumMod val="94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lowchart: Manual Operation 24">
              <a:extLst>
                <a:ext uri="{FF2B5EF4-FFF2-40B4-BE49-F238E27FC236}">
                  <a16:creationId xmlns:a16="http://schemas.microsoft.com/office/drawing/2014/main" xmlns="" id="{4E13F46C-4766-4B65-B42A-EB157CF86FB8}"/>
                </a:ext>
              </a:extLst>
            </p:cNvPr>
            <p:cNvSpPr/>
            <p:nvPr/>
          </p:nvSpPr>
          <p:spPr>
            <a:xfrm flipV="1">
              <a:off x="629298" y="1883160"/>
              <a:ext cx="660399" cy="85202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2000 w 10000"/>
                <a:gd name="connsiteY3" fmla="*/ 10000 h 10069"/>
                <a:gd name="connsiteX4" fmla="*/ 0 w 10000"/>
                <a:gd name="connsiteY4" fmla="*/ 0 h 10069"/>
                <a:gd name="connsiteX0" fmla="*/ 0 w 10000"/>
                <a:gd name="connsiteY0" fmla="*/ 0 h 10069"/>
                <a:gd name="connsiteX1" fmla="*/ 10000 w 10000"/>
                <a:gd name="connsiteY1" fmla="*/ 0 h 10069"/>
                <a:gd name="connsiteX2" fmla="*/ 5907 w 10000"/>
                <a:gd name="connsiteY2" fmla="*/ 10069 h 10069"/>
                <a:gd name="connsiteX3" fmla="*/ 3911 w 10000"/>
                <a:gd name="connsiteY3" fmla="*/ 9862 h 10069"/>
                <a:gd name="connsiteX4" fmla="*/ 0 w 10000"/>
                <a:gd name="connsiteY4" fmla="*/ 0 h 10069"/>
                <a:gd name="connsiteX0" fmla="*/ 0 w 10000"/>
                <a:gd name="connsiteY0" fmla="*/ 0 h 10138"/>
                <a:gd name="connsiteX1" fmla="*/ 10000 w 10000"/>
                <a:gd name="connsiteY1" fmla="*/ 0 h 10138"/>
                <a:gd name="connsiteX2" fmla="*/ 5907 w 10000"/>
                <a:gd name="connsiteY2" fmla="*/ 10069 h 10138"/>
                <a:gd name="connsiteX3" fmla="*/ 3911 w 10000"/>
                <a:gd name="connsiteY3" fmla="*/ 10138 h 10138"/>
                <a:gd name="connsiteX4" fmla="*/ 0 w 10000"/>
                <a:gd name="connsiteY4" fmla="*/ 0 h 10138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3911 w 10000"/>
                <a:gd name="connsiteY3" fmla="*/ 10138 h 10325"/>
                <a:gd name="connsiteX4" fmla="*/ 0 w 10000"/>
                <a:gd name="connsiteY4" fmla="*/ 0 h 10325"/>
                <a:gd name="connsiteX0" fmla="*/ 0 w 10000"/>
                <a:gd name="connsiteY0" fmla="*/ 0 h 10325"/>
                <a:gd name="connsiteX1" fmla="*/ 10000 w 10000"/>
                <a:gd name="connsiteY1" fmla="*/ 0 h 10325"/>
                <a:gd name="connsiteX2" fmla="*/ 5635 w 10000"/>
                <a:gd name="connsiteY2" fmla="*/ 10325 h 10325"/>
                <a:gd name="connsiteX3" fmla="*/ 4251 w 10000"/>
                <a:gd name="connsiteY3" fmla="*/ 10053 h 10325"/>
                <a:gd name="connsiteX4" fmla="*/ 0 w 10000"/>
                <a:gd name="connsiteY4" fmla="*/ 0 h 10325"/>
                <a:gd name="connsiteX0" fmla="*/ 0 w 10000"/>
                <a:gd name="connsiteY0" fmla="*/ 0 h 10652"/>
                <a:gd name="connsiteX1" fmla="*/ 10000 w 10000"/>
                <a:gd name="connsiteY1" fmla="*/ 0 h 10652"/>
                <a:gd name="connsiteX2" fmla="*/ 5635 w 10000"/>
                <a:gd name="connsiteY2" fmla="*/ 10325 h 10652"/>
                <a:gd name="connsiteX3" fmla="*/ 4183 w 10000"/>
                <a:gd name="connsiteY3" fmla="*/ 10652 h 10652"/>
                <a:gd name="connsiteX4" fmla="*/ 0 w 10000"/>
                <a:gd name="connsiteY4" fmla="*/ 0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652">
                  <a:moveTo>
                    <a:pt x="0" y="0"/>
                  </a:moveTo>
                  <a:lnTo>
                    <a:pt x="10000" y="0"/>
                  </a:lnTo>
                  <a:lnTo>
                    <a:pt x="5635" y="10325"/>
                  </a:lnTo>
                  <a:lnTo>
                    <a:pt x="4183" y="10652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65000">
                  <a:srgbClr val="FFFFFF">
                    <a:lumMod val="0"/>
                    <a:lumOff val="100000"/>
                    <a:alpha val="18000"/>
                  </a:srgbClr>
                </a:gs>
                <a:gs pos="36000">
                  <a:srgbClr val="00FFFF">
                    <a:alpha val="80000"/>
                  </a:srgbClr>
                </a:gs>
                <a:gs pos="0">
                  <a:srgbClr val="00FFFF"/>
                </a:gs>
                <a:gs pos="100000">
                  <a:schemeClr val="bg1">
                    <a:alpha val="0"/>
                    <a:lumMod val="94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8" name="Oval 17">
            <a:extLst>
              <a:ext uri="{FF2B5EF4-FFF2-40B4-BE49-F238E27FC236}">
                <a16:creationId xmlns:a16="http://schemas.microsoft.com/office/drawing/2014/main" xmlns="" id="{AAD442B8-ED74-4063-9010-2E7B5F0886D8}"/>
              </a:ext>
            </a:extLst>
          </p:cNvPr>
          <p:cNvSpPr/>
          <p:nvPr/>
        </p:nvSpPr>
        <p:spPr>
          <a:xfrm>
            <a:off x="10604630" y="712134"/>
            <a:ext cx="900997" cy="900997"/>
          </a:xfrm>
          <a:prstGeom prst="ellipse">
            <a:avLst/>
          </a:prstGeom>
          <a:solidFill>
            <a:srgbClr val="39455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0" name="Picture 16">
            <a:extLst>
              <a:ext uri="{FF2B5EF4-FFF2-40B4-BE49-F238E27FC236}">
                <a16:creationId xmlns:a16="http://schemas.microsoft.com/office/drawing/2014/main" xmlns="" id="{5BCE99D9-251B-47B0-80CC-0AB4529BE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14" y="870712"/>
            <a:ext cx="588575" cy="6125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2" name="Group 21">
            <a:extLst>
              <a:ext uri="{FF2B5EF4-FFF2-40B4-BE49-F238E27FC236}">
                <a16:creationId xmlns:a16="http://schemas.microsoft.com/office/drawing/2014/main" xmlns="" id="{841406D0-9B78-4B69-ABC9-05A40A4C639C}"/>
              </a:ext>
            </a:extLst>
          </p:cNvPr>
          <p:cNvGrpSpPr/>
          <p:nvPr/>
        </p:nvGrpSpPr>
        <p:grpSpPr>
          <a:xfrm>
            <a:off x="9994541" y="2698094"/>
            <a:ext cx="2003394" cy="805723"/>
            <a:chOff x="32045" y="2673130"/>
            <a:chExt cx="2003394" cy="805723"/>
          </a:xfrm>
        </p:grpSpPr>
        <p:sp>
          <p:nvSpPr>
            <p:cNvPr id="53" name="TextBox 35">
              <a:extLst>
                <a:ext uri="{FF2B5EF4-FFF2-40B4-BE49-F238E27FC236}">
                  <a16:creationId xmlns:a16="http://schemas.microsoft.com/office/drawing/2014/main" xmlns="" id="{BC81750F-28A6-407E-93EE-0E1F964AB942}"/>
                </a:ext>
              </a:extLst>
            </p:cNvPr>
            <p:cNvSpPr txBox="1"/>
            <p:nvPr/>
          </p:nvSpPr>
          <p:spPr>
            <a:xfrm>
              <a:off x="850854" y="267313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dirty="0">
                <a:solidFill>
                  <a:srgbClr val="00FFFF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6">
              <a:extLst>
                <a:ext uri="{FF2B5EF4-FFF2-40B4-BE49-F238E27FC236}">
                  <a16:creationId xmlns:a16="http://schemas.microsoft.com/office/drawing/2014/main" xmlns="" id="{6300D852-9565-4201-AB55-7B8E87730B9F}"/>
                </a:ext>
              </a:extLst>
            </p:cNvPr>
            <p:cNvSpPr txBox="1"/>
            <p:nvPr/>
          </p:nvSpPr>
          <p:spPr>
            <a:xfrm>
              <a:off x="32045" y="3078743"/>
              <a:ext cx="20033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dirty="0">
                  <a:solidFill>
                    <a:srgbClr val="33CCCC"/>
                  </a:solidFill>
                  <a:latin typeface="Helvetica" panose="020B0604020202020204" pitchFamily="34" charset="0"/>
                </a:rPr>
                <a:t>الْأَدَاءُ الْقِرَائِيُّ</a:t>
              </a:r>
              <a:endParaRPr lang="en-US" sz="2000" dirty="0">
                <a:solidFill>
                  <a:srgbClr val="33CCCC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55" name="TextBox 1">
            <a:extLst>
              <a:ext uri="{FF2B5EF4-FFF2-40B4-BE49-F238E27FC236}">
                <a16:creationId xmlns:a16="http://schemas.microsoft.com/office/drawing/2014/main" xmlns="" id="{C54F66CB-3E04-4C45-996C-7E6BA81E65FE}"/>
              </a:ext>
            </a:extLst>
          </p:cNvPr>
          <p:cNvSpPr txBox="1"/>
          <p:nvPr/>
        </p:nvSpPr>
        <p:spPr>
          <a:xfrm>
            <a:off x="9962494" y="3938663"/>
            <a:ext cx="2048531" cy="830997"/>
          </a:xfrm>
          <a:prstGeom prst="rect">
            <a:avLst/>
          </a:prstGeom>
          <a:noFill/>
          <a:effectLst>
            <a:outerShdw blurRad="88900" dist="215900" dir="1800000" sy="23000" kx="1200000" algn="br" rotWithShape="0">
              <a:prstClr val="black">
                <a:alpha val="4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Y" sz="2400" b="1" dirty="0" smtClean="0">
                <a:solidFill>
                  <a:srgbClr val="FF0000"/>
                </a:solidFill>
                <a:latin typeface="Oswald" panose="02000503000000000000" pitchFamily="2" charset="0"/>
              </a:rPr>
              <a:t>أولاً</a:t>
            </a:r>
          </a:p>
          <a:p>
            <a:pPr algn="ctr"/>
            <a:r>
              <a:rPr lang="ar-SY" sz="24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أَقْرَأ وَ أُلَاحِظُ :</a:t>
            </a:r>
            <a:endParaRPr lang="en-US" sz="2400" b="1" dirty="0">
              <a:solidFill>
                <a:srgbClr val="FFC000"/>
              </a:solidFill>
              <a:latin typeface="Oswald" panose="02000503000000000000" pitchFamily="2" charset="0"/>
            </a:endParaRPr>
          </a:p>
        </p:txBody>
      </p:sp>
      <p:grpSp>
        <p:nvGrpSpPr>
          <p:cNvPr id="67" name="مجموعة 66"/>
          <p:cNvGrpSpPr/>
          <p:nvPr/>
        </p:nvGrpSpPr>
        <p:grpSpPr>
          <a:xfrm rot="5400000">
            <a:off x="-226239" y="4478955"/>
            <a:ext cx="1808554" cy="2806979"/>
            <a:chOff x="2518021" y="4459777"/>
            <a:chExt cx="1808554" cy="2806979"/>
          </a:xfrm>
        </p:grpSpPr>
        <p:sp>
          <p:nvSpPr>
            <p:cNvPr id="68" name="Oval 119">
              <a:extLst>
                <a:ext uri="{FF2B5EF4-FFF2-40B4-BE49-F238E27FC236}">
                  <a16:creationId xmlns:a16="http://schemas.microsoft.com/office/drawing/2014/main" xmlns="" id="{A440BD40-F67C-474D-82F0-D5821BA1D78A}"/>
                </a:ext>
              </a:extLst>
            </p:cNvPr>
            <p:cNvSpPr/>
            <p:nvPr/>
          </p:nvSpPr>
          <p:spPr>
            <a:xfrm>
              <a:off x="2518021" y="4459777"/>
              <a:ext cx="1808554" cy="2806979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: Shape 79">
              <a:extLst>
                <a:ext uri="{FF2B5EF4-FFF2-40B4-BE49-F238E27FC236}">
                  <a16:creationId xmlns:a16="http://schemas.microsoft.com/office/drawing/2014/main" xmlns="" id="{CCC03901-051F-4048-B304-80D058C3C0A3}"/>
                </a:ext>
              </a:extLst>
            </p:cNvPr>
            <p:cNvSpPr/>
            <p:nvPr/>
          </p:nvSpPr>
          <p:spPr>
            <a:xfrm>
              <a:off x="2934910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0" name="Rectangle 80">
              <a:extLst>
                <a:ext uri="{FF2B5EF4-FFF2-40B4-BE49-F238E27FC236}">
                  <a16:creationId xmlns:a16="http://schemas.microsoft.com/office/drawing/2014/main" xmlns="" id="{C7BB64F1-ECEF-4406-90F5-8B7A05F735A1}"/>
                </a:ext>
              </a:extLst>
            </p:cNvPr>
            <p:cNvSpPr/>
            <p:nvPr/>
          </p:nvSpPr>
          <p:spPr>
            <a:xfrm>
              <a:off x="2934910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81">
              <a:extLst>
                <a:ext uri="{FF2B5EF4-FFF2-40B4-BE49-F238E27FC236}">
                  <a16:creationId xmlns:a16="http://schemas.microsoft.com/office/drawing/2014/main" xmlns="" id="{4AC1EE01-9137-4C61-B222-49B53D894426}"/>
                </a:ext>
              </a:extLst>
            </p:cNvPr>
            <p:cNvSpPr/>
            <p:nvPr/>
          </p:nvSpPr>
          <p:spPr>
            <a:xfrm>
              <a:off x="3287359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: Shape 84">
              <a:extLst>
                <a:ext uri="{FF2B5EF4-FFF2-40B4-BE49-F238E27FC236}">
                  <a16:creationId xmlns:a16="http://schemas.microsoft.com/office/drawing/2014/main" xmlns="" id="{CB59E35D-DC0E-4B0F-A5D1-7DBA2F957651}"/>
                </a:ext>
              </a:extLst>
            </p:cNvPr>
            <p:cNvSpPr/>
            <p:nvPr/>
          </p:nvSpPr>
          <p:spPr>
            <a:xfrm>
              <a:off x="3311945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E10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Rectangle 85">
              <a:extLst>
                <a:ext uri="{FF2B5EF4-FFF2-40B4-BE49-F238E27FC236}">
                  <a16:creationId xmlns:a16="http://schemas.microsoft.com/office/drawing/2014/main" xmlns="" id="{09E4C3F9-5C36-41DE-A21E-8F1FD36CF854}"/>
                </a:ext>
              </a:extLst>
            </p:cNvPr>
            <p:cNvSpPr/>
            <p:nvPr/>
          </p:nvSpPr>
          <p:spPr>
            <a:xfrm>
              <a:off x="2934836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E1014C"/>
                </a:gs>
                <a:gs pos="19000">
                  <a:srgbClr val="FE4080"/>
                </a:gs>
                <a:gs pos="83000">
                  <a:srgbClr val="FE4080"/>
                </a:gs>
                <a:gs pos="100000">
                  <a:srgbClr val="E1014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مجموعة 84"/>
          <p:cNvGrpSpPr/>
          <p:nvPr/>
        </p:nvGrpSpPr>
        <p:grpSpPr>
          <a:xfrm rot="5400000">
            <a:off x="-124085" y="1019452"/>
            <a:ext cx="1810848" cy="2810538"/>
            <a:chOff x="4265623" y="4354696"/>
            <a:chExt cx="1810848" cy="2810538"/>
          </a:xfrm>
        </p:grpSpPr>
        <p:sp>
          <p:nvSpPr>
            <p:cNvPr id="88" name="Oval 120">
              <a:extLst>
                <a:ext uri="{FF2B5EF4-FFF2-40B4-BE49-F238E27FC236}">
                  <a16:creationId xmlns:a16="http://schemas.microsoft.com/office/drawing/2014/main" xmlns="" id="{9789FF8E-1A5B-45D0-9D4F-9E913C70AAE0}"/>
                </a:ext>
              </a:extLst>
            </p:cNvPr>
            <p:cNvSpPr/>
            <p:nvPr/>
          </p:nvSpPr>
          <p:spPr>
            <a:xfrm>
              <a:off x="4265623" y="4354696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2F0868A5-EF39-4182-917F-91DA5F11C2E9}"/>
                </a:ext>
              </a:extLst>
            </p:cNvPr>
            <p:cNvSpPr/>
            <p:nvPr/>
          </p:nvSpPr>
          <p:spPr>
            <a:xfrm>
              <a:off x="4745399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Rectangle 99">
              <a:extLst>
                <a:ext uri="{FF2B5EF4-FFF2-40B4-BE49-F238E27FC236}">
                  <a16:creationId xmlns:a16="http://schemas.microsoft.com/office/drawing/2014/main" xmlns="" id="{882F8A25-C8DC-422D-8FE5-2394C73AF96E}"/>
                </a:ext>
              </a:extLst>
            </p:cNvPr>
            <p:cNvSpPr/>
            <p:nvPr/>
          </p:nvSpPr>
          <p:spPr>
            <a:xfrm>
              <a:off x="4745399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Rectangle 100">
              <a:extLst>
                <a:ext uri="{FF2B5EF4-FFF2-40B4-BE49-F238E27FC236}">
                  <a16:creationId xmlns:a16="http://schemas.microsoft.com/office/drawing/2014/main" xmlns="" id="{2505EF82-E3D4-4049-9AF3-27731A9389C6}"/>
                </a:ext>
              </a:extLst>
            </p:cNvPr>
            <p:cNvSpPr/>
            <p:nvPr/>
          </p:nvSpPr>
          <p:spPr>
            <a:xfrm>
              <a:off x="5097847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Freeform: Shape 101">
              <a:extLst>
                <a:ext uri="{FF2B5EF4-FFF2-40B4-BE49-F238E27FC236}">
                  <a16:creationId xmlns:a16="http://schemas.microsoft.com/office/drawing/2014/main" xmlns="" id="{8F8D5815-A0E4-4B92-B02B-D356A239A3AA}"/>
                </a:ext>
              </a:extLst>
            </p:cNvPr>
            <p:cNvSpPr/>
            <p:nvPr/>
          </p:nvSpPr>
          <p:spPr>
            <a:xfrm>
              <a:off x="5122434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D9A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xmlns="" id="{A372C533-7BE2-47B2-A514-B883A81EF0B0}"/>
                </a:ext>
              </a:extLst>
            </p:cNvPr>
            <p:cNvSpPr/>
            <p:nvPr/>
          </p:nvSpPr>
          <p:spPr>
            <a:xfrm>
              <a:off x="4745325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D9A601"/>
                </a:gs>
                <a:gs pos="19000">
                  <a:srgbClr val="FEC107"/>
                </a:gs>
                <a:gs pos="83000">
                  <a:srgbClr val="FEC107"/>
                </a:gs>
                <a:gs pos="100000">
                  <a:srgbClr val="D9A6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7" name="مجموعة 106"/>
          <p:cNvGrpSpPr/>
          <p:nvPr/>
        </p:nvGrpSpPr>
        <p:grpSpPr>
          <a:xfrm rot="5400000">
            <a:off x="-1150" y="2857875"/>
            <a:ext cx="1810848" cy="2810538"/>
            <a:chOff x="6088775" y="4231761"/>
            <a:chExt cx="1810848" cy="2810538"/>
          </a:xfrm>
        </p:grpSpPr>
        <p:sp>
          <p:nvSpPr>
            <p:cNvPr id="108" name="Oval 121">
              <a:extLst>
                <a:ext uri="{FF2B5EF4-FFF2-40B4-BE49-F238E27FC236}">
                  <a16:creationId xmlns:a16="http://schemas.microsoft.com/office/drawing/2014/main" xmlns="" id="{D97E04F9-E955-451C-930A-641F33C6C21E}"/>
                </a:ext>
              </a:extLst>
            </p:cNvPr>
            <p:cNvSpPr/>
            <p:nvPr/>
          </p:nvSpPr>
          <p:spPr>
            <a:xfrm>
              <a:off x="6088775" y="4231761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Freeform: Shape 104">
              <a:extLst>
                <a:ext uri="{FF2B5EF4-FFF2-40B4-BE49-F238E27FC236}">
                  <a16:creationId xmlns:a16="http://schemas.microsoft.com/office/drawing/2014/main" xmlns="" id="{B0483ECD-CEDE-4F47-AB98-EAF01720BA9B}"/>
                </a:ext>
              </a:extLst>
            </p:cNvPr>
            <p:cNvSpPr/>
            <p:nvPr/>
          </p:nvSpPr>
          <p:spPr>
            <a:xfrm>
              <a:off x="6555886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0" name="Rectangle 105">
              <a:extLst>
                <a:ext uri="{FF2B5EF4-FFF2-40B4-BE49-F238E27FC236}">
                  <a16:creationId xmlns:a16="http://schemas.microsoft.com/office/drawing/2014/main" xmlns="" id="{312B3983-3BE8-4029-8BDB-163802090DEA}"/>
                </a:ext>
              </a:extLst>
            </p:cNvPr>
            <p:cNvSpPr/>
            <p:nvPr/>
          </p:nvSpPr>
          <p:spPr>
            <a:xfrm>
              <a:off x="6555886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06">
              <a:extLst>
                <a:ext uri="{FF2B5EF4-FFF2-40B4-BE49-F238E27FC236}">
                  <a16:creationId xmlns:a16="http://schemas.microsoft.com/office/drawing/2014/main" xmlns="" id="{DD54657F-C562-4394-87D9-1930F6594241}"/>
                </a:ext>
              </a:extLst>
            </p:cNvPr>
            <p:cNvSpPr/>
            <p:nvPr/>
          </p:nvSpPr>
          <p:spPr>
            <a:xfrm>
              <a:off x="6908336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Freeform: Shape 107">
              <a:extLst>
                <a:ext uri="{FF2B5EF4-FFF2-40B4-BE49-F238E27FC236}">
                  <a16:creationId xmlns:a16="http://schemas.microsoft.com/office/drawing/2014/main" xmlns="" id="{4BED3F98-8E78-487A-BFE8-644502062528}"/>
                </a:ext>
              </a:extLst>
            </p:cNvPr>
            <p:cNvSpPr/>
            <p:nvPr/>
          </p:nvSpPr>
          <p:spPr>
            <a:xfrm>
              <a:off x="6932922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76A9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xmlns="" id="{2CC77DBC-9132-4E1D-92FE-C360AA61D88E}"/>
                </a:ext>
              </a:extLst>
            </p:cNvPr>
            <p:cNvSpPr/>
            <p:nvPr/>
          </p:nvSpPr>
          <p:spPr>
            <a:xfrm>
              <a:off x="6555813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76A939"/>
                </a:gs>
                <a:gs pos="19000">
                  <a:srgbClr val="8BC24B"/>
                </a:gs>
                <a:gs pos="83000">
                  <a:srgbClr val="8BC24B"/>
                </a:gs>
                <a:gs pos="100000">
                  <a:srgbClr val="76A93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4" name="مجموعة 113"/>
          <p:cNvGrpSpPr/>
          <p:nvPr/>
        </p:nvGrpSpPr>
        <p:grpSpPr>
          <a:xfrm rot="5400000">
            <a:off x="141053" y="-553675"/>
            <a:ext cx="1810848" cy="2810538"/>
            <a:chOff x="7911928" y="4108828"/>
            <a:chExt cx="1810848" cy="2810538"/>
          </a:xfrm>
        </p:grpSpPr>
        <p:sp>
          <p:nvSpPr>
            <p:cNvPr id="115" name="Oval 122">
              <a:extLst>
                <a:ext uri="{FF2B5EF4-FFF2-40B4-BE49-F238E27FC236}">
                  <a16:creationId xmlns:a16="http://schemas.microsoft.com/office/drawing/2014/main" xmlns="" id="{8C8F9E2C-CEDB-4E13-8883-B6D5A986CF28}"/>
                </a:ext>
              </a:extLst>
            </p:cNvPr>
            <p:cNvSpPr/>
            <p:nvPr/>
          </p:nvSpPr>
          <p:spPr>
            <a:xfrm>
              <a:off x="7911928" y="4108828"/>
              <a:ext cx="1810848" cy="2810538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  <a:ln>
              <a:noFill/>
            </a:ln>
            <a:effectLst>
              <a:softEdge rad="584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Freeform: Shape 110">
              <a:extLst>
                <a:ext uri="{FF2B5EF4-FFF2-40B4-BE49-F238E27FC236}">
                  <a16:creationId xmlns:a16="http://schemas.microsoft.com/office/drawing/2014/main" xmlns="" id="{3579DB3D-8265-4806-8B0F-6D64218EBCEC}"/>
                </a:ext>
              </a:extLst>
            </p:cNvPr>
            <p:cNvSpPr/>
            <p:nvPr/>
          </p:nvSpPr>
          <p:spPr>
            <a:xfrm>
              <a:off x="8366374" y="5071877"/>
              <a:ext cx="958965" cy="565154"/>
            </a:xfrm>
            <a:custGeom>
              <a:avLst/>
              <a:gdLst>
                <a:gd name="connsiteX0" fmla="*/ 410168 w 1114511"/>
                <a:gd name="connsiteY0" fmla="*/ 0 h 656823"/>
                <a:gd name="connsiteX1" fmla="*/ 706577 w 1114511"/>
                <a:gd name="connsiteY1" fmla="*/ 0 h 656823"/>
                <a:gd name="connsiteX2" fmla="*/ 710924 w 1114511"/>
                <a:gd name="connsiteY2" fmla="*/ 43123 h 656823"/>
                <a:gd name="connsiteX3" fmla="*/ 983535 w 1114511"/>
                <a:gd name="connsiteY3" fmla="*/ 548758 h 656823"/>
                <a:gd name="connsiteX4" fmla="*/ 1114511 w 1114511"/>
                <a:gd name="connsiteY4" fmla="*/ 656823 h 656823"/>
                <a:gd name="connsiteX5" fmla="*/ 0 w 1114511"/>
                <a:gd name="connsiteY5" fmla="*/ 656823 h 656823"/>
                <a:gd name="connsiteX6" fmla="*/ 130976 w 1114511"/>
                <a:gd name="connsiteY6" fmla="*/ 548758 h 656823"/>
                <a:gd name="connsiteX7" fmla="*/ 403586 w 1114511"/>
                <a:gd name="connsiteY7" fmla="*/ 43123 h 65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511" h="656823">
                  <a:moveTo>
                    <a:pt x="410168" y="0"/>
                  </a:moveTo>
                  <a:lnTo>
                    <a:pt x="706577" y="0"/>
                  </a:lnTo>
                  <a:lnTo>
                    <a:pt x="710924" y="43123"/>
                  </a:lnTo>
                  <a:cubicBezTo>
                    <a:pt x="750892" y="238441"/>
                    <a:pt x="847795" y="413018"/>
                    <a:pt x="983535" y="548758"/>
                  </a:cubicBezTo>
                  <a:lnTo>
                    <a:pt x="1114511" y="656823"/>
                  </a:lnTo>
                  <a:lnTo>
                    <a:pt x="0" y="656823"/>
                  </a:lnTo>
                  <a:lnTo>
                    <a:pt x="130976" y="548758"/>
                  </a:lnTo>
                  <a:cubicBezTo>
                    <a:pt x="266716" y="413018"/>
                    <a:pt x="363619" y="238441"/>
                    <a:pt x="403586" y="4312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7" name="Rectangle 111">
              <a:extLst>
                <a:ext uri="{FF2B5EF4-FFF2-40B4-BE49-F238E27FC236}">
                  <a16:creationId xmlns:a16="http://schemas.microsoft.com/office/drawing/2014/main" xmlns="" id="{143465A6-1ACB-4CC6-9595-C36CA657744A}"/>
                </a:ext>
              </a:extLst>
            </p:cNvPr>
            <p:cNvSpPr/>
            <p:nvPr/>
          </p:nvSpPr>
          <p:spPr>
            <a:xfrm>
              <a:off x="8366374" y="5637031"/>
              <a:ext cx="958891" cy="245869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2">
              <a:extLst>
                <a:ext uri="{FF2B5EF4-FFF2-40B4-BE49-F238E27FC236}">
                  <a16:creationId xmlns:a16="http://schemas.microsoft.com/office/drawing/2014/main" xmlns="" id="{CF40DF49-1F58-4541-9FF6-91BCDBF54570}"/>
                </a:ext>
              </a:extLst>
            </p:cNvPr>
            <p:cNvSpPr/>
            <p:nvPr/>
          </p:nvSpPr>
          <p:spPr>
            <a:xfrm>
              <a:off x="8718823" y="4933503"/>
              <a:ext cx="256114" cy="138374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31864">
                  <a:schemeClr val="tx1">
                    <a:lumMod val="85000"/>
                    <a:lumOff val="15000"/>
                  </a:schemeClr>
                </a:gs>
                <a:gs pos="19000">
                  <a:schemeClr val="tx1">
                    <a:lumMod val="65000"/>
                    <a:lumOff val="35000"/>
                  </a:schemeClr>
                </a:gs>
                <a:gs pos="69909">
                  <a:schemeClr val="tx1">
                    <a:lumMod val="85000"/>
                    <a:lumOff val="15000"/>
                  </a:schemeClr>
                </a:gs>
                <a:gs pos="8300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Freeform: Shape 113">
              <a:extLst>
                <a:ext uri="{FF2B5EF4-FFF2-40B4-BE49-F238E27FC236}">
                  <a16:creationId xmlns:a16="http://schemas.microsoft.com/office/drawing/2014/main" xmlns="" id="{90BF7ED5-5379-4AE2-ACF1-84A557328275}"/>
                </a:ext>
              </a:extLst>
            </p:cNvPr>
            <p:cNvSpPr/>
            <p:nvPr/>
          </p:nvSpPr>
          <p:spPr>
            <a:xfrm>
              <a:off x="8743409" y="4627308"/>
              <a:ext cx="204891" cy="306195"/>
            </a:xfrm>
            <a:custGeom>
              <a:avLst/>
              <a:gdLst>
                <a:gd name="connsiteX0" fmla="*/ 238125 w 238125"/>
                <a:gd name="connsiteY0" fmla="*/ 0 h 355861"/>
                <a:gd name="connsiteX1" fmla="*/ 238125 w 238125"/>
                <a:gd name="connsiteY1" fmla="*/ 355861 h 355861"/>
                <a:gd name="connsiteX2" fmla="*/ 0 w 238125"/>
                <a:gd name="connsiteY2" fmla="*/ 355861 h 355861"/>
                <a:gd name="connsiteX3" fmla="*/ 0 w 238125"/>
                <a:gd name="connsiteY3" fmla="*/ 98707 h 355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55861">
                  <a:moveTo>
                    <a:pt x="238125" y="0"/>
                  </a:moveTo>
                  <a:lnTo>
                    <a:pt x="238125" y="355861"/>
                  </a:lnTo>
                  <a:lnTo>
                    <a:pt x="0" y="355861"/>
                  </a:lnTo>
                  <a:lnTo>
                    <a:pt x="0" y="98707"/>
                  </a:lnTo>
                  <a:close/>
                </a:path>
              </a:pathLst>
            </a:custGeom>
            <a:solidFill>
              <a:srgbClr val="35A2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0" name="Rectangle 114">
              <a:extLst>
                <a:ext uri="{FF2B5EF4-FFF2-40B4-BE49-F238E27FC236}">
                  <a16:creationId xmlns:a16="http://schemas.microsoft.com/office/drawing/2014/main" xmlns="" id="{D5EED04B-B57A-4A2D-990F-82C7DDEF76B2}"/>
                </a:ext>
              </a:extLst>
            </p:cNvPr>
            <p:cNvSpPr/>
            <p:nvPr/>
          </p:nvSpPr>
          <p:spPr>
            <a:xfrm>
              <a:off x="8366300" y="5882899"/>
              <a:ext cx="958891" cy="978629"/>
            </a:xfrm>
            <a:prstGeom prst="rect">
              <a:avLst/>
            </a:prstGeom>
            <a:gradFill flip="none" rotWithShape="1">
              <a:gsLst>
                <a:gs pos="0">
                  <a:srgbClr val="35A2AD"/>
                </a:gs>
                <a:gs pos="19000">
                  <a:srgbClr val="65C7D0"/>
                </a:gs>
                <a:gs pos="83000">
                  <a:srgbClr val="65C7D0"/>
                </a:gs>
                <a:gs pos="100000">
                  <a:srgbClr val="35A2AD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083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542</Words>
  <Application>Microsoft Office PowerPoint</Application>
  <PresentationFormat>مخصص</PresentationFormat>
  <Paragraphs>174</Paragraphs>
  <Slides>17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268</cp:revision>
  <dcterms:created xsi:type="dcterms:W3CDTF">2020-09-22T10:26:44Z</dcterms:created>
  <dcterms:modified xsi:type="dcterms:W3CDTF">2021-04-20T15:13:01Z</dcterms:modified>
</cp:coreProperties>
</file>