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337" r:id="rId2"/>
    <p:sldId id="343" r:id="rId3"/>
    <p:sldId id="342" r:id="rId4"/>
    <p:sldId id="344" r:id="rId5"/>
    <p:sldId id="333" r:id="rId6"/>
    <p:sldId id="324" r:id="rId7"/>
    <p:sldId id="345" r:id="rId8"/>
    <p:sldId id="346" r:id="rId9"/>
    <p:sldId id="347" r:id="rId10"/>
    <p:sldId id="348" r:id="rId11"/>
  </p:sldIdLst>
  <p:sldSz cx="9144000" cy="6858000" type="screen4x3"/>
  <p:notesSz cx="6858000" cy="9144000"/>
  <p:custDataLst>
    <p:tags r:id="rId13"/>
  </p:custDataLst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161"/>
    <a:srgbClr val="006600"/>
    <a:srgbClr val="DFDA00"/>
    <a:srgbClr val="00005C"/>
    <a:srgbClr val="5C005C"/>
    <a:srgbClr val="D00054"/>
    <a:srgbClr val="CC3300"/>
    <a:srgbClr val="FFF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ED459-1BBB-4262-AA39-BD187F38728A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CF9DDD-4ACF-4350-A029-6AB366E282F4}">
      <dgm:prSet phldrT="[نص]"/>
      <dgm:spPr>
        <a:solidFill>
          <a:srgbClr val="FFC000"/>
        </a:solidFill>
      </dgm:spPr>
      <dgm:t>
        <a:bodyPr/>
        <a:lstStyle/>
        <a:p>
          <a:r>
            <a:rPr lang="ar-SA" dirty="0" smtClean="0"/>
            <a:t>مهام </a:t>
          </a:r>
          <a:r>
            <a:rPr lang="ar-SA" dirty="0" err="1" smtClean="0"/>
            <a:t>أنطمة</a:t>
          </a:r>
          <a:r>
            <a:rPr lang="ar-SA" dirty="0" smtClean="0"/>
            <a:t> التشغيل</a:t>
          </a:r>
          <a:endParaRPr lang="en-US" dirty="0"/>
        </a:p>
      </dgm:t>
    </dgm:pt>
    <dgm:pt modelId="{9E0A0C6E-6FD4-437C-B3A7-0C1DAB6D80A9}" type="parTrans" cxnId="{DB4C48B7-E266-4B9B-A4B9-23A2C184F253}">
      <dgm:prSet/>
      <dgm:spPr/>
      <dgm:t>
        <a:bodyPr/>
        <a:lstStyle/>
        <a:p>
          <a:endParaRPr lang="en-US"/>
        </a:p>
      </dgm:t>
    </dgm:pt>
    <dgm:pt modelId="{C34A811C-04D4-42D4-A540-06FA9DE8DBF7}" type="sibTrans" cxnId="{DB4C48B7-E266-4B9B-A4B9-23A2C184F253}">
      <dgm:prSet/>
      <dgm:spPr/>
      <dgm:t>
        <a:bodyPr/>
        <a:lstStyle/>
        <a:p>
          <a:endParaRPr lang="en-US"/>
        </a:p>
      </dgm:t>
    </dgm:pt>
    <dgm:pt modelId="{91691C71-E0E6-46AA-BC5A-07AD09865CE7}">
      <dgm:prSet phldrT="[نص]"/>
      <dgm:spPr>
        <a:solidFill>
          <a:srgbClr val="FFA161"/>
        </a:solidFill>
      </dgm:spPr>
      <dgm:t>
        <a:bodyPr/>
        <a:lstStyle/>
        <a:p>
          <a:r>
            <a:rPr lang="ar-SA" dirty="0" smtClean="0"/>
            <a:t>إدارة الذاكرة</a:t>
          </a:r>
          <a:endParaRPr lang="en-US" dirty="0"/>
        </a:p>
      </dgm:t>
    </dgm:pt>
    <dgm:pt modelId="{95CEE60E-B736-46BD-8496-BE22100F9BD7}" type="parTrans" cxnId="{78BBE4FF-7457-46D4-9075-A817E79BD6EC}">
      <dgm:prSet/>
      <dgm:spPr/>
      <dgm:t>
        <a:bodyPr/>
        <a:lstStyle/>
        <a:p>
          <a:endParaRPr lang="en-US"/>
        </a:p>
      </dgm:t>
    </dgm:pt>
    <dgm:pt modelId="{5C7D5535-2614-4D3A-99FF-BD30AECBFB99}" type="sibTrans" cxnId="{78BBE4FF-7457-46D4-9075-A817E79BD6EC}">
      <dgm:prSet/>
      <dgm:spPr/>
      <dgm:t>
        <a:bodyPr/>
        <a:lstStyle/>
        <a:p>
          <a:endParaRPr lang="en-US"/>
        </a:p>
      </dgm:t>
    </dgm:pt>
    <dgm:pt modelId="{AC209F4E-ECE2-41E0-96F1-7CCBD4C85914}">
      <dgm:prSet phldrT="[نص]"/>
      <dgm:spPr>
        <a:solidFill>
          <a:srgbClr val="FFA161"/>
        </a:solidFill>
      </dgm:spPr>
      <dgm:t>
        <a:bodyPr/>
        <a:lstStyle/>
        <a:p>
          <a:r>
            <a:rPr lang="ar-SA" dirty="0" smtClean="0"/>
            <a:t>إدارة العمليات</a:t>
          </a:r>
          <a:endParaRPr lang="en-US" dirty="0"/>
        </a:p>
      </dgm:t>
    </dgm:pt>
    <dgm:pt modelId="{AC480CB1-991A-456D-B9E7-ED320FD2F40D}" type="parTrans" cxnId="{53331332-F7D7-4AC5-ABAA-12F17316F35F}">
      <dgm:prSet/>
      <dgm:spPr/>
      <dgm:t>
        <a:bodyPr/>
        <a:lstStyle/>
        <a:p>
          <a:endParaRPr lang="en-US"/>
        </a:p>
      </dgm:t>
    </dgm:pt>
    <dgm:pt modelId="{82D369E7-145E-4C30-9FCC-770388240B2C}" type="sibTrans" cxnId="{53331332-F7D7-4AC5-ABAA-12F17316F35F}">
      <dgm:prSet/>
      <dgm:spPr/>
      <dgm:t>
        <a:bodyPr/>
        <a:lstStyle/>
        <a:p>
          <a:endParaRPr lang="en-US"/>
        </a:p>
      </dgm:t>
    </dgm:pt>
    <dgm:pt modelId="{A34A3503-4367-42F0-AFCA-3000E658BC18}">
      <dgm:prSet phldrT="[نص]"/>
      <dgm:spPr>
        <a:solidFill>
          <a:srgbClr val="FFA161"/>
        </a:solidFill>
      </dgm:spPr>
      <dgm:t>
        <a:bodyPr/>
        <a:lstStyle/>
        <a:p>
          <a:r>
            <a:rPr lang="ar-SA" dirty="0" smtClean="0"/>
            <a:t>إدارة أجهزة الادخال والإخراج</a:t>
          </a:r>
          <a:endParaRPr lang="en-US" dirty="0"/>
        </a:p>
      </dgm:t>
    </dgm:pt>
    <dgm:pt modelId="{2F8B9E62-A7F7-4705-BCF5-3F3878293BC9}" type="parTrans" cxnId="{EF3BDED5-7AEA-4E0C-9F15-16AB84B3708B}">
      <dgm:prSet/>
      <dgm:spPr/>
      <dgm:t>
        <a:bodyPr/>
        <a:lstStyle/>
        <a:p>
          <a:endParaRPr lang="en-US"/>
        </a:p>
      </dgm:t>
    </dgm:pt>
    <dgm:pt modelId="{1CDB12CA-C6D5-4908-A3ED-7B2BAFBCE216}" type="sibTrans" cxnId="{EF3BDED5-7AEA-4E0C-9F15-16AB84B3708B}">
      <dgm:prSet/>
      <dgm:spPr/>
      <dgm:t>
        <a:bodyPr/>
        <a:lstStyle/>
        <a:p>
          <a:endParaRPr lang="en-US"/>
        </a:p>
      </dgm:t>
    </dgm:pt>
    <dgm:pt modelId="{A9007244-481B-4013-B551-884943957287}">
      <dgm:prSet phldrT="[نص]"/>
      <dgm:spPr>
        <a:solidFill>
          <a:srgbClr val="FFA161"/>
        </a:solidFill>
      </dgm:spPr>
      <dgm:t>
        <a:bodyPr/>
        <a:lstStyle/>
        <a:p>
          <a:r>
            <a:rPr lang="ar-SA" dirty="0" smtClean="0"/>
            <a:t>إدارة الملفات</a:t>
          </a:r>
          <a:endParaRPr lang="en-US" dirty="0"/>
        </a:p>
      </dgm:t>
    </dgm:pt>
    <dgm:pt modelId="{647C8941-95F9-4E41-A6EF-A42BD009832B}" type="parTrans" cxnId="{28BD672F-2186-432E-87E4-D35C9F4C014F}">
      <dgm:prSet/>
      <dgm:spPr/>
      <dgm:t>
        <a:bodyPr/>
        <a:lstStyle/>
        <a:p>
          <a:endParaRPr lang="en-US"/>
        </a:p>
      </dgm:t>
    </dgm:pt>
    <dgm:pt modelId="{E37058B7-EF33-4A0C-8D44-2CDF584F0141}" type="sibTrans" cxnId="{28BD672F-2186-432E-87E4-D35C9F4C014F}">
      <dgm:prSet/>
      <dgm:spPr/>
      <dgm:t>
        <a:bodyPr/>
        <a:lstStyle/>
        <a:p>
          <a:endParaRPr lang="en-US"/>
        </a:p>
      </dgm:t>
    </dgm:pt>
    <dgm:pt modelId="{8E61D5EC-264A-4F48-B44D-5008D1A39C2F}" type="pres">
      <dgm:prSet presAssocID="{A6EED459-1BBB-4262-AA39-BD187F38728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80E84CE-7F79-417A-A3E7-26941B88932E}" type="pres">
      <dgm:prSet presAssocID="{68CF9DDD-4ACF-4350-A029-6AB366E282F4}" presName="root1" presStyleCnt="0"/>
      <dgm:spPr/>
    </dgm:pt>
    <dgm:pt modelId="{BA0E11E7-BF1C-4666-86DE-776EEA4BC894}" type="pres">
      <dgm:prSet presAssocID="{68CF9DDD-4ACF-4350-A029-6AB366E282F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6F61F-2E3A-4FE3-B73D-ADA375E265C4}" type="pres">
      <dgm:prSet presAssocID="{68CF9DDD-4ACF-4350-A029-6AB366E282F4}" presName="level2hierChild" presStyleCnt="0"/>
      <dgm:spPr/>
    </dgm:pt>
    <dgm:pt modelId="{52F088FE-2315-4172-BA3A-EED129F8BD96}" type="pres">
      <dgm:prSet presAssocID="{95CEE60E-B736-46BD-8496-BE22100F9BD7}" presName="conn2-1" presStyleLbl="parChTrans1D2" presStyleIdx="0" presStyleCnt="4"/>
      <dgm:spPr/>
    </dgm:pt>
    <dgm:pt modelId="{7A8D1894-AF0A-4769-AA33-943612EECEAB}" type="pres">
      <dgm:prSet presAssocID="{95CEE60E-B736-46BD-8496-BE22100F9BD7}" presName="connTx" presStyleLbl="parChTrans1D2" presStyleIdx="0" presStyleCnt="4"/>
      <dgm:spPr/>
    </dgm:pt>
    <dgm:pt modelId="{0A3E9954-06DA-4D96-9BB1-68C93E8E8E51}" type="pres">
      <dgm:prSet presAssocID="{91691C71-E0E6-46AA-BC5A-07AD09865CE7}" presName="root2" presStyleCnt="0"/>
      <dgm:spPr/>
    </dgm:pt>
    <dgm:pt modelId="{E6A3F4CE-0CF9-41EB-9965-DD36D39A51A2}" type="pres">
      <dgm:prSet presAssocID="{91691C71-E0E6-46AA-BC5A-07AD09865CE7}" presName="LevelTwoTextNode" presStyleLbl="node2" presStyleIdx="0" presStyleCnt="4">
        <dgm:presLayoutVars>
          <dgm:chPref val="3"/>
        </dgm:presLayoutVars>
      </dgm:prSet>
      <dgm:spPr/>
    </dgm:pt>
    <dgm:pt modelId="{12D36B94-8426-493D-AE16-6A1D1B5C3C2A}" type="pres">
      <dgm:prSet presAssocID="{91691C71-E0E6-46AA-BC5A-07AD09865CE7}" presName="level3hierChild" presStyleCnt="0"/>
      <dgm:spPr/>
    </dgm:pt>
    <dgm:pt modelId="{B707BD32-5094-4032-8455-7A0E9FD894F7}" type="pres">
      <dgm:prSet presAssocID="{AC480CB1-991A-456D-B9E7-ED320FD2F40D}" presName="conn2-1" presStyleLbl="parChTrans1D2" presStyleIdx="1" presStyleCnt="4"/>
      <dgm:spPr/>
    </dgm:pt>
    <dgm:pt modelId="{5C19239A-1ED3-42EF-884D-DCB0DE3180B1}" type="pres">
      <dgm:prSet presAssocID="{AC480CB1-991A-456D-B9E7-ED320FD2F40D}" presName="connTx" presStyleLbl="parChTrans1D2" presStyleIdx="1" presStyleCnt="4"/>
      <dgm:spPr/>
    </dgm:pt>
    <dgm:pt modelId="{CEDDC4C7-6BC7-4525-96D9-821045FFDCB0}" type="pres">
      <dgm:prSet presAssocID="{AC209F4E-ECE2-41E0-96F1-7CCBD4C85914}" presName="root2" presStyleCnt="0"/>
      <dgm:spPr/>
    </dgm:pt>
    <dgm:pt modelId="{0D6876B3-FB93-4402-9A94-40F44DA237A5}" type="pres">
      <dgm:prSet presAssocID="{AC209F4E-ECE2-41E0-96F1-7CCBD4C85914}" presName="LevelTwoTextNode" presStyleLbl="node2" presStyleIdx="1" presStyleCnt="4">
        <dgm:presLayoutVars>
          <dgm:chPref val="3"/>
        </dgm:presLayoutVars>
      </dgm:prSet>
      <dgm:spPr/>
    </dgm:pt>
    <dgm:pt modelId="{E176151C-31E8-490D-9E41-9E5D22EAC71D}" type="pres">
      <dgm:prSet presAssocID="{AC209F4E-ECE2-41E0-96F1-7CCBD4C85914}" presName="level3hierChild" presStyleCnt="0"/>
      <dgm:spPr/>
    </dgm:pt>
    <dgm:pt modelId="{53D8FBAB-D1B0-4835-95E8-1D23099A8FF1}" type="pres">
      <dgm:prSet presAssocID="{2F8B9E62-A7F7-4705-BCF5-3F3878293BC9}" presName="conn2-1" presStyleLbl="parChTrans1D2" presStyleIdx="2" presStyleCnt="4"/>
      <dgm:spPr/>
    </dgm:pt>
    <dgm:pt modelId="{B8CBBB23-11D5-4529-A8D3-199ED608B975}" type="pres">
      <dgm:prSet presAssocID="{2F8B9E62-A7F7-4705-BCF5-3F3878293BC9}" presName="connTx" presStyleLbl="parChTrans1D2" presStyleIdx="2" presStyleCnt="4"/>
      <dgm:spPr/>
    </dgm:pt>
    <dgm:pt modelId="{2458534A-F23D-43C2-A700-FBE1412AD1A4}" type="pres">
      <dgm:prSet presAssocID="{A34A3503-4367-42F0-AFCA-3000E658BC18}" presName="root2" presStyleCnt="0"/>
      <dgm:spPr/>
    </dgm:pt>
    <dgm:pt modelId="{514ABD84-0805-4E75-9534-75F05610C32A}" type="pres">
      <dgm:prSet presAssocID="{A34A3503-4367-42F0-AFCA-3000E658BC18}" presName="LevelTwoTextNode" presStyleLbl="node2" presStyleIdx="2" presStyleCnt="4">
        <dgm:presLayoutVars>
          <dgm:chPref val="3"/>
        </dgm:presLayoutVars>
      </dgm:prSet>
      <dgm:spPr/>
    </dgm:pt>
    <dgm:pt modelId="{8AD9C64A-7610-447E-A05F-C768D16929E7}" type="pres">
      <dgm:prSet presAssocID="{A34A3503-4367-42F0-AFCA-3000E658BC18}" presName="level3hierChild" presStyleCnt="0"/>
      <dgm:spPr/>
    </dgm:pt>
    <dgm:pt modelId="{C93223A8-2E3A-42CB-86F6-DBB2D4C6E6A7}" type="pres">
      <dgm:prSet presAssocID="{647C8941-95F9-4E41-A6EF-A42BD009832B}" presName="conn2-1" presStyleLbl="parChTrans1D2" presStyleIdx="3" presStyleCnt="4"/>
      <dgm:spPr/>
    </dgm:pt>
    <dgm:pt modelId="{E147D6C3-7AA7-48D6-B4F7-C77BBD3420EC}" type="pres">
      <dgm:prSet presAssocID="{647C8941-95F9-4E41-A6EF-A42BD009832B}" presName="connTx" presStyleLbl="parChTrans1D2" presStyleIdx="3" presStyleCnt="4"/>
      <dgm:spPr/>
    </dgm:pt>
    <dgm:pt modelId="{AA55F535-F895-467A-8A49-62950852057D}" type="pres">
      <dgm:prSet presAssocID="{A9007244-481B-4013-B551-884943957287}" presName="root2" presStyleCnt="0"/>
      <dgm:spPr/>
    </dgm:pt>
    <dgm:pt modelId="{80783A4B-380F-44C0-8288-43849C40430F}" type="pres">
      <dgm:prSet presAssocID="{A9007244-481B-4013-B551-884943957287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146A60-ED1D-4F9F-B061-7BA7B40189D5}" type="pres">
      <dgm:prSet presAssocID="{A9007244-481B-4013-B551-884943957287}" presName="level3hierChild" presStyleCnt="0"/>
      <dgm:spPr/>
    </dgm:pt>
  </dgm:ptLst>
  <dgm:cxnLst>
    <dgm:cxn modelId="{2816CF4E-DBE7-49A9-81B1-D7B9D4526C9D}" type="presOf" srcId="{AC480CB1-991A-456D-B9E7-ED320FD2F40D}" destId="{B707BD32-5094-4032-8455-7A0E9FD894F7}" srcOrd="0" destOrd="0" presId="urn:microsoft.com/office/officeart/2008/layout/HorizontalMultiLevelHierarchy"/>
    <dgm:cxn modelId="{0AE2C92D-7C15-4818-8FC0-9043306B6159}" type="presOf" srcId="{AC480CB1-991A-456D-B9E7-ED320FD2F40D}" destId="{5C19239A-1ED3-42EF-884D-DCB0DE3180B1}" srcOrd="1" destOrd="0" presId="urn:microsoft.com/office/officeart/2008/layout/HorizontalMultiLevelHierarchy"/>
    <dgm:cxn modelId="{53331332-F7D7-4AC5-ABAA-12F17316F35F}" srcId="{68CF9DDD-4ACF-4350-A029-6AB366E282F4}" destId="{AC209F4E-ECE2-41E0-96F1-7CCBD4C85914}" srcOrd="1" destOrd="0" parTransId="{AC480CB1-991A-456D-B9E7-ED320FD2F40D}" sibTransId="{82D369E7-145E-4C30-9FCC-770388240B2C}"/>
    <dgm:cxn modelId="{EF3BDED5-7AEA-4E0C-9F15-16AB84B3708B}" srcId="{68CF9DDD-4ACF-4350-A029-6AB366E282F4}" destId="{A34A3503-4367-42F0-AFCA-3000E658BC18}" srcOrd="2" destOrd="0" parTransId="{2F8B9E62-A7F7-4705-BCF5-3F3878293BC9}" sibTransId="{1CDB12CA-C6D5-4908-A3ED-7B2BAFBCE216}"/>
    <dgm:cxn modelId="{C22B2993-FEE6-43DB-82A0-B6E4EA5C3E1A}" type="presOf" srcId="{95CEE60E-B736-46BD-8496-BE22100F9BD7}" destId="{7A8D1894-AF0A-4769-AA33-943612EECEAB}" srcOrd="1" destOrd="0" presId="urn:microsoft.com/office/officeart/2008/layout/HorizontalMultiLevelHierarchy"/>
    <dgm:cxn modelId="{78B65591-43A9-4F6B-9A7A-02BEBA9EFA6D}" type="presOf" srcId="{647C8941-95F9-4E41-A6EF-A42BD009832B}" destId="{C93223A8-2E3A-42CB-86F6-DBB2D4C6E6A7}" srcOrd="0" destOrd="0" presId="urn:microsoft.com/office/officeart/2008/layout/HorizontalMultiLevelHierarchy"/>
    <dgm:cxn modelId="{809D7AE0-1241-4FC8-93C8-F03A8F3DE4A0}" type="presOf" srcId="{68CF9DDD-4ACF-4350-A029-6AB366E282F4}" destId="{BA0E11E7-BF1C-4666-86DE-776EEA4BC894}" srcOrd="0" destOrd="0" presId="urn:microsoft.com/office/officeart/2008/layout/HorizontalMultiLevelHierarchy"/>
    <dgm:cxn modelId="{785D03B0-7E61-49D0-B711-350F2E7AB78A}" type="presOf" srcId="{95CEE60E-B736-46BD-8496-BE22100F9BD7}" destId="{52F088FE-2315-4172-BA3A-EED129F8BD96}" srcOrd="0" destOrd="0" presId="urn:microsoft.com/office/officeart/2008/layout/HorizontalMultiLevelHierarchy"/>
    <dgm:cxn modelId="{27105E3A-E88B-4D31-823E-B7C6A239EC57}" type="presOf" srcId="{AC209F4E-ECE2-41E0-96F1-7CCBD4C85914}" destId="{0D6876B3-FB93-4402-9A94-40F44DA237A5}" srcOrd="0" destOrd="0" presId="urn:microsoft.com/office/officeart/2008/layout/HorizontalMultiLevelHierarchy"/>
    <dgm:cxn modelId="{DB4C48B7-E266-4B9B-A4B9-23A2C184F253}" srcId="{A6EED459-1BBB-4262-AA39-BD187F38728A}" destId="{68CF9DDD-4ACF-4350-A029-6AB366E282F4}" srcOrd="0" destOrd="0" parTransId="{9E0A0C6E-6FD4-437C-B3A7-0C1DAB6D80A9}" sibTransId="{C34A811C-04D4-42D4-A540-06FA9DE8DBF7}"/>
    <dgm:cxn modelId="{4D6A82E8-097E-41F1-8E51-04A314B4955B}" type="presOf" srcId="{2F8B9E62-A7F7-4705-BCF5-3F3878293BC9}" destId="{53D8FBAB-D1B0-4835-95E8-1D23099A8FF1}" srcOrd="0" destOrd="0" presId="urn:microsoft.com/office/officeart/2008/layout/HorizontalMultiLevelHierarchy"/>
    <dgm:cxn modelId="{404045B9-77AB-415B-96B3-C9ED68B7D4AF}" type="presOf" srcId="{A9007244-481B-4013-B551-884943957287}" destId="{80783A4B-380F-44C0-8288-43849C40430F}" srcOrd="0" destOrd="0" presId="urn:microsoft.com/office/officeart/2008/layout/HorizontalMultiLevelHierarchy"/>
    <dgm:cxn modelId="{DDDB90F1-A401-4D50-B7D1-5DB2A31E5583}" type="presOf" srcId="{A34A3503-4367-42F0-AFCA-3000E658BC18}" destId="{514ABD84-0805-4E75-9534-75F05610C32A}" srcOrd="0" destOrd="0" presId="urn:microsoft.com/office/officeart/2008/layout/HorizontalMultiLevelHierarchy"/>
    <dgm:cxn modelId="{23D1B6CD-000B-44FB-A7CF-B31C620773FC}" type="presOf" srcId="{647C8941-95F9-4E41-A6EF-A42BD009832B}" destId="{E147D6C3-7AA7-48D6-B4F7-C77BBD3420EC}" srcOrd="1" destOrd="0" presId="urn:microsoft.com/office/officeart/2008/layout/HorizontalMultiLevelHierarchy"/>
    <dgm:cxn modelId="{78BBE4FF-7457-46D4-9075-A817E79BD6EC}" srcId="{68CF9DDD-4ACF-4350-A029-6AB366E282F4}" destId="{91691C71-E0E6-46AA-BC5A-07AD09865CE7}" srcOrd="0" destOrd="0" parTransId="{95CEE60E-B736-46BD-8496-BE22100F9BD7}" sibTransId="{5C7D5535-2614-4D3A-99FF-BD30AECBFB99}"/>
    <dgm:cxn modelId="{90C3FD6C-01D9-4264-96CD-B0F3B1BB839A}" type="presOf" srcId="{91691C71-E0E6-46AA-BC5A-07AD09865CE7}" destId="{E6A3F4CE-0CF9-41EB-9965-DD36D39A51A2}" srcOrd="0" destOrd="0" presId="urn:microsoft.com/office/officeart/2008/layout/HorizontalMultiLevelHierarchy"/>
    <dgm:cxn modelId="{28BD672F-2186-432E-87E4-D35C9F4C014F}" srcId="{68CF9DDD-4ACF-4350-A029-6AB366E282F4}" destId="{A9007244-481B-4013-B551-884943957287}" srcOrd="3" destOrd="0" parTransId="{647C8941-95F9-4E41-A6EF-A42BD009832B}" sibTransId="{E37058B7-EF33-4A0C-8D44-2CDF584F0141}"/>
    <dgm:cxn modelId="{8D0C58CB-C23C-4399-80E6-907CAD17B9B8}" type="presOf" srcId="{A6EED459-1BBB-4262-AA39-BD187F38728A}" destId="{8E61D5EC-264A-4F48-B44D-5008D1A39C2F}" srcOrd="0" destOrd="0" presId="urn:microsoft.com/office/officeart/2008/layout/HorizontalMultiLevelHierarchy"/>
    <dgm:cxn modelId="{DDC794A4-5A84-4934-AE89-E08908931D0E}" type="presOf" srcId="{2F8B9E62-A7F7-4705-BCF5-3F3878293BC9}" destId="{B8CBBB23-11D5-4529-A8D3-199ED608B975}" srcOrd="1" destOrd="0" presId="urn:microsoft.com/office/officeart/2008/layout/HorizontalMultiLevelHierarchy"/>
    <dgm:cxn modelId="{43527918-EAF4-44E6-ACE8-22D17028406F}" type="presParOf" srcId="{8E61D5EC-264A-4F48-B44D-5008D1A39C2F}" destId="{F80E84CE-7F79-417A-A3E7-26941B88932E}" srcOrd="0" destOrd="0" presId="urn:microsoft.com/office/officeart/2008/layout/HorizontalMultiLevelHierarchy"/>
    <dgm:cxn modelId="{4BC9991A-B6B6-4FCD-BBC7-60D3BC2413C0}" type="presParOf" srcId="{F80E84CE-7F79-417A-A3E7-26941B88932E}" destId="{BA0E11E7-BF1C-4666-86DE-776EEA4BC894}" srcOrd="0" destOrd="0" presId="urn:microsoft.com/office/officeart/2008/layout/HorizontalMultiLevelHierarchy"/>
    <dgm:cxn modelId="{F940A209-98F0-4EB5-91EF-A7278E4A226F}" type="presParOf" srcId="{F80E84CE-7F79-417A-A3E7-26941B88932E}" destId="{4106F61F-2E3A-4FE3-B73D-ADA375E265C4}" srcOrd="1" destOrd="0" presId="urn:microsoft.com/office/officeart/2008/layout/HorizontalMultiLevelHierarchy"/>
    <dgm:cxn modelId="{E78DF46D-5377-4CDC-809F-E3DA0118C27F}" type="presParOf" srcId="{4106F61F-2E3A-4FE3-B73D-ADA375E265C4}" destId="{52F088FE-2315-4172-BA3A-EED129F8BD96}" srcOrd="0" destOrd="0" presId="urn:microsoft.com/office/officeart/2008/layout/HorizontalMultiLevelHierarchy"/>
    <dgm:cxn modelId="{2B799811-7D31-41F5-B697-07380805C2C8}" type="presParOf" srcId="{52F088FE-2315-4172-BA3A-EED129F8BD96}" destId="{7A8D1894-AF0A-4769-AA33-943612EECEAB}" srcOrd="0" destOrd="0" presId="urn:microsoft.com/office/officeart/2008/layout/HorizontalMultiLevelHierarchy"/>
    <dgm:cxn modelId="{5FDBFE11-6826-4F53-8AD0-A8A16CA097AF}" type="presParOf" srcId="{4106F61F-2E3A-4FE3-B73D-ADA375E265C4}" destId="{0A3E9954-06DA-4D96-9BB1-68C93E8E8E51}" srcOrd="1" destOrd="0" presId="urn:microsoft.com/office/officeart/2008/layout/HorizontalMultiLevelHierarchy"/>
    <dgm:cxn modelId="{A1753A36-292B-483C-81F4-29E2A309A88F}" type="presParOf" srcId="{0A3E9954-06DA-4D96-9BB1-68C93E8E8E51}" destId="{E6A3F4CE-0CF9-41EB-9965-DD36D39A51A2}" srcOrd="0" destOrd="0" presId="urn:microsoft.com/office/officeart/2008/layout/HorizontalMultiLevelHierarchy"/>
    <dgm:cxn modelId="{FE5FF11D-BA82-4D8F-81DF-8FF1570AB791}" type="presParOf" srcId="{0A3E9954-06DA-4D96-9BB1-68C93E8E8E51}" destId="{12D36B94-8426-493D-AE16-6A1D1B5C3C2A}" srcOrd="1" destOrd="0" presId="urn:microsoft.com/office/officeart/2008/layout/HorizontalMultiLevelHierarchy"/>
    <dgm:cxn modelId="{73F9C28C-1205-4EEB-9B3A-FE226A469028}" type="presParOf" srcId="{4106F61F-2E3A-4FE3-B73D-ADA375E265C4}" destId="{B707BD32-5094-4032-8455-7A0E9FD894F7}" srcOrd="2" destOrd="0" presId="urn:microsoft.com/office/officeart/2008/layout/HorizontalMultiLevelHierarchy"/>
    <dgm:cxn modelId="{27BF27E5-6943-437B-98B1-E3E416AC733D}" type="presParOf" srcId="{B707BD32-5094-4032-8455-7A0E9FD894F7}" destId="{5C19239A-1ED3-42EF-884D-DCB0DE3180B1}" srcOrd="0" destOrd="0" presId="urn:microsoft.com/office/officeart/2008/layout/HorizontalMultiLevelHierarchy"/>
    <dgm:cxn modelId="{F121A8DC-9092-4E2C-95D5-64024B2B78C1}" type="presParOf" srcId="{4106F61F-2E3A-4FE3-B73D-ADA375E265C4}" destId="{CEDDC4C7-6BC7-4525-96D9-821045FFDCB0}" srcOrd="3" destOrd="0" presId="urn:microsoft.com/office/officeart/2008/layout/HorizontalMultiLevelHierarchy"/>
    <dgm:cxn modelId="{B516C5AD-4C97-4496-BAFB-416BB436FC55}" type="presParOf" srcId="{CEDDC4C7-6BC7-4525-96D9-821045FFDCB0}" destId="{0D6876B3-FB93-4402-9A94-40F44DA237A5}" srcOrd="0" destOrd="0" presId="urn:microsoft.com/office/officeart/2008/layout/HorizontalMultiLevelHierarchy"/>
    <dgm:cxn modelId="{90217CE5-1C3F-4B0E-B520-66A21F7A37E2}" type="presParOf" srcId="{CEDDC4C7-6BC7-4525-96D9-821045FFDCB0}" destId="{E176151C-31E8-490D-9E41-9E5D22EAC71D}" srcOrd="1" destOrd="0" presId="urn:microsoft.com/office/officeart/2008/layout/HorizontalMultiLevelHierarchy"/>
    <dgm:cxn modelId="{6A9B2FE3-A77D-4223-9BF8-BF2F8E71F2C8}" type="presParOf" srcId="{4106F61F-2E3A-4FE3-B73D-ADA375E265C4}" destId="{53D8FBAB-D1B0-4835-95E8-1D23099A8FF1}" srcOrd="4" destOrd="0" presId="urn:microsoft.com/office/officeart/2008/layout/HorizontalMultiLevelHierarchy"/>
    <dgm:cxn modelId="{8AEC785E-876E-4308-9AA2-57738D285428}" type="presParOf" srcId="{53D8FBAB-D1B0-4835-95E8-1D23099A8FF1}" destId="{B8CBBB23-11D5-4529-A8D3-199ED608B975}" srcOrd="0" destOrd="0" presId="urn:microsoft.com/office/officeart/2008/layout/HorizontalMultiLevelHierarchy"/>
    <dgm:cxn modelId="{1B382CD2-4E33-4E04-ACAF-CA8D05D68B99}" type="presParOf" srcId="{4106F61F-2E3A-4FE3-B73D-ADA375E265C4}" destId="{2458534A-F23D-43C2-A700-FBE1412AD1A4}" srcOrd="5" destOrd="0" presId="urn:microsoft.com/office/officeart/2008/layout/HorizontalMultiLevelHierarchy"/>
    <dgm:cxn modelId="{499E0584-FEBE-442A-999B-AF43C8644682}" type="presParOf" srcId="{2458534A-F23D-43C2-A700-FBE1412AD1A4}" destId="{514ABD84-0805-4E75-9534-75F05610C32A}" srcOrd="0" destOrd="0" presId="urn:microsoft.com/office/officeart/2008/layout/HorizontalMultiLevelHierarchy"/>
    <dgm:cxn modelId="{77FB1E1B-EFE7-446B-82D7-BFACD50BDB3A}" type="presParOf" srcId="{2458534A-F23D-43C2-A700-FBE1412AD1A4}" destId="{8AD9C64A-7610-447E-A05F-C768D16929E7}" srcOrd="1" destOrd="0" presId="urn:microsoft.com/office/officeart/2008/layout/HorizontalMultiLevelHierarchy"/>
    <dgm:cxn modelId="{91914F45-4FF0-4046-B755-A173B799800B}" type="presParOf" srcId="{4106F61F-2E3A-4FE3-B73D-ADA375E265C4}" destId="{C93223A8-2E3A-42CB-86F6-DBB2D4C6E6A7}" srcOrd="6" destOrd="0" presId="urn:microsoft.com/office/officeart/2008/layout/HorizontalMultiLevelHierarchy"/>
    <dgm:cxn modelId="{F30FA455-72E5-4CA2-B504-E65D6E3E404E}" type="presParOf" srcId="{C93223A8-2E3A-42CB-86F6-DBB2D4C6E6A7}" destId="{E147D6C3-7AA7-48D6-B4F7-C77BBD3420EC}" srcOrd="0" destOrd="0" presId="urn:microsoft.com/office/officeart/2008/layout/HorizontalMultiLevelHierarchy"/>
    <dgm:cxn modelId="{E6F735DA-3B81-4EC7-83DB-A63B64C45CCF}" type="presParOf" srcId="{4106F61F-2E3A-4FE3-B73D-ADA375E265C4}" destId="{AA55F535-F895-467A-8A49-62950852057D}" srcOrd="7" destOrd="0" presId="urn:microsoft.com/office/officeart/2008/layout/HorizontalMultiLevelHierarchy"/>
    <dgm:cxn modelId="{4B7F7570-22CE-49D9-A7AC-3CE460256C14}" type="presParOf" srcId="{AA55F535-F895-467A-8A49-62950852057D}" destId="{80783A4B-380F-44C0-8288-43849C40430F}" srcOrd="0" destOrd="0" presId="urn:microsoft.com/office/officeart/2008/layout/HorizontalMultiLevelHierarchy"/>
    <dgm:cxn modelId="{7F6A32FF-01D9-496C-87DD-40D3C44A8341}" type="presParOf" srcId="{AA55F535-F895-467A-8A49-62950852057D}" destId="{A3146A60-ED1D-4F9F-B061-7BA7B40189D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223A8-2E3A-42CB-86F6-DBB2D4C6E6A7}">
      <dsp:nvSpPr>
        <dsp:cNvPr id="0" name=""/>
        <dsp:cNvSpPr/>
      </dsp:nvSpPr>
      <dsp:spPr>
        <a:xfrm>
          <a:off x="1917970" y="2304256"/>
          <a:ext cx="574404" cy="1641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202" y="0"/>
              </a:lnTo>
              <a:lnTo>
                <a:pt x="287202" y="1641782"/>
              </a:lnTo>
              <a:lnTo>
                <a:pt x="574404" y="16417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61688" y="3081663"/>
        <a:ext cx="86968" cy="86968"/>
      </dsp:txXfrm>
    </dsp:sp>
    <dsp:sp modelId="{53D8FBAB-D1B0-4835-95E8-1D23099A8FF1}">
      <dsp:nvSpPr>
        <dsp:cNvPr id="0" name=""/>
        <dsp:cNvSpPr/>
      </dsp:nvSpPr>
      <dsp:spPr>
        <a:xfrm>
          <a:off x="1917970" y="2304256"/>
          <a:ext cx="574404" cy="547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202" y="0"/>
              </a:lnTo>
              <a:lnTo>
                <a:pt x="287202" y="547260"/>
              </a:lnTo>
              <a:lnTo>
                <a:pt x="574404" y="54726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85338" y="2558052"/>
        <a:ext cx="39668" cy="39668"/>
      </dsp:txXfrm>
    </dsp:sp>
    <dsp:sp modelId="{B707BD32-5094-4032-8455-7A0E9FD894F7}">
      <dsp:nvSpPr>
        <dsp:cNvPr id="0" name=""/>
        <dsp:cNvSpPr/>
      </dsp:nvSpPr>
      <dsp:spPr>
        <a:xfrm>
          <a:off x="1917970" y="1756995"/>
          <a:ext cx="574404" cy="547260"/>
        </a:xfrm>
        <a:custGeom>
          <a:avLst/>
          <a:gdLst/>
          <a:ahLst/>
          <a:cxnLst/>
          <a:rect l="0" t="0" r="0" b="0"/>
          <a:pathLst>
            <a:path>
              <a:moveTo>
                <a:pt x="0" y="547260"/>
              </a:moveTo>
              <a:lnTo>
                <a:pt x="287202" y="547260"/>
              </a:lnTo>
              <a:lnTo>
                <a:pt x="287202" y="0"/>
              </a:lnTo>
              <a:lnTo>
                <a:pt x="57440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85338" y="2010791"/>
        <a:ext cx="39668" cy="39668"/>
      </dsp:txXfrm>
    </dsp:sp>
    <dsp:sp modelId="{52F088FE-2315-4172-BA3A-EED129F8BD96}">
      <dsp:nvSpPr>
        <dsp:cNvPr id="0" name=""/>
        <dsp:cNvSpPr/>
      </dsp:nvSpPr>
      <dsp:spPr>
        <a:xfrm>
          <a:off x="1917970" y="662473"/>
          <a:ext cx="574404" cy="1641782"/>
        </a:xfrm>
        <a:custGeom>
          <a:avLst/>
          <a:gdLst/>
          <a:ahLst/>
          <a:cxnLst/>
          <a:rect l="0" t="0" r="0" b="0"/>
          <a:pathLst>
            <a:path>
              <a:moveTo>
                <a:pt x="0" y="1641782"/>
              </a:moveTo>
              <a:lnTo>
                <a:pt x="287202" y="1641782"/>
              </a:lnTo>
              <a:lnTo>
                <a:pt x="287202" y="0"/>
              </a:lnTo>
              <a:lnTo>
                <a:pt x="57440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61688" y="1439880"/>
        <a:ext cx="86968" cy="86968"/>
      </dsp:txXfrm>
    </dsp:sp>
    <dsp:sp modelId="{BA0E11E7-BF1C-4666-86DE-776EEA4BC894}">
      <dsp:nvSpPr>
        <dsp:cNvPr id="0" name=""/>
        <dsp:cNvSpPr/>
      </dsp:nvSpPr>
      <dsp:spPr>
        <a:xfrm rot="16200000">
          <a:off x="-824094" y="1866447"/>
          <a:ext cx="4608512" cy="875617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900" kern="1200" dirty="0" smtClean="0"/>
            <a:t>مهام </a:t>
          </a:r>
          <a:r>
            <a:rPr lang="ar-SA" sz="5900" kern="1200" dirty="0" err="1" smtClean="0"/>
            <a:t>أنطمة</a:t>
          </a:r>
          <a:r>
            <a:rPr lang="ar-SA" sz="5900" kern="1200" dirty="0" smtClean="0"/>
            <a:t> التشغيل</a:t>
          </a:r>
          <a:endParaRPr lang="en-US" sz="5900" kern="1200" dirty="0"/>
        </a:p>
      </dsp:txBody>
      <dsp:txXfrm>
        <a:off x="-824094" y="1866447"/>
        <a:ext cx="4608512" cy="875617"/>
      </dsp:txXfrm>
    </dsp:sp>
    <dsp:sp modelId="{E6A3F4CE-0CF9-41EB-9965-DD36D39A51A2}">
      <dsp:nvSpPr>
        <dsp:cNvPr id="0" name=""/>
        <dsp:cNvSpPr/>
      </dsp:nvSpPr>
      <dsp:spPr>
        <a:xfrm>
          <a:off x="2492375" y="224664"/>
          <a:ext cx="2872024" cy="875617"/>
        </a:xfrm>
        <a:prstGeom prst="rect">
          <a:avLst/>
        </a:prstGeom>
        <a:solidFill>
          <a:srgbClr val="FFA16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إدارة الذاكرة</a:t>
          </a:r>
          <a:endParaRPr lang="en-US" sz="3100" kern="1200" dirty="0"/>
        </a:p>
      </dsp:txBody>
      <dsp:txXfrm>
        <a:off x="2492375" y="224664"/>
        <a:ext cx="2872024" cy="875617"/>
      </dsp:txXfrm>
    </dsp:sp>
    <dsp:sp modelId="{0D6876B3-FB93-4402-9A94-40F44DA237A5}">
      <dsp:nvSpPr>
        <dsp:cNvPr id="0" name=""/>
        <dsp:cNvSpPr/>
      </dsp:nvSpPr>
      <dsp:spPr>
        <a:xfrm>
          <a:off x="2492375" y="1319186"/>
          <a:ext cx="2872024" cy="875617"/>
        </a:xfrm>
        <a:prstGeom prst="rect">
          <a:avLst/>
        </a:prstGeom>
        <a:solidFill>
          <a:srgbClr val="FFA16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إدارة العمليات</a:t>
          </a:r>
          <a:endParaRPr lang="en-US" sz="3100" kern="1200" dirty="0"/>
        </a:p>
      </dsp:txBody>
      <dsp:txXfrm>
        <a:off x="2492375" y="1319186"/>
        <a:ext cx="2872024" cy="875617"/>
      </dsp:txXfrm>
    </dsp:sp>
    <dsp:sp modelId="{514ABD84-0805-4E75-9534-75F05610C32A}">
      <dsp:nvSpPr>
        <dsp:cNvPr id="0" name=""/>
        <dsp:cNvSpPr/>
      </dsp:nvSpPr>
      <dsp:spPr>
        <a:xfrm>
          <a:off x="2492375" y="2413708"/>
          <a:ext cx="2872024" cy="875617"/>
        </a:xfrm>
        <a:prstGeom prst="rect">
          <a:avLst/>
        </a:prstGeom>
        <a:solidFill>
          <a:srgbClr val="FFA16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إدارة أجهزة الادخال والإخراج</a:t>
          </a:r>
          <a:endParaRPr lang="en-US" sz="3100" kern="1200" dirty="0"/>
        </a:p>
      </dsp:txBody>
      <dsp:txXfrm>
        <a:off x="2492375" y="2413708"/>
        <a:ext cx="2872024" cy="875617"/>
      </dsp:txXfrm>
    </dsp:sp>
    <dsp:sp modelId="{80783A4B-380F-44C0-8288-43849C40430F}">
      <dsp:nvSpPr>
        <dsp:cNvPr id="0" name=""/>
        <dsp:cNvSpPr/>
      </dsp:nvSpPr>
      <dsp:spPr>
        <a:xfrm>
          <a:off x="2492375" y="3508229"/>
          <a:ext cx="2872024" cy="875617"/>
        </a:xfrm>
        <a:prstGeom prst="rect">
          <a:avLst/>
        </a:prstGeom>
        <a:solidFill>
          <a:srgbClr val="FFA16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إدارة الملفات</a:t>
          </a:r>
          <a:endParaRPr lang="en-US" sz="3100" kern="1200" dirty="0"/>
        </a:p>
      </dsp:txBody>
      <dsp:txXfrm>
        <a:off x="2492375" y="3508229"/>
        <a:ext cx="2872024" cy="875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A2CA0E-7D44-4824-90FE-E0DB12F531F4}" type="datetimeFigureOut">
              <a:rPr lang="ar-SA" smtClean="0"/>
              <a:t>11/01/43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514D41-8326-4221-B2B7-377E5FB73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27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1972-87FB-453D-8328-3189DD5A0AC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1917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B8591-4E46-4CFC-AF81-4FD7B8EF709B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4765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3F11-8934-4BA6-99F4-E16EAF0A1E2A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560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721C-3139-4C59-B643-B2342CF0F068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7818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8D08-8033-4EBB-9180-0661738BBE27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7593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721C-3139-4C59-B643-B2342CF0F068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7818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B59D-8A2B-4752-8195-BAB280AA2C2C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305494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AFF37-C947-4F2D-AA09-DF87E111658B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202289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01C9C-7AAF-4EF6-B5DF-5DA357A7907F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499885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DB2C-0018-4DCF-BDA3-A4113657D9D6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147061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8/19/2021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57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8/19/2021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57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 marL="0" marR="0" indent="0" algn="ctr">
              <a:buFontTx/>
              <a:buNone/>
            </a:pPr>
            <a:r>
              <a:rPr lang="en-US" i="0" dirty="0"/>
              <a:t>Click icon to add full page picture</a:t>
            </a:r>
            <a:endParaRPr lang="en-US" i="0" baseline="0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8/19/2021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91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721C-3139-4C59-B643-B2342CF0F068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7818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721C-3139-4C59-B643-B2342CF0F068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7818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721C-3139-4C59-B643-B2342CF0F068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7818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721C-3139-4C59-B643-B2342CF0F068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7818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5C81F-7A7A-4496-8078-2FA401BD22A5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2320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8E493-9AA9-41E4-86B5-922A27A92F0A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71788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C71"/>
            </a:gs>
            <a:gs pos="50000">
              <a:schemeClr val="bg1"/>
            </a:gs>
            <a:gs pos="100000">
              <a:srgbClr val="FFFC7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أنماط النص الرئيسي</a:t>
            </a:r>
          </a:p>
          <a:p>
            <a:pPr lvl="1"/>
            <a:r>
              <a:rPr lang="ar-SA" altLang="ar-SA"/>
              <a:t>المستوى الثاني</a:t>
            </a:r>
          </a:p>
          <a:p>
            <a:pPr lvl="2"/>
            <a:r>
              <a:rPr lang="ar-SA" altLang="ar-SA"/>
              <a:t>المستوى الثالث</a:t>
            </a:r>
          </a:p>
          <a:p>
            <a:pPr lvl="3"/>
            <a:r>
              <a:rPr lang="ar-SA" altLang="ar-SA"/>
              <a:t>المستوى الرابع</a:t>
            </a:r>
          </a:p>
          <a:p>
            <a:pPr lvl="4"/>
            <a:r>
              <a:rPr lang="ar-SA" altLang="ar-SA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/>
            </a:lvl1pPr>
          </a:lstStyle>
          <a:p>
            <a:pPr>
              <a:defRPr/>
            </a:pPr>
            <a:fld id="{03B85C33-2DA3-44B1-B994-E27945A325EB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6" r:id="rId3"/>
    <p:sldLayoutId id="2147483681" r:id="rId4"/>
    <p:sldLayoutId id="2147483680" r:id="rId5"/>
    <p:sldLayoutId id="2147483669" r:id="rId6"/>
    <p:sldLayoutId id="2147483668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85" r:id="rId13"/>
    <p:sldLayoutId id="2147483684" r:id="rId14"/>
    <p:sldLayoutId id="2147483682" r:id="rId15"/>
    <p:sldLayoutId id="2147483679" r:id="rId16"/>
    <p:sldLayoutId id="2147483678" r:id="rId17"/>
    <p:sldLayoutId id="2147483677" r:id="rId18"/>
    <p:sldLayoutId id="2147483676" r:id="rId19"/>
    <p:sldLayoutId id="2147483675" r:id="rId20"/>
    <p:sldLayoutId id="2147483674" r:id="rId21"/>
    <p:sldLayoutId id="2147483673" r:id="rId22"/>
    <p:sldLayoutId id="2147483672" r:id="rId23"/>
    <p:sldLayoutId id="2147483670" r:id="rId24"/>
    <p:sldLayoutId id="2147483667" r:id="rId25"/>
    <p:sldLayoutId id="2147483666" r:id="rId26"/>
    <p:sldLayoutId id="2147483665" r:id="rId27"/>
    <p:sldLayoutId id="2147483664" r:id="rId28"/>
    <p:sldLayoutId id="2147483663" r:id="rId29"/>
    <p:sldLayoutId id="2147483656" r:id="rId30"/>
    <p:sldLayoutId id="2147483657" r:id="rId31"/>
    <p:sldLayoutId id="2147483658" r:id="rId32"/>
    <p:sldLayoutId id="2147483659" r:id="rId33"/>
    <p:sldLayoutId id="2147483683" r:id="rId34"/>
    <p:sldLayoutId id="2147483671" r:id="rId35"/>
    <p:sldLayoutId id="2147483661" r:id="rId36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772400" cy="1470025"/>
          </a:xfrm>
        </p:spPr>
        <p:txBody>
          <a:bodyPr/>
          <a:lstStyle/>
          <a:p>
            <a:r>
              <a:rPr lang="ar-SA" altLang="ar-SA" sz="9600" b="1" dirty="0" smtClean="0">
                <a:solidFill>
                  <a:srgbClr val="DFD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أنظمة التشغيل</a:t>
            </a:r>
            <a:endParaRPr lang="ar-SA" altLang="ar-SA" sz="9600" b="1" dirty="0">
              <a:solidFill>
                <a:srgbClr val="DFD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91680" y="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ar-SA" altLang="ar-SA" sz="9600" b="1" kern="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الدرس </a:t>
            </a:r>
            <a:r>
              <a:rPr lang="ar-SA" altLang="ar-SA" sz="9600" b="1" kern="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</a:t>
            </a:r>
            <a:endParaRPr lang="ar-SA" altLang="ar-SA" sz="9600" b="1" kern="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098" name="Picture 2" descr="C:\Users\ohood alshuibi\AppData\Local\Microsoft\Windows\INetCache\IE\2B9OR0M3\o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88" y="2852936"/>
            <a:ext cx="5049912" cy="378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1" y="1900024"/>
            <a:ext cx="6858958" cy="3057952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825" y="260350"/>
            <a:ext cx="8447088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ar-SA" sz="4400" b="1" dirty="0" smtClean="0">
                <a:solidFill>
                  <a:srgbClr val="5C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إدارة الملفات</a:t>
            </a:r>
            <a:endParaRPr lang="en-US" sz="4400" b="1" dirty="0">
              <a:solidFill>
                <a:srgbClr val="5C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3225" y="412750"/>
            <a:ext cx="8447088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ar-SA" sz="4400" b="1" dirty="0" smtClean="0">
                <a:solidFill>
                  <a:srgbClr val="5C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إدارة الذاكرة</a:t>
            </a:r>
            <a:endParaRPr lang="en-US" sz="4400" b="1" dirty="0">
              <a:solidFill>
                <a:srgbClr val="5C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78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8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نشاط 1 </a:t>
            </a:r>
            <a:endParaRPr lang="en-US" sz="8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sz="4400" b="1" dirty="0" smtClean="0">
                <a:solidFill>
                  <a:srgbClr val="006600"/>
                </a:solidFill>
              </a:rPr>
              <a:t>مستعينة بالكتاب أكملي الرسم الشجري لأنواع البرمجيات؟ </a:t>
            </a:r>
            <a:endParaRPr lang="en-US" sz="4400" b="1" dirty="0">
              <a:solidFill>
                <a:srgbClr val="006600"/>
              </a:solidFill>
            </a:endParaRPr>
          </a:p>
        </p:txBody>
      </p:sp>
      <p:grpSp>
        <p:nvGrpSpPr>
          <p:cNvPr id="5" name="مجموعة 1"/>
          <p:cNvGrpSpPr>
            <a:grpSpLocks/>
          </p:cNvGrpSpPr>
          <p:nvPr/>
        </p:nvGrpSpPr>
        <p:grpSpPr bwMode="auto">
          <a:xfrm>
            <a:off x="899914" y="3284984"/>
            <a:ext cx="7560518" cy="3240360"/>
            <a:chOff x="323850" y="1484313"/>
            <a:chExt cx="8496300" cy="403225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2339975" y="1484313"/>
              <a:ext cx="4392613" cy="107950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A16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ar-SA" altLang="en-US" sz="4400" b="1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تصنيفات البرمجيات</a:t>
              </a:r>
              <a:endParaRPr lang="en-US" altLang="en-US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4787900" y="3932238"/>
              <a:ext cx="4032250" cy="1584325"/>
            </a:xfrm>
            <a:prstGeom prst="rect">
              <a:avLst/>
            </a:prstGeom>
            <a:gradFill rotWithShape="1">
              <a:gsLst>
                <a:gs pos="0">
                  <a:srgbClr val="DFDA00"/>
                </a:gs>
                <a:gs pos="50000">
                  <a:schemeClr val="bg1"/>
                </a:gs>
                <a:gs pos="100000">
                  <a:srgbClr val="DFDA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1" hangingPunct="1">
                <a:defRPr/>
              </a:pPr>
              <a:endParaRPr lang="ar-SA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23850" y="3932238"/>
              <a:ext cx="3960813" cy="1584325"/>
            </a:xfrm>
            <a:prstGeom prst="rect">
              <a:avLst/>
            </a:prstGeom>
            <a:gradFill rotWithShape="1">
              <a:gsLst>
                <a:gs pos="0">
                  <a:srgbClr val="DFDA00"/>
                </a:gs>
                <a:gs pos="50000">
                  <a:schemeClr val="bg1"/>
                </a:gs>
                <a:gs pos="100000">
                  <a:srgbClr val="DFDA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1" hangingPunct="1">
                <a:defRPr/>
              </a:pP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500563" y="2563813"/>
              <a:ext cx="0" cy="48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052638" y="3068638"/>
              <a:ext cx="5040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052638" y="3068638"/>
              <a:ext cx="0" cy="842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092950" y="3068638"/>
              <a:ext cx="0" cy="86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23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 txBox="1">
            <a:spLocks/>
          </p:cNvSpPr>
          <p:nvPr/>
        </p:nvSpPr>
        <p:spPr>
          <a:xfrm>
            <a:off x="642910" y="142852"/>
            <a:ext cx="7286676" cy="500066"/>
          </a:xfrm>
          <a:prstGeom prst="rect">
            <a:avLst/>
          </a:prstGeom>
          <a:solidFill>
            <a:srgbClr val="FFA16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t">
            <a:no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8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تصنيف البرمجيات</a:t>
            </a:r>
            <a:endParaRPr kumimoji="0" lang="ar-SA" sz="28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33513"/>
            <a:ext cx="7010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00532" y="332656"/>
            <a:ext cx="47933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نظام التشغيل</a:t>
            </a:r>
            <a:endParaRPr lang="ar-SA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ما هو نظام التشغيل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16944"/>
          <a:stretch/>
        </p:blipFill>
        <p:spPr bwMode="auto">
          <a:xfrm>
            <a:off x="2557892" y="2492896"/>
            <a:ext cx="4246356" cy="389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2268538" y="115888"/>
            <a:ext cx="4391025" cy="619125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0" name="مربع نص 9"/>
          <p:cNvSpPr txBox="1">
            <a:spLocks noChangeArrowheads="1"/>
          </p:cNvSpPr>
          <p:nvPr/>
        </p:nvSpPr>
        <p:spPr bwMode="auto">
          <a:xfrm>
            <a:off x="2195513" y="150813"/>
            <a:ext cx="4392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ar-SA" altLang="ar-SA" b="1">
                <a:solidFill>
                  <a:schemeClr val="bg1"/>
                </a:solidFill>
              </a:rPr>
              <a:t>اللوحة الحاضنة والذاكرة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908800" y="836613"/>
            <a:ext cx="2127250" cy="546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6875463" y="836613"/>
            <a:ext cx="2089150" cy="523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800" b="1" dirty="0">
                <a:solidFill>
                  <a:schemeClr val="bg1"/>
                </a:solidFill>
              </a:rPr>
              <a:t>تقنيات الذاكرة</a:t>
            </a: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32" y="1945125"/>
            <a:ext cx="8696356" cy="3881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825" y="260350"/>
            <a:ext cx="8447088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ar-SA" sz="4400" b="1" dirty="0" smtClean="0">
                <a:solidFill>
                  <a:srgbClr val="5C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مهام أنظمة التشغيل</a:t>
            </a:r>
            <a:endParaRPr lang="en-US" sz="4400" b="1" dirty="0">
              <a:solidFill>
                <a:srgbClr val="5C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912448729"/>
              </p:ext>
            </p:extLst>
          </p:nvPr>
        </p:nvGraphicFramePr>
        <p:xfrm>
          <a:off x="1115616" y="1556792"/>
          <a:ext cx="6406753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495" y="2708920"/>
            <a:ext cx="5973009" cy="1400371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5" y="260350"/>
            <a:ext cx="8447088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ar-SA" sz="4400" b="1" dirty="0" smtClean="0">
                <a:solidFill>
                  <a:srgbClr val="5C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إدارة الذاكرة</a:t>
            </a:r>
            <a:endParaRPr lang="en-US" sz="4400" b="1" dirty="0">
              <a:solidFill>
                <a:srgbClr val="5C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15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468" y="971207"/>
            <a:ext cx="6535063" cy="4915586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825" y="-27384"/>
            <a:ext cx="8447088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ar-SA" sz="4400" b="1" dirty="0" smtClean="0">
                <a:solidFill>
                  <a:srgbClr val="5C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إدارة العمليات</a:t>
            </a:r>
            <a:endParaRPr lang="en-US" sz="4400" b="1" dirty="0">
              <a:solidFill>
                <a:srgbClr val="5C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38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21" y="1028365"/>
            <a:ext cx="7039958" cy="4801270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825" y="260350"/>
            <a:ext cx="8447088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>
              <a:defRPr/>
            </a:pPr>
            <a:r>
              <a:rPr lang="ar-SA" sz="4400" b="1" dirty="0" smtClean="0">
                <a:solidFill>
                  <a:srgbClr val="5C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إدارة وحدات الادخال والاخراج</a:t>
            </a:r>
            <a:endParaRPr lang="en-US" sz="4400" b="1" dirty="0">
              <a:solidFill>
                <a:srgbClr val="5C005C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860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696755436"/>
</p:tagLst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54</Words>
  <Application>Microsoft Office PowerPoint</Application>
  <PresentationFormat>عرض على الشاشة (3:4)‏</PresentationFormat>
  <Paragraphs>21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تصميم افتراضي</vt:lpstr>
      <vt:lpstr>أنظمة التشغيل</vt:lpstr>
      <vt:lpstr>نشاط 1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مكونات الحاسب</dc:title>
  <dc:creator>xp</dc:creator>
  <cp:lastModifiedBy>ohood alshuibi</cp:lastModifiedBy>
  <cp:revision>184</cp:revision>
  <dcterms:created xsi:type="dcterms:W3CDTF">2006-02-28T16:00:38Z</dcterms:created>
  <dcterms:modified xsi:type="dcterms:W3CDTF">2021-08-19T10:53:11Z</dcterms:modified>
</cp:coreProperties>
</file>