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1" r:id="rId2"/>
    <p:sldId id="259" r:id="rId3"/>
    <p:sldId id="343" r:id="rId4"/>
    <p:sldId id="351" r:id="rId5"/>
    <p:sldId id="354" r:id="rId6"/>
    <p:sldId id="353" r:id="rId7"/>
    <p:sldId id="344" r:id="rId8"/>
    <p:sldId id="355" r:id="rId9"/>
    <p:sldId id="356" r:id="rId10"/>
    <p:sldId id="357" r:id="rId11"/>
    <p:sldId id="332" r:id="rId12"/>
    <p:sldId id="358" r:id="rId13"/>
    <p:sldId id="359" r:id="rId14"/>
    <p:sldId id="360" r:id="rId15"/>
    <p:sldId id="370" r:id="rId16"/>
    <p:sldId id="371" r:id="rId17"/>
    <p:sldId id="372" r:id="rId18"/>
    <p:sldId id="373" r:id="rId19"/>
    <p:sldId id="374" r:id="rId20"/>
    <p:sldId id="375" r:id="rId21"/>
    <p:sldId id="338" r:id="rId22"/>
    <p:sldId id="342" r:id="rId23"/>
  </p:sldIdLst>
  <p:sldSz cx="12192000" cy="6858000"/>
  <p:notesSz cx="6858000" cy="9144000"/>
  <p:defaultText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183"/>
    <a:srgbClr val="FF007A"/>
    <a:srgbClr val="980098"/>
    <a:srgbClr val="FDEFEC"/>
    <a:srgbClr val="FF00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0" autoAdjust="0"/>
    <p:restoredTop sz="94280" autoAdjust="0"/>
  </p:normalViewPr>
  <p:slideViewPr>
    <p:cSldViewPr snapToGrid="0" showGuides="1">
      <p:cViewPr>
        <p:scale>
          <a:sx n="75" d="100"/>
          <a:sy n="75" d="100"/>
        </p:scale>
        <p:origin x="426" y="-42"/>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BEF0-9F7E-4ADD-B49F-AEEEB8C585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Y"/>
          </a:p>
        </p:txBody>
      </p:sp>
      <p:sp>
        <p:nvSpPr>
          <p:cNvPr id="3" name="Subtitle 2">
            <a:extLst>
              <a:ext uri="{FF2B5EF4-FFF2-40B4-BE49-F238E27FC236}">
                <a16:creationId xmlns:a16="http://schemas.microsoft.com/office/drawing/2014/main" id="{4028F5CE-EFA6-4CF7-A6C7-1544A41F4D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Y"/>
          </a:p>
        </p:txBody>
      </p:sp>
      <p:sp>
        <p:nvSpPr>
          <p:cNvPr id="4" name="Date Placeholder 3">
            <a:extLst>
              <a:ext uri="{FF2B5EF4-FFF2-40B4-BE49-F238E27FC236}">
                <a16:creationId xmlns:a16="http://schemas.microsoft.com/office/drawing/2014/main" id="{8F98378B-6646-4463-81DC-B16BE8F7C817}"/>
              </a:ext>
            </a:extLst>
          </p:cNvPr>
          <p:cNvSpPr>
            <a:spLocks noGrp="1"/>
          </p:cNvSpPr>
          <p:nvPr>
            <p:ph type="dt" sz="half" idx="10"/>
          </p:nvPr>
        </p:nvSpPr>
        <p:spPr/>
        <p:txBody>
          <a:bodyPr/>
          <a:lstStyle/>
          <a:p>
            <a:fld id="{7259F535-C5CE-418D-AC0B-F0C2A35EE4E1}" type="datetimeFigureOut">
              <a:rPr lang="ar-SY" smtClean="0"/>
              <a:t>17/10/1442</a:t>
            </a:fld>
            <a:endParaRPr lang="ar-SY" dirty="0"/>
          </a:p>
        </p:txBody>
      </p:sp>
      <p:sp>
        <p:nvSpPr>
          <p:cNvPr id="5" name="Footer Placeholder 4">
            <a:extLst>
              <a:ext uri="{FF2B5EF4-FFF2-40B4-BE49-F238E27FC236}">
                <a16:creationId xmlns:a16="http://schemas.microsoft.com/office/drawing/2014/main" id="{9FE10727-27E5-4AC6-9313-061B73C83969}"/>
              </a:ext>
            </a:extLst>
          </p:cNvPr>
          <p:cNvSpPr>
            <a:spLocks noGrp="1"/>
          </p:cNvSpPr>
          <p:nvPr>
            <p:ph type="ftr" sz="quarter" idx="11"/>
          </p:nvPr>
        </p:nvSpPr>
        <p:spPr/>
        <p:txBody>
          <a:bodyPr/>
          <a:lstStyle/>
          <a:p>
            <a:endParaRPr lang="ar-SY" dirty="0"/>
          </a:p>
        </p:txBody>
      </p:sp>
      <p:sp>
        <p:nvSpPr>
          <p:cNvPr id="6" name="Slide Number Placeholder 5">
            <a:extLst>
              <a:ext uri="{FF2B5EF4-FFF2-40B4-BE49-F238E27FC236}">
                <a16:creationId xmlns:a16="http://schemas.microsoft.com/office/drawing/2014/main" id="{E63E105C-8F48-4BC9-A87E-A9EC27802306}"/>
              </a:ext>
            </a:extLst>
          </p:cNvPr>
          <p:cNvSpPr>
            <a:spLocks noGrp="1"/>
          </p:cNvSpPr>
          <p:nvPr>
            <p:ph type="sldNum" sz="quarter" idx="12"/>
          </p:nvPr>
        </p:nvSpPr>
        <p:spPr/>
        <p:txBody>
          <a:bodyPr/>
          <a:lstStyle/>
          <a:p>
            <a:fld id="{7B507CD4-2520-493D-AD61-94E14748E790}" type="slidenum">
              <a:rPr lang="ar-SY" smtClean="0"/>
              <a:t>‹#›</a:t>
            </a:fld>
            <a:endParaRPr lang="ar-SY" dirty="0"/>
          </a:p>
        </p:txBody>
      </p:sp>
    </p:spTree>
    <p:extLst>
      <p:ext uri="{BB962C8B-B14F-4D97-AF65-F5344CB8AC3E}">
        <p14:creationId xmlns:p14="http://schemas.microsoft.com/office/powerpoint/2010/main" val="142127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74FDF-AC55-4897-97D9-497936DAC17C}"/>
              </a:ext>
            </a:extLst>
          </p:cNvPr>
          <p:cNvSpPr>
            <a:spLocks noGrp="1"/>
          </p:cNvSpPr>
          <p:nvPr>
            <p:ph type="title"/>
          </p:nvPr>
        </p:nvSpPr>
        <p:spPr/>
        <p:txBody>
          <a:bodyPr/>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EE1DDD7A-F8D5-4F62-BE1F-18E5DFC0F5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186157FF-BC68-468C-94EF-17F6414F4E4D}"/>
              </a:ext>
            </a:extLst>
          </p:cNvPr>
          <p:cNvSpPr>
            <a:spLocks noGrp="1"/>
          </p:cNvSpPr>
          <p:nvPr>
            <p:ph type="dt" sz="half" idx="10"/>
          </p:nvPr>
        </p:nvSpPr>
        <p:spPr/>
        <p:txBody>
          <a:bodyPr/>
          <a:lstStyle/>
          <a:p>
            <a:fld id="{7259F535-C5CE-418D-AC0B-F0C2A35EE4E1}" type="datetimeFigureOut">
              <a:rPr lang="ar-SY" smtClean="0"/>
              <a:t>17/10/1442</a:t>
            </a:fld>
            <a:endParaRPr lang="ar-SY" dirty="0"/>
          </a:p>
        </p:txBody>
      </p:sp>
      <p:sp>
        <p:nvSpPr>
          <p:cNvPr id="5" name="Footer Placeholder 4">
            <a:extLst>
              <a:ext uri="{FF2B5EF4-FFF2-40B4-BE49-F238E27FC236}">
                <a16:creationId xmlns:a16="http://schemas.microsoft.com/office/drawing/2014/main" id="{022FFF51-8879-4290-A2A8-9C77F6457D46}"/>
              </a:ext>
            </a:extLst>
          </p:cNvPr>
          <p:cNvSpPr>
            <a:spLocks noGrp="1"/>
          </p:cNvSpPr>
          <p:nvPr>
            <p:ph type="ftr" sz="quarter" idx="11"/>
          </p:nvPr>
        </p:nvSpPr>
        <p:spPr/>
        <p:txBody>
          <a:bodyPr/>
          <a:lstStyle/>
          <a:p>
            <a:endParaRPr lang="ar-SY" dirty="0"/>
          </a:p>
        </p:txBody>
      </p:sp>
      <p:sp>
        <p:nvSpPr>
          <p:cNvPr id="6" name="Slide Number Placeholder 5">
            <a:extLst>
              <a:ext uri="{FF2B5EF4-FFF2-40B4-BE49-F238E27FC236}">
                <a16:creationId xmlns:a16="http://schemas.microsoft.com/office/drawing/2014/main" id="{013883A5-8381-412B-B32C-FE66877E0C74}"/>
              </a:ext>
            </a:extLst>
          </p:cNvPr>
          <p:cNvSpPr>
            <a:spLocks noGrp="1"/>
          </p:cNvSpPr>
          <p:nvPr>
            <p:ph type="sldNum" sz="quarter" idx="12"/>
          </p:nvPr>
        </p:nvSpPr>
        <p:spPr/>
        <p:txBody>
          <a:bodyPr/>
          <a:lstStyle/>
          <a:p>
            <a:fld id="{7B507CD4-2520-493D-AD61-94E14748E790}" type="slidenum">
              <a:rPr lang="ar-SY" smtClean="0"/>
              <a:t>‹#›</a:t>
            </a:fld>
            <a:endParaRPr lang="ar-SY" dirty="0"/>
          </a:p>
        </p:txBody>
      </p:sp>
    </p:spTree>
    <p:extLst>
      <p:ext uri="{BB962C8B-B14F-4D97-AF65-F5344CB8AC3E}">
        <p14:creationId xmlns:p14="http://schemas.microsoft.com/office/powerpoint/2010/main" val="644749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E75B30-6ECC-4E97-921A-C6E33E4499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2046ACFB-41DC-4F47-893A-F3D49B65A4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38BA87FE-3353-420B-B66B-2F8A80D5127D}"/>
              </a:ext>
            </a:extLst>
          </p:cNvPr>
          <p:cNvSpPr>
            <a:spLocks noGrp="1"/>
          </p:cNvSpPr>
          <p:nvPr>
            <p:ph type="dt" sz="half" idx="10"/>
          </p:nvPr>
        </p:nvSpPr>
        <p:spPr/>
        <p:txBody>
          <a:bodyPr/>
          <a:lstStyle/>
          <a:p>
            <a:fld id="{7259F535-C5CE-418D-AC0B-F0C2A35EE4E1}" type="datetimeFigureOut">
              <a:rPr lang="ar-SY" smtClean="0"/>
              <a:t>17/10/1442</a:t>
            </a:fld>
            <a:endParaRPr lang="ar-SY" dirty="0"/>
          </a:p>
        </p:txBody>
      </p:sp>
      <p:sp>
        <p:nvSpPr>
          <p:cNvPr id="5" name="Footer Placeholder 4">
            <a:extLst>
              <a:ext uri="{FF2B5EF4-FFF2-40B4-BE49-F238E27FC236}">
                <a16:creationId xmlns:a16="http://schemas.microsoft.com/office/drawing/2014/main" id="{9986A33B-FB3E-4CD3-AFBD-5D52461697E9}"/>
              </a:ext>
            </a:extLst>
          </p:cNvPr>
          <p:cNvSpPr>
            <a:spLocks noGrp="1"/>
          </p:cNvSpPr>
          <p:nvPr>
            <p:ph type="ftr" sz="quarter" idx="11"/>
          </p:nvPr>
        </p:nvSpPr>
        <p:spPr/>
        <p:txBody>
          <a:bodyPr/>
          <a:lstStyle/>
          <a:p>
            <a:endParaRPr lang="ar-SY" dirty="0"/>
          </a:p>
        </p:txBody>
      </p:sp>
      <p:sp>
        <p:nvSpPr>
          <p:cNvPr id="6" name="Slide Number Placeholder 5">
            <a:extLst>
              <a:ext uri="{FF2B5EF4-FFF2-40B4-BE49-F238E27FC236}">
                <a16:creationId xmlns:a16="http://schemas.microsoft.com/office/drawing/2014/main" id="{8E2AB42E-F154-47F7-9B03-631970F946F0}"/>
              </a:ext>
            </a:extLst>
          </p:cNvPr>
          <p:cNvSpPr>
            <a:spLocks noGrp="1"/>
          </p:cNvSpPr>
          <p:nvPr>
            <p:ph type="sldNum" sz="quarter" idx="12"/>
          </p:nvPr>
        </p:nvSpPr>
        <p:spPr/>
        <p:txBody>
          <a:bodyPr/>
          <a:lstStyle/>
          <a:p>
            <a:fld id="{7B507CD4-2520-493D-AD61-94E14748E790}" type="slidenum">
              <a:rPr lang="ar-SY" smtClean="0"/>
              <a:t>‹#›</a:t>
            </a:fld>
            <a:endParaRPr lang="ar-SY" dirty="0"/>
          </a:p>
        </p:txBody>
      </p:sp>
    </p:spTree>
    <p:extLst>
      <p:ext uri="{BB962C8B-B14F-4D97-AF65-F5344CB8AC3E}">
        <p14:creationId xmlns:p14="http://schemas.microsoft.com/office/powerpoint/2010/main" val="46383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28FF7-9E8D-4AE8-B715-76017DD0A1AD}"/>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8A748EA4-5A8D-43A7-B988-F4DA0885B1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9943FC9D-1B7A-4718-A64D-581EA74C5C05}"/>
              </a:ext>
            </a:extLst>
          </p:cNvPr>
          <p:cNvSpPr>
            <a:spLocks noGrp="1"/>
          </p:cNvSpPr>
          <p:nvPr>
            <p:ph type="dt" sz="half" idx="10"/>
          </p:nvPr>
        </p:nvSpPr>
        <p:spPr/>
        <p:txBody>
          <a:bodyPr/>
          <a:lstStyle/>
          <a:p>
            <a:fld id="{7259F535-C5CE-418D-AC0B-F0C2A35EE4E1}" type="datetimeFigureOut">
              <a:rPr lang="ar-SY" smtClean="0"/>
              <a:t>17/10/1442</a:t>
            </a:fld>
            <a:endParaRPr lang="ar-SY" dirty="0"/>
          </a:p>
        </p:txBody>
      </p:sp>
      <p:sp>
        <p:nvSpPr>
          <p:cNvPr id="5" name="Footer Placeholder 4">
            <a:extLst>
              <a:ext uri="{FF2B5EF4-FFF2-40B4-BE49-F238E27FC236}">
                <a16:creationId xmlns:a16="http://schemas.microsoft.com/office/drawing/2014/main" id="{3A9582F9-CF35-4D56-8ED7-3FFE367C5333}"/>
              </a:ext>
            </a:extLst>
          </p:cNvPr>
          <p:cNvSpPr>
            <a:spLocks noGrp="1"/>
          </p:cNvSpPr>
          <p:nvPr>
            <p:ph type="ftr" sz="quarter" idx="11"/>
          </p:nvPr>
        </p:nvSpPr>
        <p:spPr/>
        <p:txBody>
          <a:bodyPr/>
          <a:lstStyle/>
          <a:p>
            <a:endParaRPr lang="ar-SY" dirty="0"/>
          </a:p>
        </p:txBody>
      </p:sp>
      <p:sp>
        <p:nvSpPr>
          <p:cNvPr id="6" name="Slide Number Placeholder 5">
            <a:extLst>
              <a:ext uri="{FF2B5EF4-FFF2-40B4-BE49-F238E27FC236}">
                <a16:creationId xmlns:a16="http://schemas.microsoft.com/office/drawing/2014/main" id="{07C75B45-19F6-4B9C-B6A3-2EA22B4B6D27}"/>
              </a:ext>
            </a:extLst>
          </p:cNvPr>
          <p:cNvSpPr>
            <a:spLocks noGrp="1"/>
          </p:cNvSpPr>
          <p:nvPr>
            <p:ph type="sldNum" sz="quarter" idx="12"/>
          </p:nvPr>
        </p:nvSpPr>
        <p:spPr/>
        <p:txBody>
          <a:bodyPr/>
          <a:lstStyle/>
          <a:p>
            <a:fld id="{7B507CD4-2520-493D-AD61-94E14748E790}" type="slidenum">
              <a:rPr lang="ar-SY" smtClean="0"/>
              <a:t>‹#›</a:t>
            </a:fld>
            <a:endParaRPr lang="ar-SY" dirty="0"/>
          </a:p>
        </p:txBody>
      </p:sp>
    </p:spTree>
    <p:extLst>
      <p:ext uri="{BB962C8B-B14F-4D97-AF65-F5344CB8AC3E}">
        <p14:creationId xmlns:p14="http://schemas.microsoft.com/office/powerpoint/2010/main" val="827542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3E952-DDF2-493E-9238-1FAFC8601F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Y"/>
          </a:p>
        </p:txBody>
      </p:sp>
      <p:sp>
        <p:nvSpPr>
          <p:cNvPr id="3" name="Text Placeholder 2">
            <a:extLst>
              <a:ext uri="{FF2B5EF4-FFF2-40B4-BE49-F238E27FC236}">
                <a16:creationId xmlns:a16="http://schemas.microsoft.com/office/drawing/2014/main" id="{0F3DECFA-23B2-4DC3-94E0-E65B4545BA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23E223-E94C-4213-A47A-915A8F1E8648}"/>
              </a:ext>
            </a:extLst>
          </p:cNvPr>
          <p:cNvSpPr>
            <a:spLocks noGrp="1"/>
          </p:cNvSpPr>
          <p:nvPr>
            <p:ph type="dt" sz="half" idx="10"/>
          </p:nvPr>
        </p:nvSpPr>
        <p:spPr/>
        <p:txBody>
          <a:bodyPr/>
          <a:lstStyle/>
          <a:p>
            <a:fld id="{7259F535-C5CE-418D-AC0B-F0C2A35EE4E1}" type="datetimeFigureOut">
              <a:rPr lang="ar-SY" smtClean="0"/>
              <a:t>17/10/1442</a:t>
            </a:fld>
            <a:endParaRPr lang="ar-SY" dirty="0"/>
          </a:p>
        </p:txBody>
      </p:sp>
      <p:sp>
        <p:nvSpPr>
          <p:cNvPr id="5" name="Footer Placeholder 4">
            <a:extLst>
              <a:ext uri="{FF2B5EF4-FFF2-40B4-BE49-F238E27FC236}">
                <a16:creationId xmlns:a16="http://schemas.microsoft.com/office/drawing/2014/main" id="{4452B27D-3DC6-4B6C-8EDC-8463EA17B28D}"/>
              </a:ext>
            </a:extLst>
          </p:cNvPr>
          <p:cNvSpPr>
            <a:spLocks noGrp="1"/>
          </p:cNvSpPr>
          <p:nvPr>
            <p:ph type="ftr" sz="quarter" idx="11"/>
          </p:nvPr>
        </p:nvSpPr>
        <p:spPr/>
        <p:txBody>
          <a:bodyPr/>
          <a:lstStyle/>
          <a:p>
            <a:endParaRPr lang="ar-SY" dirty="0"/>
          </a:p>
        </p:txBody>
      </p:sp>
      <p:sp>
        <p:nvSpPr>
          <p:cNvPr id="6" name="Slide Number Placeholder 5">
            <a:extLst>
              <a:ext uri="{FF2B5EF4-FFF2-40B4-BE49-F238E27FC236}">
                <a16:creationId xmlns:a16="http://schemas.microsoft.com/office/drawing/2014/main" id="{BA5313E2-8251-4CA1-BDC7-4211D6B84459}"/>
              </a:ext>
            </a:extLst>
          </p:cNvPr>
          <p:cNvSpPr>
            <a:spLocks noGrp="1"/>
          </p:cNvSpPr>
          <p:nvPr>
            <p:ph type="sldNum" sz="quarter" idx="12"/>
          </p:nvPr>
        </p:nvSpPr>
        <p:spPr/>
        <p:txBody>
          <a:bodyPr/>
          <a:lstStyle/>
          <a:p>
            <a:fld id="{7B507CD4-2520-493D-AD61-94E14748E790}" type="slidenum">
              <a:rPr lang="ar-SY" smtClean="0"/>
              <a:t>‹#›</a:t>
            </a:fld>
            <a:endParaRPr lang="ar-SY" dirty="0"/>
          </a:p>
        </p:txBody>
      </p:sp>
    </p:spTree>
    <p:extLst>
      <p:ext uri="{BB962C8B-B14F-4D97-AF65-F5344CB8AC3E}">
        <p14:creationId xmlns:p14="http://schemas.microsoft.com/office/powerpoint/2010/main" val="3393740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5007E-81C6-4273-9DD4-A28B7CB51D90}"/>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06834DE9-9EB8-436C-81F3-FF17E591F4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Content Placeholder 3">
            <a:extLst>
              <a:ext uri="{FF2B5EF4-FFF2-40B4-BE49-F238E27FC236}">
                <a16:creationId xmlns:a16="http://schemas.microsoft.com/office/drawing/2014/main" id="{2230E154-9613-4851-B5C7-1497EF76DC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Date Placeholder 4">
            <a:extLst>
              <a:ext uri="{FF2B5EF4-FFF2-40B4-BE49-F238E27FC236}">
                <a16:creationId xmlns:a16="http://schemas.microsoft.com/office/drawing/2014/main" id="{B8F8CC15-C219-47F6-9E96-BC2857DFD927}"/>
              </a:ext>
            </a:extLst>
          </p:cNvPr>
          <p:cNvSpPr>
            <a:spLocks noGrp="1"/>
          </p:cNvSpPr>
          <p:nvPr>
            <p:ph type="dt" sz="half" idx="10"/>
          </p:nvPr>
        </p:nvSpPr>
        <p:spPr/>
        <p:txBody>
          <a:bodyPr/>
          <a:lstStyle/>
          <a:p>
            <a:fld id="{7259F535-C5CE-418D-AC0B-F0C2A35EE4E1}" type="datetimeFigureOut">
              <a:rPr lang="ar-SY" smtClean="0"/>
              <a:t>17/10/1442</a:t>
            </a:fld>
            <a:endParaRPr lang="ar-SY" dirty="0"/>
          </a:p>
        </p:txBody>
      </p:sp>
      <p:sp>
        <p:nvSpPr>
          <p:cNvPr id="6" name="Footer Placeholder 5">
            <a:extLst>
              <a:ext uri="{FF2B5EF4-FFF2-40B4-BE49-F238E27FC236}">
                <a16:creationId xmlns:a16="http://schemas.microsoft.com/office/drawing/2014/main" id="{92D02B0F-219E-413E-9D7A-2D20F61A2D99}"/>
              </a:ext>
            </a:extLst>
          </p:cNvPr>
          <p:cNvSpPr>
            <a:spLocks noGrp="1"/>
          </p:cNvSpPr>
          <p:nvPr>
            <p:ph type="ftr" sz="quarter" idx="11"/>
          </p:nvPr>
        </p:nvSpPr>
        <p:spPr/>
        <p:txBody>
          <a:bodyPr/>
          <a:lstStyle/>
          <a:p>
            <a:endParaRPr lang="ar-SY" dirty="0"/>
          </a:p>
        </p:txBody>
      </p:sp>
      <p:sp>
        <p:nvSpPr>
          <p:cNvPr id="7" name="Slide Number Placeholder 6">
            <a:extLst>
              <a:ext uri="{FF2B5EF4-FFF2-40B4-BE49-F238E27FC236}">
                <a16:creationId xmlns:a16="http://schemas.microsoft.com/office/drawing/2014/main" id="{3E28FD8B-BBCE-49D4-900E-A9F0A6A12A04}"/>
              </a:ext>
            </a:extLst>
          </p:cNvPr>
          <p:cNvSpPr>
            <a:spLocks noGrp="1"/>
          </p:cNvSpPr>
          <p:nvPr>
            <p:ph type="sldNum" sz="quarter" idx="12"/>
          </p:nvPr>
        </p:nvSpPr>
        <p:spPr/>
        <p:txBody>
          <a:bodyPr/>
          <a:lstStyle/>
          <a:p>
            <a:fld id="{7B507CD4-2520-493D-AD61-94E14748E790}" type="slidenum">
              <a:rPr lang="ar-SY" smtClean="0"/>
              <a:t>‹#›</a:t>
            </a:fld>
            <a:endParaRPr lang="ar-SY" dirty="0"/>
          </a:p>
        </p:txBody>
      </p:sp>
    </p:spTree>
    <p:extLst>
      <p:ext uri="{BB962C8B-B14F-4D97-AF65-F5344CB8AC3E}">
        <p14:creationId xmlns:p14="http://schemas.microsoft.com/office/powerpoint/2010/main" val="204763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FF6EE-D6B2-45A3-9602-77B6C74A2EC4}"/>
              </a:ext>
            </a:extLst>
          </p:cNvPr>
          <p:cNvSpPr>
            <a:spLocks noGrp="1"/>
          </p:cNvSpPr>
          <p:nvPr>
            <p:ph type="title"/>
          </p:nvPr>
        </p:nvSpPr>
        <p:spPr>
          <a:xfrm>
            <a:off x="839788" y="365125"/>
            <a:ext cx="10515600" cy="1325563"/>
          </a:xfrm>
        </p:spPr>
        <p:txBody>
          <a:bodyPr/>
          <a:lstStyle/>
          <a:p>
            <a:r>
              <a:rPr lang="en-US"/>
              <a:t>Click to edit Master title style</a:t>
            </a:r>
            <a:endParaRPr lang="ar-SY"/>
          </a:p>
        </p:txBody>
      </p:sp>
      <p:sp>
        <p:nvSpPr>
          <p:cNvPr id="3" name="Text Placeholder 2">
            <a:extLst>
              <a:ext uri="{FF2B5EF4-FFF2-40B4-BE49-F238E27FC236}">
                <a16:creationId xmlns:a16="http://schemas.microsoft.com/office/drawing/2014/main" id="{AEDA47B7-0BBC-471F-9D8B-EEEC66A467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914044-1280-4F31-89DB-095982CD63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Text Placeholder 4">
            <a:extLst>
              <a:ext uri="{FF2B5EF4-FFF2-40B4-BE49-F238E27FC236}">
                <a16:creationId xmlns:a16="http://schemas.microsoft.com/office/drawing/2014/main" id="{A84C33EB-10B2-4FDD-95CA-1EDB0596F3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2B8150-0FFE-41DD-B56D-987ECC9DD2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7" name="Date Placeholder 6">
            <a:extLst>
              <a:ext uri="{FF2B5EF4-FFF2-40B4-BE49-F238E27FC236}">
                <a16:creationId xmlns:a16="http://schemas.microsoft.com/office/drawing/2014/main" id="{E4514C1C-B6C1-4638-8612-492DC5FA818E}"/>
              </a:ext>
            </a:extLst>
          </p:cNvPr>
          <p:cNvSpPr>
            <a:spLocks noGrp="1"/>
          </p:cNvSpPr>
          <p:nvPr>
            <p:ph type="dt" sz="half" idx="10"/>
          </p:nvPr>
        </p:nvSpPr>
        <p:spPr/>
        <p:txBody>
          <a:bodyPr/>
          <a:lstStyle/>
          <a:p>
            <a:fld id="{7259F535-C5CE-418D-AC0B-F0C2A35EE4E1}" type="datetimeFigureOut">
              <a:rPr lang="ar-SY" smtClean="0"/>
              <a:t>17/10/1442</a:t>
            </a:fld>
            <a:endParaRPr lang="ar-SY" dirty="0"/>
          </a:p>
        </p:txBody>
      </p:sp>
      <p:sp>
        <p:nvSpPr>
          <p:cNvPr id="8" name="Footer Placeholder 7">
            <a:extLst>
              <a:ext uri="{FF2B5EF4-FFF2-40B4-BE49-F238E27FC236}">
                <a16:creationId xmlns:a16="http://schemas.microsoft.com/office/drawing/2014/main" id="{991ACB9F-85EE-40B5-9D8F-00E638DF6B27}"/>
              </a:ext>
            </a:extLst>
          </p:cNvPr>
          <p:cNvSpPr>
            <a:spLocks noGrp="1"/>
          </p:cNvSpPr>
          <p:nvPr>
            <p:ph type="ftr" sz="quarter" idx="11"/>
          </p:nvPr>
        </p:nvSpPr>
        <p:spPr/>
        <p:txBody>
          <a:bodyPr/>
          <a:lstStyle/>
          <a:p>
            <a:endParaRPr lang="ar-SY" dirty="0"/>
          </a:p>
        </p:txBody>
      </p:sp>
      <p:sp>
        <p:nvSpPr>
          <p:cNvPr id="9" name="Slide Number Placeholder 8">
            <a:extLst>
              <a:ext uri="{FF2B5EF4-FFF2-40B4-BE49-F238E27FC236}">
                <a16:creationId xmlns:a16="http://schemas.microsoft.com/office/drawing/2014/main" id="{06E0C5F5-1480-4CAA-99C1-0398430E3164}"/>
              </a:ext>
            </a:extLst>
          </p:cNvPr>
          <p:cNvSpPr>
            <a:spLocks noGrp="1"/>
          </p:cNvSpPr>
          <p:nvPr>
            <p:ph type="sldNum" sz="quarter" idx="12"/>
          </p:nvPr>
        </p:nvSpPr>
        <p:spPr/>
        <p:txBody>
          <a:bodyPr/>
          <a:lstStyle/>
          <a:p>
            <a:fld id="{7B507CD4-2520-493D-AD61-94E14748E790}" type="slidenum">
              <a:rPr lang="ar-SY" smtClean="0"/>
              <a:t>‹#›</a:t>
            </a:fld>
            <a:endParaRPr lang="ar-SY" dirty="0"/>
          </a:p>
        </p:txBody>
      </p:sp>
    </p:spTree>
    <p:extLst>
      <p:ext uri="{BB962C8B-B14F-4D97-AF65-F5344CB8AC3E}">
        <p14:creationId xmlns:p14="http://schemas.microsoft.com/office/powerpoint/2010/main" val="70619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48E20-4D19-4967-9720-08BD5E6025AA}"/>
              </a:ext>
            </a:extLst>
          </p:cNvPr>
          <p:cNvSpPr>
            <a:spLocks noGrp="1"/>
          </p:cNvSpPr>
          <p:nvPr>
            <p:ph type="title"/>
          </p:nvPr>
        </p:nvSpPr>
        <p:spPr/>
        <p:txBody>
          <a:bodyPr/>
          <a:lstStyle/>
          <a:p>
            <a:r>
              <a:rPr lang="en-US"/>
              <a:t>Click to edit Master title style</a:t>
            </a:r>
            <a:endParaRPr lang="ar-SY"/>
          </a:p>
        </p:txBody>
      </p:sp>
      <p:sp>
        <p:nvSpPr>
          <p:cNvPr id="3" name="Date Placeholder 2">
            <a:extLst>
              <a:ext uri="{FF2B5EF4-FFF2-40B4-BE49-F238E27FC236}">
                <a16:creationId xmlns:a16="http://schemas.microsoft.com/office/drawing/2014/main" id="{99CCBD2A-160D-4E6A-9DE0-97D1AEE50506}"/>
              </a:ext>
            </a:extLst>
          </p:cNvPr>
          <p:cNvSpPr>
            <a:spLocks noGrp="1"/>
          </p:cNvSpPr>
          <p:nvPr>
            <p:ph type="dt" sz="half" idx="10"/>
          </p:nvPr>
        </p:nvSpPr>
        <p:spPr/>
        <p:txBody>
          <a:bodyPr/>
          <a:lstStyle/>
          <a:p>
            <a:fld id="{7259F535-C5CE-418D-AC0B-F0C2A35EE4E1}" type="datetimeFigureOut">
              <a:rPr lang="ar-SY" smtClean="0"/>
              <a:t>17/10/1442</a:t>
            </a:fld>
            <a:endParaRPr lang="ar-SY" dirty="0"/>
          </a:p>
        </p:txBody>
      </p:sp>
      <p:sp>
        <p:nvSpPr>
          <p:cNvPr id="4" name="Footer Placeholder 3">
            <a:extLst>
              <a:ext uri="{FF2B5EF4-FFF2-40B4-BE49-F238E27FC236}">
                <a16:creationId xmlns:a16="http://schemas.microsoft.com/office/drawing/2014/main" id="{12FB16F6-9D5B-4DAA-8035-3E6B16D545E8}"/>
              </a:ext>
            </a:extLst>
          </p:cNvPr>
          <p:cNvSpPr>
            <a:spLocks noGrp="1"/>
          </p:cNvSpPr>
          <p:nvPr>
            <p:ph type="ftr" sz="quarter" idx="11"/>
          </p:nvPr>
        </p:nvSpPr>
        <p:spPr/>
        <p:txBody>
          <a:bodyPr/>
          <a:lstStyle/>
          <a:p>
            <a:endParaRPr lang="ar-SY" dirty="0"/>
          </a:p>
        </p:txBody>
      </p:sp>
      <p:sp>
        <p:nvSpPr>
          <p:cNvPr id="5" name="Slide Number Placeholder 4">
            <a:extLst>
              <a:ext uri="{FF2B5EF4-FFF2-40B4-BE49-F238E27FC236}">
                <a16:creationId xmlns:a16="http://schemas.microsoft.com/office/drawing/2014/main" id="{F2B820F9-60FF-432F-92EF-33C01194AF65}"/>
              </a:ext>
            </a:extLst>
          </p:cNvPr>
          <p:cNvSpPr>
            <a:spLocks noGrp="1"/>
          </p:cNvSpPr>
          <p:nvPr>
            <p:ph type="sldNum" sz="quarter" idx="12"/>
          </p:nvPr>
        </p:nvSpPr>
        <p:spPr/>
        <p:txBody>
          <a:bodyPr/>
          <a:lstStyle/>
          <a:p>
            <a:fld id="{7B507CD4-2520-493D-AD61-94E14748E790}" type="slidenum">
              <a:rPr lang="ar-SY" smtClean="0"/>
              <a:t>‹#›</a:t>
            </a:fld>
            <a:endParaRPr lang="ar-SY" dirty="0"/>
          </a:p>
        </p:txBody>
      </p:sp>
    </p:spTree>
    <p:extLst>
      <p:ext uri="{BB962C8B-B14F-4D97-AF65-F5344CB8AC3E}">
        <p14:creationId xmlns:p14="http://schemas.microsoft.com/office/powerpoint/2010/main" val="388240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2AB2F0-1629-413D-8C0D-CA7E85E79781}"/>
              </a:ext>
            </a:extLst>
          </p:cNvPr>
          <p:cNvSpPr>
            <a:spLocks noGrp="1"/>
          </p:cNvSpPr>
          <p:nvPr>
            <p:ph type="dt" sz="half" idx="10"/>
          </p:nvPr>
        </p:nvSpPr>
        <p:spPr/>
        <p:txBody>
          <a:bodyPr/>
          <a:lstStyle/>
          <a:p>
            <a:fld id="{7259F535-C5CE-418D-AC0B-F0C2A35EE4E1}" type="datetimeFigureOut">
              <a:rPr lang="ar-SY" smtClean="0"/>
              <a:t>17/10/1442</a:t>
            </a:fld>
            <a:endParaRPr lang="ar-SY" dirty="0"/>
          </a:p>
        </p:txBody>
      </p:sp>
      <p:sp>
        <p:nvSpPr>
          <p:cNvPr id="3" name="Footer Placeholder 2">
            <a:extLst>
              <a:ext uri="{FF2B5EF4-FFF2-40B4-BE49-F238E27FC236}">
                <a16:creationId xmlns:a16="http://schemas.microsoft.com/office/drawing/2014/main" id="{E3315D1E-B6E2-41CA-B9A5-EFD23BE0D65C}"/>
              </a:ext>
            </a:extLst>
          </p:cNvPr>
          <p:cNvSpPr>
            <a:spLocks noGrp="1"/>
          </p:cNvSpPr>
          <p:nvPr>
            <p:ph type="ftr" sz="quarter" idx="11"/>
          </p:nvPr>
        </p:nvSpPr>
        <p:spPr/>
        <p:txBody>
          <a:bodyPr/>
          <a:lstStyle/>
          <a:p>
            <a:endParaRPr lang="ar-SY" dirty="0"/>
          </a:p>
        </p:txBody>
      </p:sp>
      <p:sp>
        <p:nvSpPr>
          <p:cNvPr id="4" name="Slide Number Placeholder 3">
            <a:extLst>
              <a:ext uri="{FF2B5EF4-FFF2-40B4-BE49-F238E27FC236}">
                <a16:creationId xmlns:a16="http://schemas.microsoft.com/office/drawing/2014/main" id="{8D0CAB47-C039-4252-8A74-AF325DE142DF}"/>
              </a:ext>
            </a:extLst>
          </p:cNvPr>
          <p:cNvSpPr>
            <a:spLocks noGrp="1"/>
          </p:cNvSpPr>
          <p:nvPr>
            <p:ph type="sldNum" sz="quarter" idx="12"/>
          </p:nvPr>
        </p:nvSpPr>
        <p:spPr/>
        <p:txBody>
          <a:bodyPr/>
          <a:lstStyle/>
          <a:p>
            <a:fld id="{7B507CD4-2520-493D-AD61-94E14748E790}" type="slidenum">
              <a:rPr lang="ar-SY" smtClean="0"/>
              <a:t>‹#›</a:t>
            </a:fld>
            <a:endParaRPr lang="ar-SY" dirty="0"/>
          </a:p>
        </p:txBody>
      </p:sp>
    </p:spTree>
    <p:extLst>
      <p:ext uri="{BB962C8B-B14F-4D97-AF65-F5344CB8AC3E}">
        <p14:creationId xmlns:p14="http://schemas.microsoft.com/office/powerpoint/2010/main" val="244985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F4206-EFBF-4578-9056-460F809B68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Content Placeholder 2">
            <a:extLst>
              <a:ext uri="{FF2B5EF4-FFF2-40B4-BE49-F238E27FC236}">
                <a16:creationId xmlns:a16="http://schemas.microsoft.com/office/drawing/2014/main" id="{9D1076C4-C632-4679-9160-D10E022642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Text Placeholder 3">
            <a:extLst>
              <a:ext uri="{FF2B5EF4-FFF2-40B4-BE49-F238E27FC236}">
                <a16:creationId xmlns:a16="http://schemas.microsoft.com/office/drawing/2014/main" id="{4486723F-4D53-4C02-8E52-F1EF70CFF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8F0465-AA57-4BC5-97CE-B97621424C8F}"/>
              </a:ext>
            </a:extLst>
          </p:cNvPr>
          <p:cNvSpPr>
            <a:spLocks noGrp="1"/>
          </p:cNvSpPr>
          <p:nvPr>
            <p:ph type="dt" sz="half" idx="10"/>
          </p:nvPr>
        </p:nvSpPr>
        <p:spPr/>
        <p:txBody>
          <a:bodyPr/>
          <a:lstStyle/>
          <a:p>
            <a:fld id="{7259F535-C5CE-418D-AC0B-F0C2A35EE4E1}" type="datetimeFigureOut">
              <a:rPr lang="ar-SY" smtClean="0"/>
              <a:t>17/10/1442</a:t>
            </a:fld>
            <a:endParaRPr lang="ar-SY" dirty="0"/>
          </a:p>
        </p:txBody>
      </p:sp>
      <p:sp>
        <p:nvSpPr>
          <p:cNvPr id="6" name="Footer Placeholder 5">
            <a:extLst>
              <a:ext uri="{FF2B5EF4-FFF2-40B4-BE49-F238E27FC236}">
                <a16:creationId xmlns:a16="http://schemas.microsoft.com/office/drawing/2014/main" id="{638576B3-8317-41FD-B07C-04AB76C520FC}"/>
              </a:ext>
            </a:extLst>
          </p:cNvPr>
          <p:cNvSpPr>
            <a:spLocks noGrp="1"/>
          </p:cNvSpPr>
          <p:nvPr>
            <p:ph type="ftr" sz="quarter" idx="11"/>
          </p:nvPr>
        </p:nvSpPr>
        <p:spPr/>
        <p:txBody>
          <a:bodyPr/>
          <a:lstStyle/>
          <a:p>
            <a:endParaRPr lang="ar-SY" dirty="0"/>
          </a:p>
        </p:txBody>
      </p:sp>
      <p:sp>
        <p:nvSpPr>
          <p:cNvPr id="7" name="Slide Number Placeholder 6">
            <a:extLst>
              <a:ext uri="{FF2B5EF4-FFF2-40B4-BE49-F238E27FC236}">
                <a16:creationId xmlns:a16="http://schemas.microsoft.com/office/drawing/2014/main" id="{C0CB68A5-6D65-48D2-A1FF-73F60F8248E4}"/>
              </a:ext>
            </a:extLst>
          </p:cNvPr>
          <p:cNvSpPr>
            <a:spLocks noGrp="1"/>
          </p:cNvSpPr>
          <p:nvPr>
            <p:ph type="sldNum" sz="quarter" idx="12"/>
          </p:nvPr>
        </p:nvSpPr>
        <p:spPr/>
        <p:txBody>
          <a:bodyPr/>
          <a:lstStyle/>
          <a:p>
            <a:fld id="{7B507CD4-2520-493D-AD61-94E14748E790}" type="slidenum">
              <a:rPr lang="ar-SY" smtClean="0"/>
              <a:t>‹#›</a:t>
            </a:fld>
            <a:endParaRPr lang="ar-SY" dirty="0"/>
          </a:p>
        </p:txBody>
      </p:sp>
    </p:spTree>
    <p:extLst>
      <p:ext uri="{BB962C8B-B14F-4D97-AF65-F5344CB8AC3E}">
        <p14:creationId xmlns:p14="http://schemas.microsoft.com/office/powerpoint/2010/main" val="1292525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A119-5C0C-4F6B-9CEA-F3C371730B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Picture Placeholder 2">
            <a:extLst>
              <a:ext uri="{FF2B5EF4-FFF2-40B4-BE49-F238E27FC236}">
                <a16:creationId xmlns:a16="http://schemas.microsoft.com/office/drawing/2014/main" id="{D1F48065-F728-4E13-9DAA-A9A7B682F0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dirty="0"/>
          </a:p>
        </p:txBody>
      </p:sp>
      <p:sp>
        <p:nvSpPr>
          <p:cNvPr id="4" name="Text Placeholder 3">
            <a:extLst>
              <a:ext uri="{FF2B5EF4-FFF2-40B4-BE49-F238E27FC236}">
                <a16:creationId xmlns:a16="http://schemas.microsoft.com/office/drawing/2014/main" id="{C91663AD-B398-42C7-ACDF-4794866EE5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945E36-51C7-4793-916A-A61FB3B79058}"/>
              </a:ext>
            </a:extLst>
          </p:cNvPr>
          <p:cNvSpPr>
            <a:spLocks noGrp="1"/>
          </p:cNvSpPr>
          <p:nvPr>
            <p:ph type="dt" sz="half" idx="10"/>
          </p:nvPr>
        </p:nvSpPr>
        <p:spPr/>
        <p:txBody>
          <a:bodyPr/>
          <a:lstStyle/>
          <a:p>
            <a:fld id="{7259F535-C5CE-418D-AC0B-F0C2A35EE4E1}" type="datetimeFigureOut">
              <a:rPr lang="ar-SY" smtClean="0"/>
              <a:t>17/10/1442</a:t>
            </a:fld>
            <a:endParaRPr lang="ar-SY" dirty="0"/>
          </a:p>
        </p:txBody>
      </p:sp>
      <p:sp>
        <p:nvSpPr>
          <p:cNvPr id="6" name="Footer Placeholder 5">
            <a:extLst>
              <a:ext uri="{FF2B5EF4-FFF2-40B4-BE49-F238E27FC236}">
                <a16:creationId xmlns:a16="http://schemas.microsoft.com/office/drawing/2014/main" id="{3663C839-3772-4ABF-8F85-FAC995FA412E}"/>
              </a:ext>
            </a:extLst>
          </p:cNvPr>
          <p:cNvSpPr>
            <a:spLocks noGrp="1"/>
          </p:cNvSpPr>
          <p:nvPr>
            <p:ph type="ftr" sz="quarter" idx="11"/>
          </p:nvPr>
        </p:nvSpPr>
        <p:spPr/>
        <p:txBody>
          <a:bodyPr/>
          <a:lstStyle/>
          <a:p>
            <a:endParaRPr lang="ar-SY" dirty="0"/>
          </a:p>
        </p:txBody>
      </p:sp>
      <p:sp>
        <p:nvSpPr>
          <p:cNvPr id="7" name="Slide Number Placeholder 6">
            <a:extLst>
              <a:ext uri="{FF2B5EF4-FFF2-40B4-BE49-F238E27FC236}">
                <a16:creationId xmlns:a16="http://schemas.microsoft.com/office/drawing/2014/main" id="{DF711EAB-B4A0-461F-B4E4-BC78D8E3E49A}"/>
              </a:ext>
            </a:extLst>
          </p:cNvPr>
          <p:cNvSpPr>
            <a:spLocks noGrp="1"/>
          </p:cNvSpPr>
          <p:nvPr>
            <p:ph type="sldNum" sz="quarter" idx="12"/>
          </p:nvPr>
        </p:nvSpPr>
        <p:spPr/>
        <p:txBody>
          <a:bodyPr/>
          <a:lstStyle/>
          <a:p>
            <a:fld id="{7B507CD4-2520-493D-AD61-94E14748E790}" type="slidenum">
              <a:rPr lang="ar-SY" smtClean="0"/>
              <a:t>‹#›</a:t>
            </a:fld>
            <a:endParaRPr lang="ar-SY" dirty="0"/>
          </a:p>
        </p:txBody>
      </p:sp>
    </p:spTree>
    <p:extLst>
      <p:ext uri="{BB962C8B-B14F-4D97-AF65-F5344CB8AC3E}">
        <p14:creationId xmlns:p14="http://schemas.microsoft.com/office/powerpoint/2010/main" val="35247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3DB231-454E-4AB0-9502-DFECEF7162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Y"/>
          </a:p>
        </p:txBody>
      </p:sp>
      <p:sp>
        <p:nvSpPr>
          <p:cNvPr id="3" name="Text Placeholder 2">
            <a:extLst>
              <a:ext uri="{FF2B5EF4-FFF2-40B4-BE49-F238E27FC236}">
                <a16:creationId xmlns:a16="http://schemas.microsoft.com/office/drawing/2014/main" id="{D83A155F-25F6-45DA-BEB8-6447226F6A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0E79BD0A-809D-49A6-A4BD-40C662F6F4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9F535-C5CE-418D-AC0B-F0C2A35EE4E1}" type="datetimeFigureOut">
              <a:rPr lang="ar-SY" smtClean="0"/>
              <a:t>17/10/1442</a:t>
            </a:fld>
            <a:endParaRPr lang="ar-SY" dirty="0"/>
          </a:p>
        </p:txBody>
      </p:sp>
      <p:sp>
        <p:nvSpPr>
          <p:cNvPr id="5" name="Footer Placeholder 4">
            <a:extLst>
              <a:ext uri="{FF2B5EF4-FFF2-40B4-BE49-F238E27FC236}">
                <a16:creationId xmlns:a16="http://schemas.microsoft.com/office/drawing/2014/main" id="{6F711AF5-6684-48D4-9C2F-5610052F80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Y" dirty="0"/>
          </a:p>
        </p:txBody>
      </p:sp>
      <p:sp>
        <p:nvSpPr>
          <p:cNvPr id="6" name="Slide Number Placeholder 5">
            <a:extLst>
              <a:ext uri="{FF2B5EF4-FFF2-40B4-BE49-F238E27FC236}">
                <a16:creationId xmlns:a16="http://schemas.microsoft.com/office/drawing/2014/main" id="{0CD47F1E-66F8-42C3-8DEF-CC563BC9D5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07CD4-2520-493D-AD61-94E14748E790}" type="slidenum">
              <a:rPr lang="ar-SY" smtClean="0"/>
              <a:t>‹#›</a:t>
            </a:fld>
            <a:endParaRPr lang="ar-SY" dirty="0"/>
          </a:p>
        </p:txBody>
      </p:sp>
    </p:spTree>
    <p:extLst>
      <p:ext uri="{BB962C8B-B14F-4D97-AF65-F5344CB8AC3E}">
        <p14:creationId xmlns:p14="http://schemas.microsoft.com/office/powerpoint/2010/main" val="939493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10"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3.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a:off x="11208528" y="2680769"/>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9" y="3519956"/>
                <a:ext cx="6029231" cy="319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0981430" y="3136582"/>
              <a:ext cx="4837723" cy="584775"/>
            </a:xfrm>
            <a:prstGeom prst="rect">
              <a:avLst/>
            </a:prstGeom>
            <a:noFill/>
          </p:spPr>
          <p:txBody>
            <a:bodyPr wrap="square" rtlCol="0">
              <a:spAutoFit/>
            </a:bodyPr>
            <a:lstStyle/>
            <a:p>
              <a:pPr algn="ctr"/>
              <a:r>
                <a:rPr lang="ar-SY" sz="3200" b="1" dirty="0">
                  <a:solidFill>
                    <a:srgbClr val="FF0000"/>
                  </a:solidFill>
                  <a:latin typeface="Cooper Black" panose="0208090404030B020404" pitchFamily="18" charset="0"/>
                </a:rPr>
                <a:t>عادلٌ في الطَّائِرة</a:t>
              </a:r>
            </a:p>
          </p:txBody>
        </p:sp>
      </p:grpSp>
    </p:spTree>
    <p:extLst>
      <p:ext uri="{BB962C8B-B14F-4D97-AF65-F5344CB8AC3E}">
        <p14:creationId xmlns:p14="http://schemas.microsoft.com/office/powerpoint/2010/main" val="408511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hold" nodeType="clickEffect">
                                  <p:stCondLst>
                                    <p:cond delay="0"/>
                                  </p:stCondLst>
                                  <p:childTnLst>
                                    <p:animMotion origin="layout" path="M 2.29167E-6 -1.48148E-6 L -1.41901 0.00278 " pathEditMode="relative" rAng="0" ptsTypes="AA">
                                      <p:cBhvr>
                                        <p:cTn id="6" dur="20000" fill="hold"/>
                                        <p:tgtEl>
                                          <p:spTgt spid="344"/>
                                        </p:tgtEl>
                                        <p:attrNameLst>
                                          <p:attrName>ppt_x</p:attrName>
                                          <p:attrName>ppt_y</p:attrName>
                                        </p:attrNameLst>
                                      </p:cBhvr>
                                      <p:rCtr x="-70951"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Freeform: Shape 84">
            <a:extLst>
              <a:ext uri="{FF2B5EF4-FFF2-40B4-BE49-F238E27FC236}">
                <a16:creationId xmlns:a16="http://schemas.microsoft.com/office/drawing/2014/main" id="{79CE565B-9F9B-4009-8B58-E960F8E5EA68}"/>
              </a:ext>
            </a:extLst>
          </p:cNvPr>
          <p:cNvSpPr/>
          <p:nvPr/>
        </p:nvSpPr>
        <p:spPr>
          <a:xfrm>
            <a:off x="7251" y="-493486"/>
            <a:ext cx="3329256" cy="7984420"/>
          </a:xfrm>
          <a:custGeom>
            <a:avLst/>
            <a:gdLst>
              <a:gd name="connsiteX0" fmla="*/ 0 w 3329256"/>
              <a:gd name="connsiteY0" fmla="*/ 0 h 7984420"/>
              <a:gd name="connsiteX1" fmla="*/ 1 w 3329256"/>
              <a:gd name="connsiteY1" fmla="*/ 0 h 7984420"/>
              <a:gd name="connsiteX2" fmla="*/ 1898776 w 3329256"/>
              <a:gd name="connsiteY2" fmla="*/ 1713483 h 7984420"/>
              <a:gd name="connsiteX3" fmla="*/ 1908630 w 3329256"/>
              <a:gd name="connsiteY3" fmla="*/ 1908628 h 7984420"/>
              <a:gd name="connsiteX4" fmla="*/ 1908630 w 3329256"/>
              <a:gd name="connsiteY4" fmla="*/ 6075792 h 7984420"/>
              <a:gd name="connsiteX5" fmla="*/ 1908626 w 3329256"/>
              <a:gd name="connsiteY5" fmla="*/ 6075792 h 7984420"/>
              <a:gd name="connsiteX6" fmla="*/ 1915960 w 3329256"/>
              <a:gd name="connsiteY6" fmla="*/ 6221042 h 7984420"/>
              <a:gd name="connsiteX7" fmla="*/ 3329256 w 3329256"/>
              <a:gd name="connsiteY7" fmla="*/ 7496421 h 7984420"/>
              <a:gd name="connsiteX8" fmla="*/ 3329256 w 3329256"/>
              <a:gd name="connsiteY8" fmla="*/ 7984420 h 7984420"/>
              <a:gd name="connsiteX9" fmla="*/ 3329255 w 3329256"/>
              <a:gd name="connsiteY9" fmla="*/ 7984420 h 7984420"/>
              <a:gd name="connsiteX10" fmla="*/ 1430480 w 3329256"/>
              <a:gd name="connsiteY10" fmla="*/ 6270937 h 7984420"/>
              <a:gd name="connsiteX11" fmla="*/ 1420626 w 3329256"/>
              <a:gd name="connsiteY11" fmla="*/ 6075792 h 7984420"/>
              <a:gd name="connsiteX12" fmla="*/ 1420626 w 3329256"/>
              <a:gd name="connsiteY12" fmla="*/ 1908628 h 7984420"/>
              <a:gd name="connsiteX13" fmla="*/ 1420630 w 3329256"/>
              <a:gd name="connsiteY13" fmla="*/ 1908628 h 7984420"/>
              <a:gd name="connsiteX14" fmla="*/ 1413296 w 3329256"/>
              <a:gd name="connsiteY14" fmla="*/ 1763378 h 7984420"/>
              <a:gd name="connsiteX15" fmla="*/ 0 w 3329256"/>
              <a:gd name="connsiteY15" fmla="*/ 487999 h 798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29256" h="7984420">
                <a:moveTo>
                  <a:pt x="0" y="0"/>
                </a:moveTo>
                <a:lnTo>
                  <a:pt x="1" y="0"/>
                </a:lnTo>
                <a:cubicBezTo>
                  <a:pt x="988227" y="0"/>
                  <a:pt x="1801035" y="751045"/>
                  <a:pt x="1898776" y="1713483"/>
                </a:cubicBezTo>
                <a:lnTo>
                  <a:pt x="1908630" y="1908628"/>
                </a:lnTo>
                <a:lnTo>
                  <a:pt x="1908630" y="6075792"/>
                </a:lnTo>
                <a:lnTo>
                  <a:pt x="1908626" y="6075792"/>
                </a:lnTo>
                <a:lnTo>
                  <a:pt x="1915960" y="6221042"/>
                </a:lnTo>
                <a:cubicBezTo>
                  <a:pt x="1988711" y="6937403"/>
                  <a:pt x="2593701" y="7496421"/>
                  <a:pt x="3329256" y="7496421"/>
                </a:cubicBezTo>
                <a:lnTo>
                  <a:pt x="3329256" y="7984420"/>
                </a:lnTo>
                <a:lnTo>
                  <a:pt x="3329255" y="7984420"/>
                </a:lnTo>
                <a:cubicBezTo>
                  <a:pt x="2341029" y="7984420"/>
                  <a:pt x="1528221" y="7233375"/>
                  <a:pt x="1430480" y="6270937"/>
                </a:cubicBezTo>
                <a:lnTo>
                  <a:pt x="1420626" y="6075792"/>
                </a:lnTo>
                <a:lnTo>
                  <a:pt x="1420626" y="1908628"/>
                </a:lnTo>
                <a:lnTo>
                  <a:pt x="1420630" y="1908628"/>
                </a:lnTo>
                <a:lnTo>
                  <a:pt x="1413296" y="1763378"/>
                </a:lnTo>
                <a:cubicBezTo>
                  <a:pt x="1340545" y="1047017"/>
                  <a:pt x="735555" y="487999"/>
                  <a:pt x="0" y="487999"/>
                </a:cubicBezTo>
                <a:close/>
              </a:path>
            </a:pathLst>
          </a:custGeom>
          <a:gradFill flip="none" rotWithShape="1">
            <a:gsLst>
              <a:gs pos="61000">
                <a:srgbClr val="00CC99"/>
              </a:gs>
              <a:gs pos="27400">
                <a:srgbClr val="33CCFF"/>
              </a:gs>
              <a:gs pos="0">
                <a:srgbClr val="000099"/>
              </a:gs>
              <a:gs pos="100000">
                <a:srgbClr val="0066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105" name="Group 104">
            <a:extLst>
              <a:ext uri="{FF2B5EF4-FFF2-40B4-BE49-F238E27FC236}">
                <a16:creationId xmlns:a16="http://schemas.microsoft.com/office/drawing/2014/main" id="{D4F80859-A2AE-4848-99B3-1966EC22227E}"/>
              </a:ext>
            </a:extLst>
          </p:cNvPr>
          <p:cNvGrpSpPr/>
          <p:nvPr/>
        </p:nvGrpSpPr>
        <p:grpSpPr>
          <a:xfrm>
            <a:off x="1358643" y="2357251"/>
            <a:ext cx="2870675" cy="660502"/>
            <a:chOff x="1275094" y="2358626"/>
            <a:chExt cx="3815146" cy="660502"/>
          </a:xfrm>
        </p:grpSpPr>
        <p:sp>
          <p:nvSpPr>
            <p:cNvPr id="134" name="Freeform: Shape 133">
              <a:extLst>
                <a:ext uri="{FF2B5EF4-FFF2-40B4-BE49-F238E27FC236}">
                  <a16:creationId xmlns:a16="http://schemas.microsoft.com/office/drawing/2014/main" id="{8061189C-FE49-4EE5-84E9-D58B31AA0BB1}"/>
                </a:ext>
              </a:extLst>
            </p:cNvPr>
            <p:cNvSpPr/>
            <p:nvPr/>
          </p:nvSpPr>
          <p:spPr>
            <a:xfrm flipV="1">
              <a:off x="1437352" y="2358626"/>
              <a:ext cx="2836096"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FF990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26D08212-FBF6-4056-A3C1-6326BD90FE39}"/>
                </a:ext>
              </a:extLst>
            </p:cNvPr>
            <p:cNvSpPr txBox="1"/>
            <p:nvPr/>
          </p:nvSpPr>
          <p:spPr>
            <a:xfrm>
              <a:off x="1275094" y="2619018"/>
              <a:ext cx="3815146" cy="400110"/>
            </a:xfrm>
            <a:prstGeom prst="rect">
              <a:avLst/>
            </a:prstGeom>
            <a:noFill/>
          </p:spPr>
          <p:txBody>
            <a:bodyPr wrap="square" rtlCol="0">
              <a:spAutoFit/>
            </a:bodyPr>
            <a:lstStyle/>
            <a:p>
              <a:pPr algn="ctr"/>
              <a:r>
                <a:rPr lang="ar-SY"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أرشد</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36" name="TextBox 135">
            <a:extLst>
              <a:ext uri="{FF2B5EF4-FFF2-40B4-BE49-F238E27FC236}">
                <a16:creationId xmlns:a16="http://schemas.microsoft.com/office/drawing/2014/main" id="{6707133B-6B9B-4AAD-A767-7F92BB84FC19}"/>
              </a:ext>
            </a:extLst>
          </p:cNvPr>
          <p:cNvSpPr txBox="1"/>
          <p:nvPr/>
        </p:nvSpPr>
        <p:spPr>
          <a:xfrm>
            <a:off x="1337029" y="2041172"/>
            <a:ext cx="653143"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grpSp>
        <p:nvGrpSpPr>
          <p:cNvPr id="138" name="Group 137">
            <a:extLst>
              <a:ext uri="{FF2B5EF4-FFF2-40B4-BE49-F238E27FC236}">
                <a16:creationId xmlns:a16="http://schemas.microsoft.com/office/drawing/2014/main" id="{A4EACDDE-75B6-4185-8177-E42585F89538}"/>
              </a:ext>
            </a:extLst>
          </p:cNvPr>
          <p:cNvGrpSpPr/>
          <p:nvPr/>
        </p:nvGrpSpPr>
        <p:grpSpPr>
          <a:xfrm>
            <a:off x="460251" y="3508483"/>
            <a:ext cx="3164160" cy="671466"/>
            <a:chOff x="460251" y="3508483"/>
            <a:chExt cx="3164160" cy="671466"/>
          </a:xfrm>
        </p:grpSpPr>
        <p:sp>
          <p:nvSpPr>
            <p:cNvPr id="139" name="Freeform: Shape 138">
              <a:extLst>
                <a:ext uri="{FF2B5EF4-FFF2-40B4-BE49-F238E27FC236}">
                  <a16:creationId xmlns:a16="http://schemas.microsoft.com/office/drawing/2014/main" id="{09061FD6-34AB-4455-90F2-E345B12EEF69}"/>
                </a:ext>
              </a:extLst>
            </p:cNvPr>
            <p:cNvSpPr/>
            <p:nvPr/>
          </p:nvSpPr>
          <p:spPr>
            <a:xfrm flipV="1">
              <a:off x="1437352" y="3508483"/>
              <a:ext cx="2187059"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FF0066"/>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CEE4F8F9-9ED4-480C-AD99-5FA4380B7518}"/>
                </a:ext>
              </a:extLst>
            </p:cNvPr>
            <p:cNvSpPr txBox="1"/>
            <p:nvPr/>
          </p:nvSpPr>
          <p:spPr>
            <a:xfrm>
              <a:off x="460251" y="3779839"/>
              <a:ext cx="2764864" cy="400110"/>
            </a:xfrm>
            <a:prstGeom prst="rect">
              <a:avLst/>
            </a:prstGeom>
            <a:noFill/>
          </p:spPr>
          <p:txBody>
            <a:bodyPr wrap="square" rtlCol="0">
              <a:spAutoFit/>
            </a:bodyPr>
            <a:lstStyle/>
            <a:p>
              <a:pPr algn="r"/>
              <a:r>
                <a:rPr lang="ar-SY"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حافظ</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41" name="TextBox 140">
            <a:extLst>
              <a:ext uri="{FF2B5EF4-FFF2-40B4-BE49-F238E27FC236}">
                <a16:creationId xmlns:a16="http://schemas.microsoft.com/office/drawing/2014/main" id="{66C5D508-3EC2-40B8-BC96-84050A9D3B3B}"/>
              </a:ext>
            </a:extLst>
          </p:cNvPr>
          <p:cNvSpPr txBox="1"/>
          <p:nvPr/>
        </p:nvSpPr>
        <p:spPr>
          <a:xfrm>
            <a:off x="1366405" y="3180455"/>
            <a:ext cx="653143"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grpSp>
        <p:nvGrpSpPr>
          <p:cNvPr id="143" name="Group 142">
            <a:extLst>
              <a:ext uri="{FF2B5EF4-FFF2-40B4-BE49-F238E27FC236}">
                <a16:creationId xmlns:a16="http://schemas.microsoft.com/office/drawing/2014/main" id="{D6AFB3E5-8AC7-4E28-B662-C5E1BFAD9C48}"/>
              </a:ext>
            </a:extLst>
          </p:cNvPr>
          <p:cNvGrpSpPr/>
          <p:nvPr/>
        </p:nvGrpSpPr>
        <p:grpSpPr>
          <a:xfrm>
            <a:off x="1437352" y="4595185"/>
            <a:ext cx="2391023" cy="674604"/>
            <a:chOff x="1437352" y="4595185"/>
            <a:chExt cx="2391023" cy="674604"/>
          </a:xfrm>
        </p:grpSpPr>
        <p:sp>
          <p:nvSpPr>
            <p:cNvPr id="144" name="Freeform: Shape 143">
              <a:extLst>
                <a:ext uri="{FF2B5EF4-FFF2-40B4-BE49-F238E27FC236}">
                  <a16:creationId xmlns:a16="http://schemas.microsoft.com/office/drawing/2014/main" id="{FA411F65-0C5A-4529-99DA-B88C7D496EFE}"/>
                </a:ext>
              </a:extLst>
            </p:cNvPr>
            <p:cNvSpPr/>
            <p:nvPr/>
          </p:nvSpPr>
          <p:spPr>
            <a:xfrm flipV="1">
              <a:off x="1437352" y="4595185"/>
              <a:ext cx="2177378"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CC00FF"/>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a:extLst>
                <a:ext uri="{FF2B5EF4-FFF2-40B4-BE49-F238E27FC236}">
                  <a16:creationId xmlns:a16="http://schemas.microsoft.com/office/drawing/2014/main" id="{1BD8CA8D-8E35-4A42-8162-2A7E3107203B}"/>
                </a:ext>
              </a:extLst>
            </p:cNvPr>
            <p:cNvSpPr txBox="1"/>
            <p:nvPr/>
          </p:nvSpPr>
          <p:spPr>
            <a:xfrm>
              <a:off x="1821660" y="4869679"/>
              <a:ext cx="2006715" cy="400110"/>
            </a:xfrm>
            <a:prstGeom prst="rect">
              <a:avLst/>
            </a:prstGeom>
            <a:noFill/>
          </p:spPr>
          <p:txBody>
            <a:bodyPr wrap="square" rtlCol="0">
              <a:spAutoFit/>
            </a:bodyPr>
            <a:lstStyle/>
            <a:p>
              <a:pPr algn="ctr"/>
              <a:r>
                <a:rPr lang="ar-SY"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استقبل</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46" name="TextBox 145">
            <a:extLst>
              <a:ext uri="{FF2B5EF4-FFF2-40B4-BE49-F238E27FC236}">
                <a16:creationId xmlns:a16="http://schemas.microsoft.com/office/drawing/2014/main" id="{922E2FEA-D71E-4DA4-A0F9-B5BB3EF3F576}"/>
              </a:ext>
            </a:extLst>
          </p:cNvPr>
          <p:cNvSpPr txBox="1"/>
          <p:nvPr/>
        </p:nvSpPr>
        <p:spPr>
          <a:xfrm>
            <a:off x="1337029" y="4277728"/>
            <a:ext cx="653143"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148" name="Freeform: Shape 147">
            <a:extLst>
              <a:ext uri="{FF2B5EF4-FFF2-40B4-BE49-F238E27FC236}">
                <a16:creationId xmlns:a16="http://schemas.microsoft.com/office/drawing/2014/main" id="{688F5280-5B8A-454C-AD1E-6D52684AD8A5}"/>
              </a:ext>
            </a:extLst>
          </p:cNvPr>
          <p:cNvSpPr/>
          <p:nvPr/>
        </p:nvSpPr>
        <p:spPr>
          <a:xfrm>
            <a:off x="4857750" y="-483725"/>
            <a:ext cx="3329256" cy="7984420"/>
          </a:xfrm>
          <a:custGeom>
            <a:avLst/>
            <a:gdLst>
              <a:gd name="connsiteX0" fmla="*/ 0 w 3329256"/>
              <a:gd name="connsiteY0" fmla="*/ 0 h 7984420"/>
              <a:gd name="connsiteX1" fmla="*/ 1 w 3329256"/>
              <a:gd name="connsiteY1" fmla="*/ 0 h 7984420"/>
              <a:gd name="connsiteX2" fmla="*/ 1898776 w 3329256"/>
              <a:gd name="connsiteY2" fmla="*/ 1713483 h 7984420"/>
              <a:gd name="connsiteX3" fmla="*/ 1908630 w 3329256"/>
              <a:gd name="connsiteY3" fmla="*/ 1908628 h 7984420"/>
              <a:gd name="connsiteX4" fmla="*/ 1908630 w 3329256"/>
              <a:gd name="connsiteY4" fmla="*/ 6075792 h 7984420"/>
              <a:gd name="connsiteX5" fmla="*/ 1908626 w 3329256"/>
              <a:gd name="connsiteY5" fmla="*/ 6075792 h 7984420"/>
              <a:gd name="connsiteX6" fmla="*/ 1915960 w 3329256"/>
              <a:gd name="connsiteY6" fmla="*/ 6221042 h 7984420"/>
              <a:gd name="connsiteX7" fmla="*/ 3329256 w 3329256"/>
              <a:gd name="connsiteY7" fmla="*/ 7496421 h 7984420"/>
              <a:gd name="connsiteX8" fmla="*/ 3329256 w 3329256"/>
              <a:gd name="connsiteY8" fmla="*/ 7984420 h 7984420"/>
              <a:gd name="connsiteX9" fmla="*/ 3329255 w 3329256"/>
              <a:gd name="connsiteY9" fmla="*/ 7984420 h 7984420"/>
              <a:gd name="connsiteX10" fmla="*/ 1430480 w 3329256"/>
              <a:gd name="connsiteY10" fmla="*/ 6270937 h 7984420"/>
              <a:gd name="connsiteX11" fmla="*/ 1420626 w 3329256"/>
              <a:gd name="connsiteY11" fmla="*/ 6075792 h 7984420"/>
              <a:gd name="connsiteX12" fmla="*/ 1420626 w 3329256"/>
              <a:gd name="connsiteY12" fmla="*/ 1908628 h 7984420"/>
              <a:gd name="connsiteX13" fmla="*/ 1420630 w 3329256"/>
              <a:gd name="connsiteY13" fmla="*/ 1908628 h 7984420"/>
              <a:gd name="connsiteX14" fmla="*/ 1413296 w 3329256"/>
              <a:gd name="connsiteY14" fmla="*/ 1763378 h 7984420"/>
              <a:gd name="connsiteX15" fmla="*/ 0 w 3329256"/>
              <a:gd name="connsiteY15" fmla="*/ 487999 h 798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29256" h="7984420">
                <a:moveTo>
                  <a:pt x="0" y="0"/>
                </a:moveTo>
                <a:lnTo>
                  <a:pt x="1" y="0"/>
                </a:lnTo>
                <a:cubicBezTo>
                  <a:pt x="988227" y="0"/>
                  <a:pt x="1801035" y="751045"/>
                  <a:pt x="1898776" y="1713483"/>
                </a:cubicBezTo>
                <a:lnTo>
                  <a:pt x="1908630" y="1908628"/>
                </a:lnTo>
                <a:lnTo>
                  <a:pt x="1908630" y="6075792"/>
                </a:lnTo>
                <a:lnTo>
                  <a:pt x="1908626" y="6075792"/>
                </a:lnTo>
                <a:lnTo>
                  <a:pt x="1915960" y="6221042"/>
                </a:lnTo>
                <a:cubicBezTo>
                  <a:pt x="1988711" y="6937403"/>
                  <a:pt x="2593701" y="7496421"/>
                  <a:pt x="3329256" y="7496421"/>
                </a:cubicBezTo>
                <a:lnTo>
                  <a:pt x="3329256" y="7984420"/>
                </a:lnTo>
                <a:lnTo>
                  <a:pt x="3329255" y="7984420"/>
                </a:lnTo>
                <a:cubicBezTo>
                  <a:pt x="2341029" y="7984420"/>
                  <a:pt x="1528221" y="7233375"/>
                  <a:pt x="1430480" y="6270937"/>
                </a:cubicBezTo>
                <a:lnTo>
                  <a:pt x="1420626" y="6075792"/>
                </a:lnTo>
                <a:lnTo>
                  <a:pt x="1420626" y="1908628"/>
                </a:lnTo>
                <a:lnTo>
                  <a:pt x="1420630" y="1908628"/>
                </a:lnTo>
                <a:lnTo>
                  <a:pt x="1413296" y="1763378"/>
                </a:lnTo>
                <a:cubicBezTo>
                  <a:pt x="1340545" y="1047017"/>
                  <a:pt x="735555" y="487999"/>
                  <a:pt x="0" y="487999"/>
                </a:cubicBezTo>
                <a:close/>
              </a:path>
            </a:pathLst>
          </a:custGeom>
          <a:gradFill flip="none" rotWithShape="1">
            <a:gsLst>
              <a:gs pos="61000">
                <a:srgbClr val="00CC99"/>
              </a:gs>
              <a:gs pos="27400">
                <a:srgbClr val="33CCFF"/>
              </a:gs>
              <a:gs pos="0">
                <a:srgbClr val="000099"/>
              </a:gs>
              <a:gs pos="100000">
                <a:srgbClr val="0066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154" name="Group 153">
            <a:extLst>
              <a:ext uri="{FF2B5EF4-FFF2-40B4-BE49-F238E27FC236}">
                <a16:creationId xmlns:a16="http://schemas.microsoft.com/office/drawing/2014/main" id="{74161ED8-D2CF-4E15-8B7F-86FECA5649C3}"/>
              </a:ext>
            </a:extLst>
          </p:cNvPr>
          <p:cNvGrpSpPr/>
          <p:nvPr/>
        </p:nvGrpSpPr>
        <p:grpSpPr>
          <a:xfrm>
            <a:off x="6243903" y="2368389"/>
            <a:ext cx="2368754" cy="689325"/>
            <a:chOff x="7482153" y="2368389"/>
            <a:chExt cx="2368754" cy="689325"/>
          </a:xfrm>
        </p:grpSpPr>
        <p:sp>
          <p:nvSpPr>
            <p:cNvPr id="155" name="Freeform: Shape 154">
              <a:extLst>
                <a:ext uri="{FF2B5EF4-FFF2-40B4-BE49-F238E27FC236}">
                  <a16:creationId xmlns:a16="http://schemas.microsoft.com/office/drawing/2014/main" id="{8E58ED40-7DBB-4243-AC9B-2DA956063877}"/>
                </a:ext>
              </a:extLst>
            </p:cNvPr>
            <p:cNvSpPr/>
            <p:nvPr/>
          </p:nvSpPr>
          <p:spPr>
            <a:xfrm flipV="1">
              <a:off x="7526101" y="2368389"/>
              <a:ext cx="1899155"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CCCC0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a:extLst>
                <a:ext uri="{FF2B5EF4-FFF2-40B4-BE49-F238E27FC236}">
                  <a16:creationId xmlns:a16="http://schemas.microsoft.com/office/drawing/2014/main" id="{F661F7DF-331F-4C93-8052-E9679356ABF6}"/>
                </a:ext>
              </a:extLst>
            </p:cNvPr>
            <p:cNvSpPr txBox="1"/>
            <p:nvPr/>
          </p:nvSpPr>
          <p:spPr>
            <a:xfrm>
              <a:off x="7482153" y="2657604"/>
              <a:ext cx="2368754" cy="400110"/>
            </a:xfrm>
            <a:prstGeom prst="rect">
              <a:avLst/>
            </a:prstGeom>
            <a:noFill/>
          </p:spPr>
          <p:txBody>
            <a:bodyPr wrap="square" rtlCol="0">
              <a:spAutoFit/>
            </a:bodyPr>
            <a:lstStyle/>
            <a:p>
              <a:pPr algn="ctr"/>
              <a:r>
                <a:rPr lang="ar-SY"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حسنة و جميلة </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57" name="TextBox 156">
            <a:extLst>
              <a:ext uri="{FF2B5EF4-FFF2-40B4-BE49-F238E27FC236}">
                <a16:creationId xmlns:a16="http://schemas.microsoft.com/office/drawing/2014/main" id="{90C5B1D3-5C75-451C-A0A4-C524CBE6BB2E}"/>
              </a:ext>
            </a:extLst>
          </p:cNvPr>
          <p:cNvSpPr txBox="1"/>
          <p:nvPr/>
        </p:nvSpPr>
        <p:spPr>
          <a:xfrm>
            <a:off x="6187528" y="2050933"/>
            <a:ext cx="653143"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grpSp>
        <p:nvGrpSpPr>
          <p:cNvPr id="159" name="Group 158">
            <a:extLst>
              <a:ext uri="{FF2B5EF4-FFF2-40B4-BE49-F238E27FC236}">
                <a16:creationId xmlns:a16="http://schemas.microsoft.com/office/drawing/2014/main" id="{EE50EEA0-CC24-4F69-AD27-3A68D423175E}"/>
              </a:ext>
            </a:extLst>
          </p:cNvPr>
          <p:cNvGrpSpPr/>
          <p:nvPr/>
        </p:nvGrpSpPr>
        <p:grpSpPr>
          <a:xfrm>
            <a:off x="6287851" y="3518246"/>
            <a:ext cx="2006715" cy="687303"/>
            <a:chOff x="7526101" y="3518246"/>
            <a:chExt cx="2006715" cy="687303"/>
          </a:xfrm>
        </p:grpSpPr>
        <p:sp>
          <p:nvSpPr>
            <p:cNvPr id="160" name="Freeform: Shape 159">
              <a:extLst>
                <a:ext uri="{FF2B5EF4-FFF2-40B4-BE49-F238E27FC236}">
                  <a16:creationId xmlns:a16="http://schemas.microsoft.com/office/drawing/2014/main" id="{7443B001-79B6-4414-80F6-1AE3234784E9}"/>
                </a:ext>
              </a:extLst>
            </p:cNvPr>
            <p:cNvSpPr/>
            <p:nvPr/>
          </p:nvSpPr>
          <p:spPr>
            <a:xfrm flipV="1">
              <a:off x="7526101" y="3518246"/>
              <a:ext cx="1828801"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00CC99"/>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CA19B6FB-00D6-475C-8597-60171A0E9335}"/>
                </a:ext>
              </a:extLst>
            </p:cNvPr>
            <p:cNvSpPr txBox="1"/>
            <p:nvPr/>
          </p:nvSpPr>
          <p:spPr>
            <a:xfrm>
              <a:off x="7704016" y="3805439"/>
              <a:ext cx="1828800" cy="400110"/>
            </a:xfrm>
            <a:prstGeom prst="rect">
              <a:avLst/>
            </a:prstGeom>
            <a:noFill/>
          </p:spPr>
          <p:txBody>
            <a:bodyPr wrap="square" rtlCol="0">
              <a:spAutoFit/>
            </a:bodyPr>
            <a:lstStyle/>
            <a:p>
              <a:pPr algn="ctr"/>
              <a:r>
                <a:rPr lang="ar-SY"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سوء التصرف </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62" name="TextBox 161">
            <a:extLst>
              <a:ext uri="{FF2B5EF4-FFF2-40B4-BE49-F238E27FC236}">
                <a16:creationId xmlns:a16="http://schemas.microsoft.com/office/drawing/2014/main" id="{BC76ED3A-F049-434F-B9C3-1B281B10D845}"/>
              </a:ext>
            </a:extLst>
          </p:cNvPr>
          <p:cNvSpPr txBox="1"/>
          <p:nvPr/>
        </p:nvSpPr>
        <p:spPr>
          <a:xfrm>
            <a:off x="6216904" y="3190216"/>
            <a:ext cx="653143"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grpSp>
        <p:nvGrpSpPr>
          <p:cNvPr id="164" name="Group 163">
            <a:extLst>
              <a:ext uri="{FF2B5EF4-FFF2-40B4-BE49-F238E27FC236}">
                <a16:creationId xmlns:a16="http://schemas.microsoft.com/office/drawing/2014/main" id="{C41BA65D-1947-4B27-ABE2-43AFCFED2416}"/>
              </a:ext>
            </a:extLst>
          </p:cNvPr>
          <p:cNvGrpSpPr/>
          <p:nvPr/>
        </p:nvGrpSpPr>
        <p:grpSpPr>
          <a:xfrm>
            <a:off x="6287852" y="4604944"/>
            <a:ext cx="1882598" cy="689846"/>
            <a:chOff x="7526102" y="4604944"/>
            <a:chExt cx="1882598" cy="689846"/>
          </a:xfrm>
        </p:grpSpPr>
        <p:sp>
          <p:nvSpPr>
            <p:cNvPr id="165" name="Freeform: Shape 164">
              <a:extLst>
                <a:ext uri="{FF2B5EF4-FFF2-40B4-BE49-F238E27FC236}">
                  <a16:creationId xmlns:a16="http://schemas.microsoft.com/office/drawing/2014/main" id="{9D4BA8FB-58F1-459A-9724-36C303AC47FC}"/>
                </a:ext>
              </a:extLst>
            </p:cNvPr>
            <p:cNvSpPr/>
            <p:nvPr/>
          </p:nvSpPr>
          <p:spPr>
            <a:xfrm flipV="1">
              <a:off x="7526102" y="4604944"/>
              <a:ext cx="1882598"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CC990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a:extLst>
                <a:ext uri="{FF2B5EF4-FFF2-40B4-BE49-F238E27FC236}">
                  <a16:creationId xmlns:a16="http://schemas.microsoft.com/office/drawing/2014/main" id="{2CA7C10E-95F5-4A51-A8C6-0B742CFAD1CD}"/>
                </a:ext>
              </a:extLst>
            </p:cNvPr>
            <p:cNvSpPr txBox="1"/>
            <p:nvPr/>
          </p:nvSpPr>
          <p:spPr>
            <a:xfrm>
              <a:off x="7615116" y="4894680"/>
              <a:ext cx="1645918" cy="400110"/>
            </a:xfrm>
            <a:prstGeom prst="rect">
              <a:avLst/>
            </a:prstGeom>
            <a:noFill/>
          </p:spPr>
          <p:txBody>
            <a:bodyPr wrap="square" rtlCol="0">
              <a:spAutoFit/>
            </a:bodyPr>
            <a:lstStyle/>
            <a:p>
              <a:pPr algn="ctr"/>
              <a:r>
                <a:rPr lang="ar-SY"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أضل</a:t>
              </a:r>
            </a:p>
          </p:txBody>
        </p:sp>
      </p:grpSp>
      <p:sp>
        <p:nvSpPr>
          <p:cNvPr id="167" name="TextBox 166">
            <a:extLst>
              <a:ext uri="{FF2B5EF4-FFF2-40B4-BE49-F238E27FC236}">
                <a16:creationId xmlns:a16="http://schemas.microsoft.com/office/drawing/2014/main" id="{DC6B7CD0-0ECE-4BD7-BA13-B5074D26CE97}"/>
              </a:ext>
            </a:extLst>
          </p:cNvPr>
          <p:cNvSpPr txBox="1"/>
          <p:nvPr/>
        </p:nvSpPr>
        <p:spPr>
          <a:xfrm>
            <a:off x="6187528" y="4287489"/>
            <a:ext cx="653143"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grpSp>
        <p:nvGrpSpPr>
          <p:cNvPr id="72" name="Group 19">
            <a:extLst>
              <a:ext uri="{FF2B5EF4-FFF2-40B4-BE49-F238E27FC236}">
                <a16:creationId xmlns:a16="http://schemas.microsoft.com/office/drawing/2014/main" id="{FB9E00BE-D22D-4AFF-AB38-46469E0E4C7E}"/>
              </a:ext>
            </a:extLst>
          </p:cNvPr>
          <p:cNvGrpSpPr/>
          <p:nvPr/>
        </p:nvGrpSpPr>
        <p:grpSpPr>
          <a:xfrm flipH="1">
            <a:off x="4173926" y="41537"/>
            <a:ext cx="6397985" cy="1233121"/>
            <a:chOff x="1345124" y="1141262"/>
            <a:chExt cx="6397985" cy="1233121"/>
          </a:xfrm>
        </p:grpSpPr>
        <p:sp>
          <p:nvSpPr>
            <p:cNvPr id="74" name="Rectangle: Rounded Corners 7">
              <a:extLst>
                <a:ext uri="{FF2B5EF4-FFF2-40B4-BE49-F238E27FC236}">
                  <a16:creationId xmlns:a16="http://schemas.microsoft.com/office/drawing/2014/main" id="{36FF9565-D75C-40AB-BECE-AFEDE0B8131F}"/>
                </a:ext>
              </a:extLst>
            </p:cNvPr>
            <p:cNvSpPr/>
            <p:nvPr/>
          </p:nvSpPr>
          <p:spPr>
            <a:xfrm>
              <a:off x="2617623" y="1303140"/>
              <a:ext cx="3920709" cy="9144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Top Corners Rounded 8">
              <a:extLst>
                <a:ext uri="{FF2B5EF4-FFF2-40B4-BE49-F238E27FC236}">
                  <a16:creationId xmlns:a16="http://schemas.microsoft.com/office/drawing/2014/main" id="{0A6EABCE-7879-49C8-BAAD-4FDD03A3D05C}"/>
                </a:ext>
              </a:extLst>
            </p:cNvPr>
            <p:cNvSpPr/>
            <p:nvPr/>
          </p:nvSpPr>
          <p:spPr>
            <a:xfrm rot="5400000">
              <a:off x="5728400" y="1417440"/>
              <a:ext cx="685800" cy="685800"/>
            </a:xfrm>
            <a:prstGeom prst="round2SameRect">
              <a:avLst>
                <a:gd name="adj1" fmla="val 50000"/>
                <a:gd name="adj2" fmla="val 0"/>
              </a:avLst>
            </a:prstGeom>
            <a:solidFill>
              <a:srgbClr val="FF99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12">
              <a:extLst>
                <a:ext uri="{FF2B5EF4-FFF2-40B4-BE49-F238E27FC236}">
                  <a16:creationId xmlns:a16="http://schemas.microsoft.com/office/drawing/2014/main" id="{5B95EBD3-A608-47DC-83A6-8E21F6EBB516}"/>
                </a:ext>
              </a:extLst>
            </p:cNvPr>
            <p:cNvSpPr/>
            <p:nvPr/>
          </p:nvSpPr>
          <p:spPr>
            <a:xfrm>
              <a:off x="3168386" y="1501061"/>
              <a:ext cx="513522" cy="51352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10">
              <a:extLst>
                <a:ext uri="{FF2B5EF4-FFF2-40B4-BE49-F238E27FC236}">
                  <a16:creationId xmlns:a16="http://schemas.microsoft.com/office/drawing/2014/main" id="{488810AB-E00A-4F2B-B563-9F2C27D2D499}"/>
                </a:ext>
              </a:extLst>
            </p:cNvPr>
            <p:cNvSpPr/>
            <p:nvPr/>
          </p:nvSpPr>
          <p:spPr>
            <a:xfrm>
              <a:off x="2207744" y="1141262"/>
              <a:ext cx="1233121" cy="123312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Circle: Hollow 11">
              <a:extLst>
                <a:ext uri="{FF2B5EF4-FFF2-40B4-BE49-F238E27FC236}">
                  <a16:creationId xmlns:a16="http://schemas.microsoft.com/office/drawing/2014/main" id="{ABBA7577-B771-48EF-86CF-9A74C497E9DF}"/>
                </a:ext>
              </a:extLst>
            </p:cNvPr>
            <p:cNvSpPr/>
            <p:nvPr/>
          </p:nvSpPr>
          <p:spPr>
            <a:xfrm>
              <a:off x="2367104" y="1300622"/>
              <a:ext cx="914400" cy="914400"/>
            </a:xfrm>
            <a:prstGeom prst="donut">
              <a:avLst>
                <a:gd name="adj" fmla="val 17462"/>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9" name="Rectangle 15">
              <a:extLst>
                <a:ext uri="{FF2B5EF4-FFF2-40B4-BE49-F238E27FC236}">
                  <a16:creationId xmlns:a16="http://schemas.microsoft.com/office/drawing/2014/main" id="{8B2A56F7-039A-4BD8-A060-7D6C2E14E3EB}"/>
                </a:ext>
              </a:extLst>
            </p:cNvPr>
            <p:cNvSpPr/>
            <p:nvPr/>
          </p:nvSpPr>
          <p:spPr>
            <a:xfrm>
              <a:off x="1704085" y="1650439"/>
              <a:ext cx="814573" cy="19661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14">
              <a:extLst>
                <a:ext uri="{FF2B5EF4-FFF2-40B4-BE49-F238E27FC236}">
                  <a16:creationId xmlns:a16="http://schemas.microsoft.com/office/drawing/2014/main" id="{F2E5135D-88B7-448F-8BF4-A164DFD74A63}"/>
                </a:ext>
              </a:extLst>
            </p:cNvPr>
            <p:cNvSpPr/>
            <p:nvPr/>
          </p:nvSpPr>
          <p:spPr>
            <a:xfrm>
              <a:off x="1345124" y="1487039"/>
              <a:ext cx="520504" cy="520504"/>
            </a:xfrm>
            <a:prstGeom prst="ellipse">
              <a:avLst/>
            </a:prstGeom>
            <a:solidFill>
              <a:srgbClr val="D4D0DE"/>
            </a:solidFill>
            <a:ln w="1365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Picture 3">
              <a:extLst>
                <a:ext uri="{FF2B5EF4-FFF2-40B4-BE49-F238E27FC236}">
                  <a16:creationId xmlns:a16="http://schemas.microsoft.com/office/drawing/2014/main" id="{F72EC253-709D-4811-9F6A-40B9DB33DF3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4051"/>
            <a:stretch/>
          </p:blipFill>
          <p:spPr>
            <a:xfrm>
              <a:off x="5831758" y="1566908"/>
              <a:ext cx="479084" cy="411767"/>
            </a:xfrm>
            <a:prstGeom prst="rect">
              <a:avLst/>
            </a:prstGeom>
          </p:spPr>
        </p:pic>
        <p:sp>
          <p:nvSpPr>
            <p:cNvPr id="82" name="TextBox 16">
              <a:extLst>
                <a:ext uri="{FF2B5EF4-FFF2-40B4-BE49-F238E27FC236}">
                  <a16:creationId xmlns:a16="http://schemas.microsoft.com/office/drawing/2014/main" id="{8484D194-8FBB-41BA-92C5-C09CA04D14D2}"/>
                </a:ext>
              </a:extLst>
            </p:cNvPr>
            <p:cNvSpPr txBox="1"/>
            <p:nvPr/>
          </p:nvSpPr>
          <p:spPr>
            <a:xfrm>
              <a:off x="3681909" y="1489280"/>
              <a:ext cx="4061200" cy="369332"/>
            </a:xfrm>
            <a:prstGeom prst="rect">
              <a:avLst/>
            </a:prstGeom>
            <a:noFill/>
          </p:spPr>
          <p:txBody>
            <a:bodyPr wrap="square" rtlCol="0">
              <a:spAutoFit/>
            </a:bodyPr>
            <a:lstStyle/>
            <a:p>
              <a:pPr algn="r"/>
              <a:r>
                <a:rPr lang="ar-SY" b="1" dirty="0"/>
                <a:t>أصل الكلمة بضدّها :</a:t>
              </a:r>
              <a:endParaRPr lang="en-US" dirty="0"/>
            </a:p>
          </p:txBody>
        </p:sp>
        <p:sp>
          <p:nvSpPr>
            <p:cNvPr id="84" name="TextBox 18">
              <a:extLst>
                <a:ext uri="{FF2B5EF4-FFF2-40B4-BE49-F238E27FC236}">
                  <a16:creationId xmlns:a16="http://schemas.microsoft.com/office/drawing/2014/main" id="{F07770C7-2019-491F-A263-C4022F48B5B1}"/>
                </a:ext>
              </a:extLst>
            </p:cNvPr>
            <p:cNvSpPr txBox="1"/>
            <p:nvPr/>
          </p:nvSpPr>
          <p:spPr>
            <a:xfrm>
              <a:off x="2623594" y="1472819"/>
              <a:ext cx="402674" cy="523220"/>
            </a:xfrm>
            <a:prstGeom prst="rect">
              <a:avLst/>
            </a:prstGeom>
            <a:noFill/>
          </p:spPr>
          <p:txBody>
            <a:bodyPr wrap="none" rtlCol="0">
              <a:spAutoFit/>
            </a:bodyPr>
            <a:lstStyle/>
            <a:p>
              <a:r>
                <a:rPr lang="en-US" sz="2800" b="1" dirty="0">
                  <a:solidFill>
                    <a:schemeClr val="bg1"/>
                  </a:solidFill>
                </a:rPr>
                <a:t>A</a:t>
              </a:r>
            </a:p>
          </p:txBody>
        </p:sp>
      </p:grpSp>
      <p:sp>
        <p:nvSpPr>
          <p:cNvPr id="24" name="Rectangle 3">
            <a:extLst>
              <a:ext uri="{FF2B5EF4-FFF2-40B4-BE49-F238E27FC236}">
                <a16:creationId xmlns:a16="http://schemas.microsoft.com/office/drawing/2014/main" id="{A650EE87-109A-4FFC-B85B-9C8EF6F3F81E}"/>
              </a:ext>
            </a:extLst>
          </p:cNvPr>
          <p:cNvSpPr/>
          <p:nvPr/>
        </p:nvSpPr>
        <p:spPr>
          <a:xfrm>
            <a:off x="9962498" y="0"/>
            <a:ext cx="2369127" cy="6882964"/>
          </a:xfrm>
          <a:prstGeom prst="rect">
            <a:avLst/>
          </a:prstGeom>
          <a:solidFill>
            <a:srgbClr val="394551"/>
          </a:solidFill>
          <a:ln>
            <a:noFill/>
          </a:ln>
          <a:effectLst>
            <a:outerShdw blurRad="203200" dist="165100" dir="8100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4">
            <a:extLst>
              <a:ext uri="{FF2B5EF4-FFF2-40B4-BE49-F238E27FC236}">
                <a16:creationId xmlns:a16="http://schemas.microsoft.com/office/drawing/2014/main" id="{A1295199-7112-49CE-A47A-FAFBD118A2EE}"/>
              </a:ext>
            </a:extLst>
          </p:cNvPr>
          <p:cNvSpPr/>
          <p:nvPr/>
        </p:nvSpPr>
        <p:spPr>
          <a:xfrm>
            <a:off x="9962494" y="4504719"/>
            <a:ext cx="2369127" cy="324853"/>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D0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5">
            <a:extLst>
              <a:ext uri="{FF2B5EF4-FFF2-40B4-BE49-F238E27FC236}">
                <a16:creationId xmlns:a16="http://schemas.microsoft.com/office/drawing/2014/main" id="{F4E55228-552B-4BD1-B0B6-B030A6B8087C}"/>
              </a:ext>
            </a:extLst>
          </p:cNvPr>
          <p:cNvSpPr/>
          <p:nvPr/>
        </p:nvSpPr>
        <p:spPr>
          <a:xfrm flipV="1">
            <a:off x="9962495" y="1937984"/>
            <a:ext cx="2369127" cy="541422"/>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C0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
            <a:extLst>
              <a:ext uri="{FF2B5EF4-FFF2-40B4-BE49-F238E27FC236}">
                <a16:creationId xmlns:a16="http://schemas.microsoft.com/office/drawing/2014/main" id="{3C8FC663-0353-4E6E-B772-6136B2A1A6C7}"/>
              </a:ext>
            </a:extLst>
          </p:cNvPr>
          <p:cNvSpPr/>
          <p:nvPr/>
        </p:nvSpPr>
        <p:spPr>
          <a:xfrm>
            <a:off x="9962494" y="2479406"/>
            <a:ext cx="1812760" cy="2025313"/>
          </a:xfrm>
          <a:prstGeom prst="rect">
            <a:avLst/>
          </a:prstGeom>
          <a:solidFill>
            <a:srgbClr val="1B2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9">
            <a:extLst>
              <a:ext uri="{FF2B5EF4-FFF2-40B4-BE49-F238E27FC236}">
                <a16:creationId xmlns:a16="http://schemas.microsoft.com/office/drawing/2014/main" id="{F19CB0CF-105C-4C4F-8E44-3E29B15F3E0E}"/>
              </a:ext>
            </a:extLst>
          </p:cNvPr>
          <p:cNvGrpSpPr/>
          <p:nvPr/>
        </p:nvGrpSpPr>
        <p:grpSpPr>
          <a:xfrm>
            <a:off x="10725021" y="2054066"/>
            <a:ext cx="422036" cy="100487"/>
            <a:chOff x="2432178" y="1589141"/>
            <a:chExt cx="422036" cy="100487"/>
          </a:xfrm>
        </p:grpSpPr>
        <p:sp>
          <p:nvSpPr>
            <p:cNvPr id="29" name="Light1">
              <a:extLst>
                <a:ext uri="{FF2B5EF4-FFF2-40B4-BE49-F238E27FC236}">
                  <a16:creationId xmlns:a16="http://schemas.microsoft.com/office/drawing/2014/main" id="{56DD5D2D-6AB0-4B7C-98A4-DB080266E35C}"/>
                </a:ext>
              </a:extLst>
            </p:cNvPr>
            <p:cNvSpPr/>
            <p:nvPr/>
          </p:nvSpPr>
          <p:spPr>
            <a:xfrm rot="16200000">
              <a:off x="2604384" y="1416938"/>
              <a:ext cx="77628"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0">
              <a:extLst>
                <a:ext uri="{FF2B5EF4-FFF2-40B4-BE49-F238E27FC236}">
                  <a16:creationId xmlns:a16="http://schemas.microsoft.com/office/drawing/2014/main" id="{EAC20CE0-B6D8-47A9-BA99-A971031F1970}"/>
                </a:ext>
              </a:extLst>
            </p:cNvPr>
            <p:cNvSpPr/>
            <p:nvPr/>
          </p:nvSpPr>
          <p:spPr>
            <a:xfrm>
              <a:off x="2432178" y="1643909"/>
              <a:ext cx="422032" cy="45719"/>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Oval 10">
            <a:extLst>
              <a:ext uri="{FF2B5EF4-FFF2-40B4-BE49-F238E27FC236}">
                <a16:creationId xmlns:a16="http://schemas.microsoft.com/office/drawing/2014/main" id="{3AFCDB30-5930-4D98-9A2B-96F9446EF2C3}"/>
              </a:ext>
            </a:extLst>
          </p:cNvPr>
          <p:cNvSpPr/>
          <p:nvPr/>
        </p:nvSpPr>
        <p:spPr>
          <a:xfrm>
            <a:off x="10890938" y="2108834"/>
            <a:ext cx="90202" cy="113813"/>
          </a:xfrm>
          <a:prstGeom prst="ellipse">
            <a:avLst/>
          </a:prstGeom>
          <a:solidFill>
            <a:schemeClr val="bg1"/>
          </a:solidFill>
          <a:ln>
            <a:noFill/>
          </a:ln>
          <a:effectLst>
            <a:glow rad="254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12">
            <a:extLst>
              <a:ext uri="{FF2B5EF4-FFF2-40B4-BE49-F238E27FC236}">
                <a16:creationId xmlns:a16="http://schemas.microsoft.com/office/drawing/2014/main" id="{AFD528B4-9773-44C9-AA05-400F5E14FCB5}"/>
              </a:ext>
            </a:extLst>
          </p:cNvPr>
          <p:cNvGrpSpPr/>
          <p:nvPr/>
        </p:nvGrpSpPr>
        <p:grpSpPr>
          <a:xfrm>
            <a:off x="10361973" y="1870854"/>
            <a:ext cx="1184557" cy="1101140"/>
            <a:chOff x="381259" y="1883160"/>
            <a:chExt cx="1184557" cy="1101140"/>
          </a:xfrm>
        </p:grpSpPr>
        <p:grpSp>
          <p:nvGrpSpPr>
            <p:cNvPr id="40" name="Group 11">
              <a:extLst>
                <a:ext uri="{FF2B5EF4-FFF2-40B4-BE49-F238E27FC236}">
                  <a16:creationId xmlns:a16="http://schemas.microsoft.com/office/drawing/2014/main" id="{05111B57-645F-45A4-BD21-9851AC6A1B08}"/>
                </a:ext>
              </a:extLst>
            </p:cNvPr>
            <p:cNvGrpSpPr/>
            <p:nvPr/>
          </p:nvGrpSpPr>
          <p:grpSpPr>
            <a:xfrm>
              <a:off x="381259" y="2129310"/>
              <a:ext cx="1184557" cy="854990"/>
              <a:chOff x="367418" y="2096843"/>
              <a:chExt cx="1184557" cy="854990"/>
            </a:xfrm>
          </p:grpSpPr>
          <p:sp>
            <p:nvSpPr>
              <p:cNvPr id="44" name="Flowchart: Manual Operation 24">
                <a:extLst>
                  <a:ext uri="{FF2B5EF4-FFF2-40B4-BE49-F238E27FC236}">
                    <a16:creationId xmlns:a16="http://schemas.microsoft.com/office/drawing/2014/main" id="{6AD2585D-80A6-4283-9DFF-61C6DD7D2E28}"/>
                  </a:ext>
                </a:extLst>
              </p:cNvPr>
              <p:cNvSpPr/>
              <p:nvPr/>
            </p:nvSpPr>
            <p:spPr>
              <a:xfrm flipV="1">
                <a:off x="367418" y="2096843"/>
                <a:ext cx="1184557" cy="85499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604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604"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lowchart: Manual Operation 24">
                <a:extLst>
                  <a:ext uri="{FF2B5EF4-FFF2-40B4-BE49-F238E27FC236}">
                    <a16:creationId xmlns:a16="http://schemas.microsoft.com/office/drawing/2014/main" id="{D5D655EE-BE3F-46DB-BB74-F3D6ACE217E3}"/>
                  </a:ext>
                </a:extLst>
              </p:cNvPr>
              <p:cNvSpPr/>
              <p:nvPr/>
            </p:nvSpPr>
            <p:spPr>
              <a:xfrm flipV="1">
                <a:off x="514603" y="2117757"/>
                <a:ext cx="890189" cy="64252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430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430"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lowchart: Manual Operation 24">
              <a:extLst>
                <a:ext uri="{FF2B5EF4-FFF2-40B4-BE49-F238E27FC236}">
                  <a16:creationId xmlns:a16="http://schemas.microsoft.com/office/drawing/2014/main" id="{4E13F46C-4766-4B65-B42A-EB157CF86FB8}"/>
                </a:ext>
              </a:extLst>
            </p:cNvPr>
            <p:cNvSpPr/>
            <p:nvPr/>
          </p:nvSpPr>
          <p:spPr>
            <a:xfrm flipV="1">
              <a:off x="629298" y="1883160"/>
              <a:ext cx="660399" cy="85202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65000">
                  <a:srgbClr val="FFFFFF">
                    <a:lumMod val="0"/>
                    <a:lumOff val="100000"/>
                    <a:alpha val="18000"/>
                  </a:srgbClr>
                </a:gs>
                <a:gs pos="36000">
                  <a:srgbClr val="00FFFF">
                    <a:alpha val="80000"/>
                  </a:srgbClr>
                </a:gs>
                <a:gs pos="0">
                  <a:srgbClr val="00FFFF"/>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Oval 17">
            <a:extLst>
              <a:ext uri="{FF2B5EF4-FFF2-40B4-BE49-F238E27FC236}">
                <a16:creationId xmlns:a16="http://schemas.microsoft.com/office/drawing/2014/main" id="{AAD442B8-ED74-4063-9010-2E7B5F0886D8}"/>
              </a:ext>
            </a:extLst>
          </p:cNvPr>
          <p:cNvSpPr/>
          <p:nvPr/>
        </p:nvSpPr>
        <p:spPr>
          <a:xfrm>
            <a:off x="10604630" y="712134"/>
            <a:ext cx="900997" cy="900997"/>
          </a:xfrm>
          <a:prstGeom prst="ellipse">
            <a:avLst/>
          </a:prstGeom>
          <a:solidFill>
            <a:srgbClr val="39455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16">
            <a:extLst>
              <a:ext uri="{FF2B5EF4-FFF2-40B4-BE49-F238E27FC236}">
                <a16:creationId xmlns:a16="http://schemas.microsoft.com/office/drawing/2014/main" id="{5BCE99D9-251B-47B0-80CC-0AB4529BEB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3800" y="869082"/>
            <a:ext cx="588575" cy="5971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52" name="Group 21">
            <a:extLst>
              <a:ext uri="{FF2B5EF4-FFF2-40B4-BE49-F238E27FC236}">
                <a16:creationId xmlns:a16="http://schemas.microsoft.com/office/drawing/2014/main" id="{841406D0-9B78-4B69-ABC9-05A40A4C639C}"/>
              </a:ext>
            </a:extLst>
          </p:cNvPr>
          <p:cNvGrpSpPr/>
          <p:nvPr/>
        </p:nvGrpSpPr>
        <p:grpSpPr>
          <a:xfrm>
            <a:off x="9834887" y="2698094"/>
            <a:ext cx="2003394" cy="805723"/>
            <a:chOff x="-127609" y="2673130"/>
            <a:chExt cx="2003394" cy="805723"/>
          </a:xfrm>
        </p:grpSpPr>
        <p:sp>
          <p:nvSpPr>
            <p:cNvPr id="53" name="TextBox 35">
              <a:extLst>
                <a:ext uri="{FF2B5EF4-FFF2-40B4-BE49-F238E27FC236}">
                  <a16:creationId xmlns:a16="http://schemas.microsoft.com/office/drawing/2014/main" id="{BC81750F-28A6-407E-93EE-0E1F964AB942}"/>
                </a:ext>
              </a:extLst>
            </p:cNvPr>
            <p:cNvSpPr txBox="1"/>
            <p:nvPr/>
          </p:nvSpPr>
          <p:spPr>
            <a:xfrm>
              <a:off x="850854" y="2673130"/>
              <a:ext cx="184731" cy="369332"/>
            </a:xfrm>
            <a:prstGeom prst="rect">
              <a:avLst/>
            </a:prstGeom>
            <a:noFill/>
          </p:spPr>
          <p:txBody>
            <a:bodyPr wrap="none" rtlCol="0">
              <a:spAutoFit/>
            </a:bodyPr>
            <a:lstStyle/>
            <a:p>
              <a:pPr algn="ctr"/>
              <a:endParaRPr lang="en-US" dirty="0">
                <a:solidFill>
                  <a:srgbClr val="00FFFF"/>
                </a:solidFill>
                <a:latin typeface="Oswald" panose="02000503000000000000" pitchFamily="2" charset="0"/>
              </a:endParaRPr>
            </a:p>
          </p:txBody>
        </p:sp>
        <p:sp>
          <p:nvSpPr>
            <p:cNvPr id="54" name="TextBox 36">
              <a:extLst>
                <a:ext uri="{FF2B5EF4-FFF2-40B4-BE49-F238E27FC236}">
                  <a16:creationId xmlns:a16="http://schemas.microsoft.com/office/drawing/2014/main" id="{6300D852-9565-4201-AB55-7B8E87730B9F}"/>
                </a:ext>
              </a:extLst>
            </p:cNvPr>
            <p:cNvSpPr txBox="1"/>
            <p:nvPr/>
          </p:nvSpPr>
          <p:spPr>
            <a:xfrm>
              <a:off x="-127609" y="3078743"/>
              <a:ext cx="2003394" cy="400110"/>
            </a:xfrm>
            <a:prstGeom prst="rect">
              <a:avLst/>
            </a:prstGeom>
            <a:noFill/>
          </p:spPr>
          <p:txBody>
            <a:bodyPr wrap="square" rtlCol="0">
              <a:spAutoFit/>
            </a:bodyPr>
            <a:lstStyle/>
            <a:p>
              <a:pPr algn="ctr"/>
              <a:r>
                <a:rPr lang="ar-SY" sz="2000" dirty="0">
                  <a:solidFill>
                    <a:srgbClr val="33CCCC"/>
                  </a:solidFill>
                  <a:latin typeface="Helvetica" panose="020B0604020202020204" pitchFamily="34" charset="0"/>
                </a:rPr>
                <a:t>الفهم و الاستيعاب </a:t>
              </a:r>
              <a:endParaRPr lang="en-US" sz="2000" dirty="0">
                <a:solidFill>
                  <a:srgbClr val="33CCCC"/>
                </a:solidFill>
                <a:latin typeface="Helvetica" panose="020B0604020202020204" pitchFamily="34" charset="0"/>
              </a:endParaRPr>
            </a:p>
          </p:txBody>
        </p:sp>
      </p:grpSp>
      <p:sp>
        <p:nvSpPr>
          <p:cNvPr id="55" name="TextBox 1">
            <a:extLst>
              <a:ext uri="{FF2B5EF4-FFF2-40B4-BE49-F238E27FC236}">
                <a16:creationId xmlns:a16="http://schemas.microsoft.com/office/drawing/2014/main" id="{C54F66CB-3E04-4C45-996C-7E6BA81E65FE}"/>
              </a:ext>
            </a:extLst>
          </p:cNvPr>
          <p:cNvSpPr txBox="1"/>
          <p:nvPr/>
        </p:nvSpPr>
        <p:spPr>
          <a:xfrm>
            <a:off x="9962494" y="3711419"/>
            <a:ext cx="2048531" cy="1200329"/>
          </a:xfrm>
          <a:prstGeom prst="rect">
            <a:avLst/>
          </a:prstGeom>
          <a:noFill/>
          <a:effectLst>
            <a:outerShdw blurRad="88900" dist="215900" dir="1800000" sy="23000" kx="1200000" algn="br" rotWithShape="0">
              <a:prstClr val="black">
                <a:alpha val="46000"/>
              </a:prstClr>
            </a:outerShdw>
          </a:effectLst>
        </p:spPr>
        <p:txBody>
          <a:bodyPr wrap="square" rtlCol="0">
            <a:spAutoFit/>
          </a:bodyPr>
          <a:lstStyle/>
          <a:p>
            <a:pPr algn="ctr"/>
            <a:r>
              <a:rPr lang="ar-SY" sz="2400" b="1" dirty="0">
                <a:solidFill>
                  <a:srgbClr val="FF0000"/>
                </a:solidFill>
                <a:latin typeface="Oswald" panose="02000503000000000000" pitchFamily="2" charset="0"/>
              </a:rPr>
              <a:t>ثانياً</a:t>
            </a:r>
          </a:p>
          <a:p>
            <a:pPr algn="ctr"/>
            <a:r>
              <a:rPr lang="ar-SY" sz="2400" dirty="0"/>
              <a:t> </a:t>
            </a:r>
            <a:r>
              <a:rPr lang="ar-SY" sz="2400" b="1" dirty="0">
                <a:solidFill>
                  <a:srgbClr val="FFC000"/>
                </a:solidFill>
                <a:latin typeface="Oswald" panose="02000503000000000000" pitchFamily="2" charset="0"/>
              </a:rPr>
              <a:t>أنُمَيِّ لغُتَيِ:</a:t>
            </a:r>
          </a:p>
          <a:p>
            <a:pPr algn="ctr"/>
            <a:r>
              <a:rPr lang="ar-SY" sz="2400" b="1" dirty="0">
                <a:solidFill>
                  <a:srgbClr val="FFC000"/>
                </a:solidFill>
                <a:latin typeface="Oswald" panose="02000503000000000000" pitchFamily="2" charset="0"/>
              </a:rPr>
              <a:t>2</a:t>
            </a:r>
            <a:endParaRPr lang="en-US" sz="2400" b="1" dirty="0">
              <a:solidFill>
                <a:srgbClr val="FFC000"/>
              </a:solidFill>
              <a:latin typeface="Oswald" panose="02000503000000000000" pitchFamily="2" charset="0"/>
            </a:endParaRPr>
          </a:p>
        </p:txBody>
      </p:sp>
      <p:grpSp>
        <p:nvGrpSpPr>
          <p:cNvPr id="169" name="Group 168">
            <a:extLst>
              <a:ext uri="{FF2B5EF4-FFF2-40B4-BE49-F238E27FC236}">
                <a16:creationId xmlns:a16="http://schemas.microsoft.com/office/drawing/2014/main" id="{015C4F55-A2FF-4BA8-ABF0-9C4EB38A5684}"/>
              </a:ext>
            </a:extLst>
          </p:cNvPr>
          <p:cNvGrpSpPr/>
          <p:nvPr/>
        </p:nvGrpSpPr>
        <p:grpSpPr>
          <a:xfrm>
            <a:off x="1206154" y="5560382"/>
            <a:ext cx="3329256" cy="674836"/>
            <a:chOff x="1206154" y="4595182"/>
            <a:chExt cx="3329256" cy="674836"/>
          </a:xfrm>
        </p:grpSpPr>
        <p:sp>
          <p:nvSpPr>
            <p:cNvPr id="170" name="Freeform: Shape 169">
              <a:extLst>
                <a:ext uri="{FF2B5EF4-FFF2-40B4-BE49-F238E27FC236}">
                  <a16:creationId xmlns:a16="http://schemas.microsoft.com/office/drawing/2014/main" id="{C7998B24-881A-4540-905A-00C8FBE9D26D}"/>
                </a:ext>
              </a:extLst>
            </p:cNvPr>
            <p:cNvSpPr/>
            <p:nvPr/>
          </p:nvSpPr>
          <p:spPr>
            <a:xfrm flipV="1">
              <a:off x="1437353" y="4595182"/>
              <a:ext cx="2177378"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chemeClr val="accent2">
                <a:lumMod val="75000"/>
              </a:schemeClr>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a:extLst>
                <a:ext uri="{FF2B5EF4-FFF2-40B4-BE49-F238E27FC236}">
                  <a16:creationId xmlns:a16="http://schemas.microsoft.com/office/drawing/2014/main" id="{1B670A51-11A0-43BF-8CE8-C88C06CEA20C}"/>
                </a:ext>
              </a:extLst>
            </p:cNvPr>
            <p:cNvSpPr txBox="1"/>
            <p:nvPr/>
          </p:nvSpPr>
          <p:spPr>
            <a:xfrm>
              <a:off x="1206154" y="4869908"/>
              <a:ext cx="3329256" cy="400110"/>
            </a:xfrm>
            <a:prstGeom prst="rect">
              <a:avLst/>
            </a:prstGeom>
            <a:noFill/>
          </p:spPr>
          <p:txBody>
            <a:bodyPr wrap="square" rtlCol="0">
              <a:spAutoFit/>
            </a:bodyPr>
            <a:lstStyle/>
            <a:p>
              <a:pPr algn="ctr"/>
              <a:r>
                <a:rPr lang="ar-SY"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إقلاع</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72" name="TextBox 171">
            <a:extLst>
              <a:ext uri="{FF2B5EF4-FFF2-40B4-BE49-F238E27FC236}">
                <a16:creationId xmlns:a16="http://schemas.microsoft.com/office/drawing/2014/main" id="{E4D27CB8-F2A0-41FE-9B26-A7B4B22E2A74}"/>
              </a:ext>
            </a:extLst>
          </p:cNvPr>
          <p:cNvSpPr txBox="1"/>
          <p:nvPr/>
        </p:nvSpPr>
        <p:spPr>
          <a:xfrm>
            <a:off x="1337029" y="5242928"/>
            <a:ext cx="653143"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p>
        </p:txBody>
      </p:sp>
      <p:grpSp>
        <p:nvGrpSpPr>
          <p:cNvPr id="173" name="Group 172">
            <a:extLst>
              <a:ext uri="{FF2B5EF4-FFF2-40B4-BE49-F238E27FC236}">
                <a16:creationId xmlns:a16="http://schemas.microsoft.com/office/drawing/2014/main" id="{7B685396-1822-46C4-A058-4E2F222117C9}"/>
              </a:ext>
            </a:extLst>
          </p:cNvPr>
          <p:cNvGrpSpPr/>
          <p:nvPr/>
        </p:nvGrpSpPr>
        <p:grpSpPr>
          <a:xfrm>
            <a:off x="6261425" y="5570144"/>
            <a:ext cx="2710864" cy="653413"/>
            <a:chOff x="7499675" y="4604944"/>
            <a:chExt cx="2710864" cy="653413"/>
          </a:xfrm>
          <a:solidFill>
            <a:srgbClr val="FF0000"/>
          </a:solidFill>
        </p:grpSpPr>
        <p:sp>
          <p:nvSpPr>
            <p:cNvPr id="174" name="Freeform: Shape 173">
              <a:extLst>
                <a:ext uri="{FF2B5EF4-FFF2-40B4-BE49-F238E27FC236}">
                  <a16:creationId xmlns:a16="http://schemas.microsoft.com/office/drawing/2014/main" id="{37C12BA7-FAC3-4847-A82B-32DF53C18F29}"/>
                </a:ext>
              </a:extLst>
            </p:cNvPr>
            <p:cNvSpPr/>
            <p:nvPr/>
          </p:nvSpPr>
          <p:spPr>
            <a:xfrm flipV="1">
              <a:off x="7526101" y="4604944"/>
              <a:ext cx="1899155"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grp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xtBox 174">
              <a:extLst>
                <a:ext uri="{FF2B5EF4-FFF2-40B4-BE49-F238E27FC236}">
                  <a16:creationId xmlns:a16="http://schemas.microsoft.com/office/drawing/2014/main" id="{293D30C3-CB07-43E9-89FF-960F1B0C7E36}"/>
                </a:ext>
              </a:extLst>
            </p:cNvPr>
            <p:cNvSpPr txBox="1"/>
            <p:nvPr/>
          </p:nvSpPr>
          <p:spPr>
            <a:xfrm>
              <a:off x="7499675" y="4858247"/>
              <a:ext cx="2710864" cy="400110"/>
            </a:xfrm>
            <a:prstGeom prst="rect">
              <a:avLst/>
            </a:prstGeom>
            <a:noFill/>
          </p:spPr>
          <p:txBody>
            <a:bodyPr wrap="square" rtlCol="0">
              <a:spAutoFit/>
            </a:bodyPr>
            <a:lstStyle/>
            <a:p>
              <a:pPr algn="ctr"/>
              <a:r>
                <a:rPr lang="ar-SY"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أهمل</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76" name="TextBox 175">
            <a:extLst>
              <a:ext uri="{FF2B5EF4-FFF2-40B4-BE49-F238E27FC236}">
                <a16:creationId xmlns:a16="http://schemas.microsoft.com/office/drawing/2014/main" id="{D2891335-06D7-4A05-B224-FF053C79D409}"/>
              </a:ext>
            </a:extLst>
          </p:cNvPr>
          <p:cNvSpPr txBox="1"/>
          <p:nvPr/>
        </p:nvSpPr>
        <p:spPr>
          <a:xfrm>
            <a:off x="6187528" y="5252689"/>
            <a:ext cx="653143"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177" name="Freeform: Shape 34">
            <a:extLst>
              <a:ext uri="{FF2B5EF4-FFF2-40B4-BE49-F238E27FC236}">
                <a16:creationId xmlns:a16="http://schemas.microsoft.com/office/drawing/2014/main" id="{414665F8-6F99-4EA7-8CAE-E38ED2F310AD}"/>
              </a:ext>
            </a:extLst>
          </p:cNvPr>
          <p:cNvSpPr/>
          <p:nvPr/>
        </p:nvSpPr>
        <p:spPr>
          <a:xfrm rot="2691889" flipH="1">
            <a:off x="3437997" y="3658266"/>
            <a:ext cx="3216217" cy="479035"/>
          </a:xfrm>
          <a:custGeom>
            <a:avLst/>
            <a:gdLst>
              <a:gd name="connsiteX0" fmla="*/ 1682118 w 1682118"/>
              <a:gd name="connsiteY0" fmla="*/ 44490 h 1495632"/>
              <a:gd name="connsiteX1" fmla="*/ 1102845 w 1682118"/>
              <a:gd name="connsiteY1" fmla="*/ 108276 h 1495632"/>
              <a:gd name="connsiteX2" fmla="*/ 913468 w 1682118"/>
              <a:gd name="connsiteY2" fmla="*/ 985340 h 1495632"/>
              <a:gd name="connsiteX3" fmla="*/ 256216 w 1682118"/>
              <a:gd name="connsiteY3" fmla="*/ 1272380 h 1495632"/>
              <a:gd name="connsiteX4" fmla="*/ 0 w 1682118"/>
              <a:gd name="connsiteY4" fmla="*/ 1495632 h 1495632"/>
              <a:gd name="connsiteX0" fmla="*/ 1682118 w 1682118"/>
              <a:gd name="connsiteY0" fmla="*/ 15462 h 1466604"/>
              <a:gd name="connsiteX1" fmla="*/ 1102845 w 1682118"/>
              <a:gd name="connsiteY1" fmla="*/ 79248 h 1466604"/>
              <a:gd name="connsiteX2" fmla="*/ 759408 w 1682118"/>
              <a:gd name="connsiteY2" fmla="*/ 1122256 h 1466604"/>
              <a:gd name="connsiteX3" fmla="*/ 256216 w 1682118"/>
              <a:gd name="connsiteY3" fmla="*/ 1243352 h 1466604"/>
              <a:gd name="connsiteX4" fmla="*/ 0 w 1682118"/>
              <a:gd name="connsiteY4" fmla="*/ 1466604 h 1466604"/>
              <a:gd name="connsiteX0" fmla="*/ 1682118 w 1682118"/>
              <a:gd name="connsiteY0" fmla="*/ 134959 h 1586101"/>
              <a:gd name="connsiteX1" fmla="*/ 1228006 w 1682118"/>
              <a:gd name="connsiteY1" fmla="*/ 33193 h 1586101"/>
              <a:gd name="connsiteX2" fmla="*/ 759408 w 1682118"/>
              <a:gd name="connsiteY2" fmla="*/ 1241753 h 1586101"/>
              <a:gd name="connsiteX3" fmla="*/ 256216 w 1682118"/>
              <a:gd name="connsiteY3" fmla="*/ 1362849 h 1586101"/>
              <a:gd name="connsiteX4" fmla="*/ 0 w 1682118"/>
              <a:gd name="connsiteY4" fmla="*/ 1586101 h 1586101"/>
              <a:gd name="connsiteX0" fmla="*/ 1803853 w 1803853"/>
              <a:gd name="connsiteY0" fmla="*/ 2754461 h 2754461"/>
              <a:gd name="connsiteX1" fmla="*/ 1228006 w 1803853"/>
              <a:gd name="connsiteY1" fmla="*/ 3111 h 2754461"/>
              <a:gd name="connsiteX2" fmla="*/ 759408 w 1803853"/>
              <a:gd name="connsiteY2" fmla="*/ 1211671 h 2754461"/>
              <a:gd name="connsiteX3" fmla="*/ 256216 w 1803853"/>
              <a:gd name="connsiteY3" fmla="*/ 1332767 h 2754461"/>
              <a:gd name="connsiteX4" fmla="*/ 0 w 1803853"/>
              <a:gd name="connsiteY4" fmla="*/ 1556019 h 2754461"/>
              <a:gd name="connsiteX0" fmla="*/ 1803853 w 1803853"/>
              <a:gd name="connsiteY0" fmla="*/ 1547395 h 1547395"/>
              <a:gd name="connsiteX1" fmla="*/ 1159393 w 1803853"/>
              <a:gd name="connsiteY1" fmla="*/ 228300 h 1547395"/>
              <a:gd name="connsiteX2" fmla="*/ 759408 w 1803853"/>
              <a:gd name="connsiteY2" fmla="*/ 4605 h 1547395"/>
              <a:gd name="connsiteX3" fmla="*/ 256216 w 1803853"/>
              <a:gd name="connsiteY3" fmla="*/ 125701 h 1547395"/>
              <a:gd name="connsiteX4" fmla="*/ 0 w 1803853"/>
              <a:gd name="connsiteY4" fmla="*/ 348953 h 1547395"/>
              <a:gd name="connsiteX0" fmla="*/ 1803853 w 1803853"/>
              <a:gd name="connsiteY0" fmla="*/ 1964566 h 1964566"/>
              <a:gd name="connsiteX1" fmla="*/ 1159393 w 1803853"/>
              <a:gd name="connsiteY1" fmla="*/ 645471 h 1964566"/>
              <a:gd name="connsiteX2" fmla="*/ 782297 w 1803853"/>
              <a:gd name="connsiteY2" fmla="*/ 475 h 1964566"/>
              <a:gd name="connsiteX3" fmla="*/ 256216 w 1803853"/>
              <a:gd name="connsiteY3" fmla="*/ 542872 h 1964566"/>
              <a:gd name="connsiteX4" fmla="*/ 0 w 1803853"/>
              <a:gd name="connsiteY4" fmla="*/ 766124 h 1964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3853" h="1964566" extrusionOk="0">
                <a:moveTo>
                  <a:pt x="1803853" y="1964566"/>
                </a:moveTo>
                <a:cubicBezTo>
                  <a:pt x="1604504" y="1950490"/>
                  <a:pt x="1285963" y="535404"/>
                  <a:pt x="1159393" y="645471"/>
                </a:cubicBezTo>
                <a:cubicBezTo>
                  <a:pt x="981019" y="843965"/>
                  <a:pt x="932826" y="17575"/>
                  <a:pt x="782297" y="475"/>
                </a:cubicBezTo>
                <a:cubicBezTo>
                  <a:pt x="631768" y="-16625"/>
                  <a:pt x="423522" y="433108"/>
                  <a:pt x="256216" y="542872"/>
                </a:cubicBezTo>
                <a:cubicBezTo>
                  <a:pt x="80127" y="624866"/>
                  <a:pt x="53817" y="705810"/>
                  <a:pt x="0" y="766124"/>
                </a:cubicBezTo>
              </a:path>
            </a:pathLst>
          </a:custGeom>
          <a:noFill/>
          <a:ln w="38100">
            <a:solidFill>
              <a:srgbClr val="FF0000"/>
            </a:solidFill>
            <a:prstDash val="sysDash"/>
            <a:tailEnd type="arrow"/>
            <a:extLst>
              <a:ext uri="{C807C97D-BFC1-408E-A445-0C87EB9F89A2}">
                <ask:lineSketchStyleProps xmlns:ask="http://schemas.microsoft.com/office/drawing/2018/sketchyshapes" sd="1766017333">
                  <a:custGeom>
                    <a:avLst/>
                    <a:gdLst>
                      <a:gd name="connsiteX0" fmla="*/ 3216217 w 3216217"/>
                      <a:gd name="connsiteY0" fmla="*/ 479035 h 479035"/>
                      <a:gd name="connsiteX1" fmla="*/ 2067163 w 3216217"/>
                      <a:gd name="connsiteY1" fmla="*/ 157390 h 479035"/>
                      <a:gd name="connsiteX2" fmla="*/ 1394812 w 3216217"/>
                      <a:gd name="connsiteY2" fmla="*/ 115 h 479035"/>
                      <a:gd name="connsiteX3" fmla="*/ 456825 w 3216217"/>
                      <a:gd name="connsiteY3" fmla="*/ 132372 h 479035"/>
                      <a:gd name="connsiteX4" fmla="*/ 0 w 3216217"/>
                      <a:gd name="connsiteY4" fmla="*/ 186809 h 47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6217" h="479035" extrusionOk="0">
                        <a:moveTo>
                          <a:pt x="3216217" y="479035"/>
                        </a:moveTo>
                        <a:cubicBezTo>
                          <a:pt x="2875954" y="494360"/>
                          <a:pt x="2292140" y="151629"/>
                          <a:pt x="2067163" y="157390"/>
                        </a:cubicBezTo>
                        <a:cubicBezTo>
                          <a:pt x="1698663" y="247642"/>
                          <a:pt x="1631789" y="61234"/>
                          <a:pt x="1394812" y="115"/>
                        </a:cubicBezTo>
                        <a:cubicBezTo>
                          <a:pt x="1092222" y="25213"/>
                          <a:pt x="779915" y="64935"/>
                          <a:pt x="456825" y="132372"/>
                        </a:cubicBezTo>
                        <a:cubicBezTo>
                          <a:pt x="139397" y="151921"/>
                          <a:pt x="97024" y="177232"/>
                          <a:pt x="0" y="186809"/>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Freeform: Shape 34">
            <a:extLst>
              <a:ext uri="{FF2B5EF4-FFF2-40B4-BE49-F238E27FC236}">
                <a16:creationId xmlns:a16="http://schemas.microsoft.com/office/drawing/2014/main" id="{67C1EA1A-77A2-47CB-AEBC-F35E85A09F74}"/>
              </a:ext>
            </a:extLst>
          </p:cNvPr>
          <p:cNvSpPr/>
          <p:nvPr/>
        </p:nvSpPr>
        <p:spPr>
          <a:xfrm rot="2691889" flipH="1" flipV="1">
            <a:off x="3419603" y="4686508"/>
            <a:ext cx="3096789" cy="555590"/>
          </a:xfrm>
          <a:custGeom>
            <a:avLst/>
            <a:gdLst>
              <a:gd name="connsiteX0" fmla="*/ 1682118 w 1682118"/>
              <a:gd name="connsiteY0" fmla="*/ 44490 h 1495632"/>
              <a:gd name="connsiteX1" fmla="*/ 1102845 w 1682118"/>
              <a:gd name="connsiteY1" fmla="*/ 108276 h 1495632"/>
              <a:gd name="connsiteX2" fmla="*/ 913468 w 1682118"/>
              <a:gd name="connsiteY2" fmla="*/ 985340 h 1495632"/>
              <a:gd name="connsiteX3" fmla="*/ 256216 w 1682118"/>
              <a:gd name="connsiteY3" fmla="*/ 1272380 h 1495632"/>
              <a:gd name="connsiteX4" fmla="*/ 0 w 1682118"/>
              <a:gd name="connsiteY4" fmla="*/ 1495632 h 1495632"/>
              <a:gd name="connsiteX0" fmla="*/ 1682118 w 1682118"/>
              <a:gd name="connsiteY0" fmla="*/ 15462 h 2038582"/>
              <a:gd name="connsiteX1" fmla="*/ 1102845 w 1682118"/>
              <a:gd name="connsiteY1" fmla="*/ 79248 h 2038582"/>
              <a:gd name="connsiteX2" fmla="*/ 810843 w 1682118"/>
              <a:gd name="connsiteY2" fmla="*/ 2008694 h 2038582"/>
              <a:gd name="connsiteX3" fmla="*/ 256216 w 1682118"/>
              <a:gd name="connsiteY3" fmla="*/ 1243352 h 2038582"/>
              <a:gd name="connsiteX4" fmla="*/ 0 w 1682118"/>
              <a:gd name="connsiteY4" fmla="*/ 1466604 h 2038582"/>
              <a:gd name="connsiteX0" fmla="*/ 1682118 w 1682118"/>
              <a:gd name="connsiteY0" fmla="*/ 2098 h 2015860"/>
              <a:gd name="connsiteX1" fmla="*/ 1208266 w 1682118"/>
              <a:gd name="connsiteY1" fmla="*/ 155503 h 2015860"/>
              <a:gd name="connsiteX2" fmla="*/ 810843 w 1682118"/>
              <a:gd name="connsiteY2" fmla="*/ 1995330 h 2015860"/>
              <a:gd name="connsiteX3" fmla="*/ 256216 w 1682118"/>
              <a:gd name="connsiteY3" fmla="*/ 1229988 h 2015860"/>
              <a:gd name="connsiteX4" fmla="*/ 0 w 1682118"/>
              <a:gd name="connsiteY4" fmla="*/ 1453240 h 2015860"/>
              <a:gd name="connsiteX0" fmla="*/ 2026217 w 2026217"/>
              <a:gd name="connsiteY0" fmla="*/ 10 h 12154560"/>
              <a:gd name="connsiteX1" fmla="*/ 1208266 w 2026217"/>
              <a:gd name="connsiteY1" fmla="*/ 10294203 h 12154560"/>
              <a:gd name="connsiteX2" fmla="*/ 810843 w 2026217"/>
              <a:gd name="connsiteY2" fmla="*/ 12134030 h 12154560"/>
              <a:gd name="connsiteX3" fmla="*/ 256216 w 2026217"/>
              <a:gd name="connsiteY3" fmla="*/ 11368688 h 12154560"/>
              <a:gd name="connsiteX4" fmla="*/ 0 w 2026217"/>
              <a:gd name="connsiteY4" fmla="*/ 11591940 h 12154560"/>
              <a:gd name="connsiteX0" fmla="*/ 2026217 w 2026217"/>
              <a:gd name="connsiteY0" fmla="*/ 31 h 12426796"/>
              <a:gd name="connsiteX1" fmla="*/ 1092135 w 2026217"/>
              <a:gd name="connsiteY1" fmla="*/ 5397662 h 12426796"/>
              <a:gd name="connsiteX2" fmla="*/ 810843 w 2026217"/>
              <a:gd name="connsiteY2" fmla="*/ 12134051 h 12426796"/>
              <a:gd name="connsiteX3" fmla="*/ 256216 w 2026217"/>
              <a:gd name="connsiteY3" fmla="*/ 11368709 h 12426796"/>
              <a:gd name="connsiteX4" fmla="*/ 0 w 2026217"/>
              <a:gd name="connsiteY4" fmla="*/ 11591961 h 12426796"/>
              <a:gd name="connsiteX0" fmla="*/ 2026217 w 2026217"/>
              <a:gd name="connsiteY0" fmla="*/ 31 h 11591956"/>
              <a:gd name="connsiteX1" fmla="*/ 1092135 w 2026217"/>
              <a:gd name="connsiteY1" fmla="*/ 5397662 h 11591956"/>
              <a:gd name="connsiteX2" fmla="*/ 755793 w 2026217"/>
              <a:gd name="connsiteY2" fmla="*/ 10370308 h 11591956"/>
              <a:gd name="connsiteX3" fmla="*/ 256216 w 2026217"/>
              <a:gd name="connsiteY3" fmla="*/ 11368709 h 11591956"/>
              <a:gd name="connsiteX4" fmla="*/ 0 w 2026217"/>
              <a:gd name="connsiteY4" fmla="*/ 11591961 h 11591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217" h="11591956" extrusionOk="0">
                <a:moveTo>
                  <a:pt x="2026217" y="31"/>
                </a:moveTo>
                <a:cubicBezTo>
                  <a:pt x="1826868" y="-14045"/>
                  <a:pt x="1218705" y="5287595"/>
                  <a:pt x="1092135" y="5397662"/>
                </a:cubicBezTo>
                <a:cubicBezTo>
                  <a:pt x="913761" y="5596156"/>
                  <a:pt x="895113" y="9375134"/>
                  <a:pt x="755793" y="10370308"/>
                </a:cubicBezTo>
                <a:cubicBezTo>
                  <a:pt x="616473" y="11365483"/>
                  <a:pt x="423522" y="11258945"/>
                  <a:pt x="256216" y="11368709"/>
                </a:cubicBezTo>
                <a:cubicBezTo>
                  <a:pt x="80127" y="11450703"/>
                  <a:pt x="53817" y="11531647"/>
                  <a:pt x="0" y="11591961"/>
                </a:cubicBezTo>
              </a:path>
            </a:pathLst>
          </a:custGeom>
          <a:noFill/>
          <a:ln w="38100">
            <a:solidFill>
              <a:srgbClr val="FF0000"/>
            </a:solidFill>
            <a:prstDash val="sysDash"/>
            <a:tailEnd type="arrow"/>
            <a:extLst>
              <a:ext uri="{C807C97D-BFC1-408E-A445-0C87EB9F89A2}">
                <ask:lineSketchStyleProps xmlns:ask="http://schemas.microsoft.com/office/drawing/2018/sketchyshapes" sd="1766017333">
                  <a:custGeom>
                    <a:avLst/>
                    <a:gdLst>
                      <a:gd name="connsiteX0" fmla="*/ 3096789 w 3096789"/>
                      <a:gd name="connsiteY0" fmla="*/ 1 h 555590"/>
                      <a:gd name="connsiteX1" fmla="*/ 1669175 w 3096789"/>
                      <a:gd name="connsiteY1" fmla="*/ 258704 h 555590"/>
                      <a:gd name="connsiteX2" fmla="*/ 1155123 w 3096789"/>
                      <a:gd name="connsiteY2" fmla="*/ 497037 h 555590"/>
                      <a:gd name="connsiteX3" fmla="*/ 391590 w 3096789"/>
                      <a:gd name="connsiteY3" fmla="*/ 544890 h 555590"/>
                      <a:gd name="connsiteX4" fmla="*/ 0 w 3096789"/>
                      <a:gd name="connsiteY4" fmla="*/ 555590 h 55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789" h="555590" extrusionOk="0">
                        <a:moveTo>
                          <a:pt x="3096789" y="1"/>
                        </a:moveTo>
                        <a:cubicBezTo>
                          <a:pt x="2797052" y="5435"/>
                          <a:pt x="1861281" y="294047"/>
                          <a:pt x="1669175" y="258704"/>
                        </a:cubicBezTo>
                        <a:cubicBezTo>
                          <a:pt x="1378452" y="283230"/>
                          <a:pt x="1352851" y="476902"/>
                          <a:pt x="1155123" y="497037"/>
                        </a:cubicBezTo>
                        <a:cubicBezTo>
                          <a:pt x="893132" y="586718"/>
                          <a:pt x="681094" y="484169"/>
                          <a:pt x="391590" y="544890"/>
                        </a:cubicBezTo>
                        <a:cubicBezTo>
                          <a:pt x="121300" y="548670"/>
                          <a:pt x="84306" y="562553"/>
                          <a:pt x="0" y="555590"/>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Freeform: Shape 34">
            <a:extLst>
              <a:ext uri="{FF2B5EF4-FFF2-40B4-BE49-F238E27FC236}">
                <a16:creationId xmlns:a16="http://schemas.microsoft.com/office/drawing/2014/main" id="{0F0941FF-79F8-4386-A4E8-1340BEB7CB99}"/>
              </a:ext>
            </a:extLst>
          </p:cNvPr>
          <p:cNvSpPr/>
          <p:nvPr/>
        </p:nvSpPr>
        <p:spPr>
          <a:xfrm rot="2691889" flipH="1" flipV="1">
            <a:off x="4600505" y="2012705"/>
            <a:ext cx="462847" cy="3738324"/>
          </a:xfrm>
          <a:custGeom>
            <a:avLst/>
            <a:gdLst>
              <a:gd name="connsiteX0" fmla="*/ 1682118 w 1682118"/>
              <a:gd name="connsiteY0" fmla="*/ 44490 h 1495632"/>
              <a:gd name="connsiteX1" fmla="*/ 1102845 w 1682118"/>
              <a:gd name="connsiteY1" fmla="*/ 108276 h 1495632"/>
              <a:gd name="connsiteX2" fmla="*/ 913468 w 1682118"/>
              <a:gd name="connsiteY2" fmla="*/ 985340 h 1495632"/>
              <a:gd name="connsiteX3" fmla="*/ 256216 w 1682118"/>
              <a:gd name="connsiteY3" fmla="*/ 1272380 h 1495632"/>
              <a:gd name="connsiteX4" fmla="*/ 0 w 1682118"/>
              <a:gd name="connsiteY4" fmla="*/ 1495632 h 1495632"/>
              <a:gd name="connsiteX0" fmla="*/ 1682118 w 2305998"/>
              <a:gd name="connsiteY0" fmla="*/ 15462 h 1466604"/>
              <a:gd name="connsiteX1" fmla="*/ 1102845 w 2305998"/>
              <a:gd name="connsiteY1" fmla="*/ 79248 h 1466604"/>
              <a:gd name="connsiteX2" fmla="*/ 2299103 w 2305998"/>
              <a:gd name="connsiteY2" fmla="*/ 856089 h 1466604"/>
              <a:gd name="connsiteX3" fmla="*/ 256216 w 2305998"/>
              <a:gd name="connsiteY3" fmla="*/ 1243352 h 1466604"/>
              <a:gd name="connsiteX4" fmla="*/ 0 w 2305998"/>
              <a:gd name="connsiteY4" fmla="*/ 1466604 h 1466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998" h="1466604" extrusionOk="0">
                <a:moveTo>
                  <a:pt x="1682118" y="15462"/>
                </a:moveTo>
                <a:cubicBezTo>
                  <a:pt x="1482769" y="1386"/>
                  <a:pt x="1229415" y="-30819"/>
                  <a:pt x="1102845" y="79248"/>
                </a:cubicBezTo>
                <a:cubicBezTo>
                  <a:pt x="924471" y="277742"/>
                  <a:pt x="2419352" y="699884"/>
                  <a:pt x="2299103" y="856089"/>
                </a:cubicBezTo>
                <a:cubicBezTo>
                  <a:pt x="2124564" y="1078717"/>
                  <a:pt x="423522" y="1133588"/>
                  <a:pt x="256216" y="1243352"/>
                </a:cubicBezTo>
                <a:cubicBezTo>
                  <a:pt x="80127" y="1325346"/>
                  <a:pt x="53817" y="1406290"/>
                  <a:pt x="0" y="1466604"/>
                </a:cubicBezTo>
              </a:path>
            </a:pathLst>
          </a:custGeom>
          <a:noFill/>
          <a:ln w="38100">
            <a:solidFill>
              <a:srgbClr val="FF0000"/>
            </a:solidFill>
            <a:prstDash val="sysDash"/>
            <a:tailEnd type="arrow"/>
            <a:extLst>
              <a:ext uri="{C807C97D-BFC1-408E-A445-0C87EB9F89A2}">
                <ask:lineSketchStyleProps xmlns:ask="http://schemas.microsoft.com/office/drawing/2018/sketchyshapes" sd="1766017333">
                  <a:custGeom>
                    <a:avLst/>
                    <a:gdLst>
                      <a:gd name="connsiteX0" fmla="*/ 337625 w 462847"/>
                      <a:gd name="connsiteY0" fmla="*/ 39412 h 3738324"/>
                      <a:gd name="connsiteX1" fmla="*/ 221356 w 462847"/>
                      <a:gd name="connsiteY1" fmla="*/ 202000 h 3738324"/>
                      <a:gd name="connsiteX2" fmla="*/ 461463 w 462847"/>
                      <a:gd name="connsiteY2" fmla="*/ 2182141 h 3738324"/>
                      <a:gd name="connsiteX3" fmla="*/ 51426 w 462847"/>
                      <a:gd name="connsiteY3" fmla="*/ 3169262 h 3738324"/>
                      <a:gd name="connsiteX4" fmla="*/ 0 w 462847"/>
                      <a:gd name="connsiteY4" fmla="*/ 3738324 h 373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847" h="3738324" extrusionOk="0">
                        <a:moveTo>
                          <a:pt x="337625" y="39412"/>
                        </a:moveTo>
                        <a:cubicBezTo>
                          <a:pt x="309335" y="18025"/>
                          <a:pt x="246044" y="-56785"/>
                          <a:pt x="221356" y="202000"/>
                        </a:cubicBezTo>
                        <a:cubicBezTo>
                          <a:pt x="135312" y="749621"/>
                          <a:pt x="460787" y="1828962"/>
                          <a:pt x="461463" y="2182141"/>
                        </a:cubicBezTo>
                        <a:cubicBezTo>
                          <a:pt x="414761" y="2759598"/>
                          <a:pt x="124748" y="2824267"/>
                          <a:pt x="51426" y="3169262"/>
                        </a:cubicBezTo>
                        <a:cubicBezTo>
                          <a:pt x="7498" y="3377162"/>
                          <a:pt x="15110" y="3605250"/>
                          <a:pt x="0" y="3738324"/>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Freeform: Shape 34">
            <a:extLst>
              <a:ext uri="{FF2B5EF4-FFF2-40B4-BE49-F238E27FC236}">
                <a16:creationId xmlns:a16="http://schemas.microsoft.com/office/drawing/2014/main" id="{350AD41D-69E4-4A03-A31E-B8E97B27C9D9}"/>
              </a:ext>
            </a:extLst>
          </p:cNvPr>
          <p:cNvSpPr/>
          <p:nvPr/>
        </p:nvSpPr>
        <p:spPr>
          <a:xfrm rot="2691889" flipV="1">
            <a:off x="4905099" y="3369318"/>
            <a:ext cx="682040" cy="3297870"/>
          </a:xfrm>
          <a:custGeom>
            <a:avLst/>
            <a:gdLst>
              <a:gd name="connsiteX0" fmla="*/ 1682118 w 1682118"/>
              <a:gd name="connsiteY0" fmla="*/ 44490 h 1495632"/>
              <a:gd name="connsiteX1" fmla="*/ 1102845 w 1682118"/>
              <a:gd name="connsiteY1" fmla="*/ 108276 h 1495632"/>
              <a:gd name="connsiteX2" fmla="*/ 913468 w 1682118"/>
              <a:gd name="connsiteY2" fmla="*/ 985340 h 1495632"/>
              <a:gd name="connsiteX3" fmla="*/ 256216 w 1682118"/>
              <a:gd name="connsiteY3" fmla="*/ 1272380 h 1495632"/>
              <a:gd name="connsiteX4" fmla="*/ 0 w 1682118"/>
              <a:gd name="connsiteY4" fmla="*/ 1495632 h 1495632"/>
              <a:gd name="connsiteX0" fmla="*/ 6744845 w 6744845"/>
              <a:gd name="connsiteY0" fmla="*/ 15462 h 1466604"/>
              <a:gd name="connsiteX1" fmla="*/ 6165572 w 6744845"/>
              <a:gd name="connsiteY1" fmla="*/ 79248 h 1466604"/>
              <a:gd name="connsiteX2" fmla="*/ 3960 w 6744845"/>
              <a:gd name="connsiteY2" fmla="*/ 795637 h 1466604"/>
              <a:gd name="connsiteX3" fmla="*/ 5318943 w 6744845"/>
              <a:gd name="connsiteY3" fmla="*/ 1243352 h 1466604"/>
              <a:gd name="connsiteX4" fmla="*/ 5062727 w 6744845"/>
              <a:gd name="connsiteY4" fmla="*/ 1466604 h 1466604"/>
              <a:gd name="connsiteX0" fmla="*/ 1682118 w 4843554"/>
              <a:gd name="connsiteY0" fmla="*/ 15462 h 1466604"/>
              <a:gd name="connsiteX1" fmla="*/ 1102845 w 4843554"/>
              <a:gd name="connsiteY1" fmla="*/ 79248 h 1466604"/>
              <a:gd name="connsiteX2" fmla="*/ 4840937 w 4843554"/>
              <a:gd name="connsiteY2" fmla="*/ 714837 h 1466604"/>
              <a:gd name="connsiteX3" fmla="*/ 256216 w 4843554"/>
              <a:gd name="connsiteY3" fmla="*/ 1243352 h 1466604"/>
              <a:gd name="connsiteX4" fmla="*/ 0 w 4843554"/>
              <a:gd name="connsiteY4" fmla="*/ 1466604 h 1466604"/>
              <a:gd name="connsiteX0" fmla="*/ 3777159 w 6980097"/>
              <a:gd name="connsiteY0" fmla="*/ 15462 h 1466604"/>
              <a:gd name="connsiteX1" fmla="*/ 3197886 w 6980097"/>
              <a:gd name="connsiteY1" fmla="*/ 79248 h 1466604"/>
              <a:gd name="connsiteX2" fmla="*/ 6935978 w 6980097"/>
              <a:gd name="connsiteY2" fmla="*/ 714837 h 1466604"/>
              <a:gd name="connsiteX3" fmla="*/ 9557 w 6980097"/>
              <a:gd name="connsiteY3" fmla="*/ 1057407 h 1466604"/>
              <a:gd name="connsiteX4" fmla="*/ 2095041 w 6980097"/>
              <a:gd name="connsiteY4" fmla="*/ 1466604 h 1466604"/>
              <a:gd name="connsiteX0" fmla="*/ 4381 w 10138516"/>
              <a:gd name="connsiteY0" fmla="*/ 710 h 1682445"/>
              <a:gd name="connsiteX1" fmla="*/ 6356305 w 10138516"/>
              <a:gd name="connsiteY1" fmla="*/ 295089 h 1682445"/>
              <a:gd name="connsiteX2" fmla="*/ 10094397 w 10138516"/>
              <a:gd name="connsiteY2" fmla="*/ 930678 h 1682445"/>
              <a:gd name="connsiteX3" fmla="*/ 3167976 w 10138516"/>
              <a:gd name="connsiteY3" fmla="*/ 1273248 h 1682445"/>
              <a:gd name="connsiteX4" fmla="*/ 5253460 w 10138516"/>
              <a:gd name="connsiteY4" fmla="*/ 1682445 h 1682445"/>
              <a:gd name="connsiteX0" fmla="*/ 18141 w 10119274"/>
              <a:gd name="connsiteY0" fmla="*/ 580 h 1682315"/>
              <a:gd name="connsiteX1" fmla="*/ 1205836 w 10119274"/>
              <a:gd name="connsiteY1" fmla="*/ 342362 h 1682315"/>
              <a:gd name="connsiteX2" fmla="*/ 10108157 w 10119274"/>
              <a:gd name="connsiteY2" fmla="*/ 930548 h 1682315"/>
              <a:gd name="connsiteX3" fmla="*/ 3181736 w 10119274"/>
              <a:gd name="connsiteY3" fmla="*/ 1273118 h 1682315"/>
              <a:gd name="connsiteX4" fmla="*/ 5267220 w 10119274"/>
              <a:gd name="connsiteY4" fmla="*/ 1682315 h 1682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274" h="1682315" extrusionOk="0">
                <a:moveTo>
                  <a:pt x="18141" y="580"/>
                </a:moveTo>
                <a:cubicBezTo>
                  <a:pt x="-181208" y="-13496"/>
                  <a:pt x="1332406" y="232295"/>
                  <a:pt x="1205836" y="342362"/>
                </a:cubicBezTo>
                <a:cubicBezTo>
                  <a:pt x="1027462" y="540856"/>
                  <a:pt x="9778840" y="775422"/>
                  <a:pt x="10108157" y="930548"/>
                </a:cubicBezTo>
                <a:cubicBezTo>
                  <a:pt x="10437474" y="1085674"/>
                  <a:pt x="3349042" y="1163354"/>
                  <a:pt x="3181736" y="1273118"/>
                </a:cubicBezTo>
                <a:cubicBezTo>
                  <a:pt x="3005647" y="1355112"/>
                  <a:pt x="5321037" y="1622001"/>
                  <a:pt x="5267220" y="1682315"/>
                </a:cubicBezTo>
              </a:path>
            </a:pathLst>
          </a:custGeom>
          <a:noFill/>
          <a:ln w="38100">
            <a:solidFill>
              <a:srgbClr val="FF0000"/>
            </a:solidFill>
            <a:prstDash val="sysDash"/>
            <a:tailEnd type="arrow"/>
            <a:extLst>
              <a:ext uri="{C807C97D-BFC1-408E-A445-0C87EB9F89A2}">
                <ask:lineSketchStyleProps xmlns:ask="http://schemas.microsoft.com/office/drawing/2018/sketchyshapes" sd="1766017333">
                  <a:custGeom>
                    <a:avLst/>
                    <a:gdLst>
                      <a:gd name="connsiteX0" fmla="*/ 1222 w 682040"/>
                      <a:gd name="connsiteY0" fmla="*/ 1136 h 3297870"/>
                      <a:gd name="connsiteX1" fmla="*/ 81273 w 682040"/>
                      <a:gd name="connsiteY1" fmla="*/ 671137 h 3297870"/>
                      <a:gd name="connsiteX2" fmla="*/ 681290 w 682040"/>
                      <a:gd name="connsiteY2" fmla="*/ 1824168 h 3297870"/>
                      <a:gd name="connsiteX3" fmla="*/ 214449 w 682040"/>
                      <a:gd name="connsiteY3" fmla="*/ 2495714 h 3297870"/>
                      <a:gd name="connsiteX4" fmla="*/ 355011 w 682040"/>
                      <a:gd name="connsiteY4" fmla="*/ 3297870 h 3297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40" h="3297870" extrusionOk="0">
                        <a:moveTo>
                          <a:pt x="1222" y="1136"/>
                        </a:moveTo>
                        <a:cubicBezTo>
                          <a:pt x="12589" y="4209"/>
                          <a:pt x="88653" y="490320"/>
                          <a:pt x="81273" y="671137"/>
                        </a:cubicBezTo>
                        <a:cubicBezTo>
                          <a:pt x="21261" y="1100048"/>
                          <a:pt x="637809" y="1558660"/>
                          <a:pt x="681290" y="1824168"/>
                        </a:cubicBezTo>
                        <a:cubicBezTo>
                          <a:pt x="692830" y="2137383"/>
                          <a:pt x="252473" y="2236654"/>
                          <a:pt x="214449" y="2495714"/>
                        </a:cubicBezTo>
                        <a:cubicBezTo>
                          <a:pt x="191538" y="2655033"/>
                          <a:pt x="359622" y="3184356"/>
                          <a:pt x="355011" y="3297870"/>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490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200"/>
                                        <p:tgtEl>
                                          <p:spTgt spid="37"/>
                                        </p:tgtEl>
                                      </p:cBhvr>
                                    </p:animEffect>
                                  </p:childTnLst>
                                </p:cTn>
                              </p:par>
                            </p:childTnLst>
                          </p:cTn>
                        </p:par>
                        <p:par>
                          <p:cTn id="8" fill="hold">
                            <p:stCondLst>
                              <p:cond delay="200"/>
                            </p:stCondLst>
                            <p:childTnLst>
                              <p:par>
                                <p:cTn id="9" presetID="22" presetClass="entr" presetSubtype="1"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200"/>
                                        <p:tgtEl>
                                          <p:spTgt spid="52"/>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wipe(right)">
                                      <p:cBhvr>
                                        <p:cTn id="20" dur="500"/>
                                        <p:tgtEl>
                                          <p:spTgt spid="7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6"/>
                                        </p:tgtEl>
                                        <p:attrNameLst>
                                          <p:attrName>style.visibility</p:attrName>
                                        </p:attrNameLst>
                                      </p:cBhvr>
                                      <p:to>
                                        <p:strVal val="visible"/>
                                      </p:to>
                                    </p:set>
                                    <p:anim calcmode="lin" valueType="num">
                                      <p:cBhvr>
                                        <p:cTn id="30" dur="500" fill="hold"/>
                                        <p:tgtEl>
                                          <p:spTgt spid="136"/>
                                        </p:tgtEl>
                                        <p:attrNameLst>
                                          <p:attrName>ppt_w</p:attrName>
                                        </p:attrNameLst>
                                      </p:cBhvr>
                                      <p:tavLst>
                                        <p:tav tm="0">
                                          <p:val>
                                            <p:fltVal val="0"/>
                                          </p:val>
                                        </p:tav>
                                        <p:tav tm="100000">
                                          <p:val>
                                            <p:strVal val="#ppt_w"/>
                                          </p:val>
                                        </p:tav>
                                      </p:tavLst>
                                    </p:anim>
                                    <p:anim calcmode="lin" valueType="num">
                                      <p:cBhvr>
                                        <p:cTn id="31" dur="500" fill="hold"/>
                                        <p:tgtEl>
                                          <p:spTgt spid="136"/>
                                        </p:tgtEl>
                                        <p:attrNameLst>
                                          <p:attrName>ppt_h</p:attrName>
                                        </p:attrNameLst>
                                      </p:cBhvr>
                                      <p:tavLst>
                                        <p:tav tm="0">
                                          <p:val>
                                            <p:fltVal val="0"/>
                                          </p:val>
                                        </p:tav>
                                        <p:tav tm="100000">
                                          <p:val>
                                            <p:strVal val="#ppt_h"/>
                                          </p:val>
                                        </p:tav>
                                      </p:tavLst>
                                    </p:anim>
                                    <p:animEffect transition="in" filter="fade">
                                      <p:cBhvr>
                                        <p:cTn id="32" dur="500"/>
                                        <p:tgtEl>
                                          <p:spTgt spid="136"/>
                                        </p:tgtEl>
                                      </p:cBhvr>
                                    </p:animEffect>
                                  </p:childTnLst>
                                </p:cTn>
                              </p:par>
                            </p:childTnLst>
                          </p:cTn>
                        </p:par>
                        <p:par>
                          <p:cTn id="33" fill="hold">
                            <p:stCondLst>
                              <p:cond delay="500"/>
                            </p:stCondLst>
                            <p:childTnLst>
                              <p:par>
                                <p:cTn id="34" presetID="17" presetClass="entr" presetSubtype="8" fill="hold" nodeType="afterEffect">
                                  <p:stCondLst>
                                    <p:cond delay="0"/>
                                  </p:stCondLst>
                                  <p:childTnLst>
                                    <p:set>
                                      <p:cBhvr>
                                        <p:cTn id="35" dur="1" fill="hold">
                                          <p:stCondLst>
                                            <p:cond delay="0"/>
                                          </p:stCondLst>
                                        </p:cTn>
                                        <p:tgtEl>
                                          <p:spTgt spid="105"/>
                                        </p:tgtEl>
                                        <p:attrNameLst>
                                          <p:attrName>style.visibility</p:attrName>
                                        </p:attrNameLst>
                                      </p:cBhvr>
                                      <p:to>
                                        <p:strVal val="visible"/>
                                      </p:to>
                                    </p:set>
                                    <p:anim calcmode="lin" valueType="num">
                                      <p:cBhvr>
                                        <p:cTn id="36" dur="500" fill="hold"/>
                                        <p:tgtEl>
                                          <p:spTgt spid="105"/>
                                        </p:tgtEl>
                                        <p:attrNameLst>
                                          <p:attrName>ppt_x</p:attrName>
                                        </p:attrNameLst>
                                      </p:cBhvr>
                                      <p:tavLst>
                                        <p:tav tm="0">
                                          <p:val>
                                            <p:strVal val="#ppt_x-#ppt_w/2"/>
                                          </p:val>
                                        </p:tav>
                                        <p:tav tm="100000">
                                          <p:val>
                                            <p:strVal val="#ppt_x"/>
                                          </p:val>
                                        </p:tav>
                                      </p:tavLst>
                                    </p:anim>
                                    <p:anim calcmode="lin" valueType="num">
                                      <p:cBhvr>
                                        <p:cTn id="37" dur="500" fill="hold"/>
                                        <p:tgtEl>
                                          <p:spTgt spid="105"/>
                                        </p:tgtEl>
                                        <p:attrNameLst>
                                          <p:attrName>ppt_y</p:attrName>
                                        </p:attrNameLst>
                                      </p:cBhvr>
                                      <p:tavLst>
                                        <p:tav tm="0">
                                          <p:val>
                                            <p:strVal val="#ppt_y"/>
                                          </p:val>
                                        </p:tav>
                                        <p:tav tm="100000">
                                          <p:val>
                                            <p:strVal val="#ppt_y"/>
                                          </p:val>
                                        </p:tav>
                                      </p:tavLst>
                                    </p:anim>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41"/>
                                        </p:tgtEl>
                                        <p:attrNameLst>
                                          <p:attrName>style.visibility</p:attrName>
                                        </p:attrNameLst>
                                      </p:cBhvr>
                                      <p:to>
                                        <p:strVal val="visible"/>
                                      </p:to>
                                    </p:set>
                                    <p:anim calcmode="lin" valueType="num">
                                      <p:cBhvr>
                                        <p:cTn id="44" dur="500" fill="hold"/>
                                        <p:tgtEl>
                                          <p:spTgt spid="141"/>
                                        </p:tgtEl>
                                        <p:attrNameLst>
                                          <p:attrName>ppt_w</p:attrName>
                                        </p:attrNameLst>
                                      </p:cBhvr>
                                      <p:tavLst>
                                        <p:tav tm="0">
                                          <p:val>
                                            <p:fltVal val="0"/>
                                          </p:val>
                                        </p:tav>
                                        <p:tav tm="100000">
                                          <p:val>
                                            <p:strVal val="#ppt_w"/>
                                          </p:val>
                                        </p:tav>
                                      </p:tavLst>
                                    </p:anim>
                                    <p:anim calcmode="lin" valueType="num">
                                      <p:cBhvr>
                                        <p:cTn id="45" dur="500" fill="hold"/>
                                        <p:tgtEl>
                                          <p:spTgt spid="141"/>
                                        </p:tgtEl>
                                        <p:attrNameLst>
                                          <p:attrName>ppt_h</p:attrName>
                                        </p:attrNameLst>
                                      </p:cBhvr>
                                      <p:tavLst>
                                        <p:tav tm="0">
                                          <p:val>
                                            <p:fltVal val="0"/>
                                          </p:val>
                                        </p:tav>
                                        <p:tav tm="100000">
                                          <p:val>
                                            <p:strVal val="#ppt_h"/>
                                          </p:val>
                                        </p:tav>
                                      </p:tavLst>
                                    </p:anim>
                                    <p:animEffect transition="in" filter="fade">
                                      <p:cBhvr>
                                        <p:cTn id="46" dur="500"/>
                                        <p:tgtEl>
                                          <p:spTgt spid="141"/>
                                        </p:tgtEl>
                                      </p:cBhvr>
                                    </p:animEffect>
                                  </p:childTnLst>
                                </p:cTn>
                              </p:par>
                            </p:childTnLst>
                          </p:cTn>
                        </p:par>
                        <p:par>
                          <p:cTn id="47" fill="hold">
                            <p:stCondLst>
                              <p:cond delay="500"/>
                            </p:stCondLst>
                            <p:childTnLst>
                              <p:par>
                                <p:cTn id="48" presetID="17" presetClass="entr" presetSubtype="8" fill="hold" nodeType="afterEffect">
                                  <p:stCondLst>
                                    <p:cond delay="0"/>
                                  </p:stCondLst>
                                  <p:childTnLst>
                                    <p:set>
                                      <p:cBhvr>
                                        <p:cTn id="49" dur="1" fill="hold">
                                          <p:stCondLst>
                                            <p:cond delay="0"/>
                                          </p:stCondLst>
                                        </p:cTn>
                                        <p:tgtEl>
                                          <p:spTgt spid="138"/>
                                        </p:tgtEl>
                                        <p:attrNameLst>
                                          <p:attrName>style.visibility</p:attrName>
                                        </p:attrNameLst>
                                      </p:cBhvr>
                                      <p:to>
                                        <p:strVal val="visible"/>
                                      </p:to>
                                    </p:set>
                                    <p:anim calcmode="lin" valueType="num">
                                      <p:cBhvr>
                                        <p:cTn id="50" dur="500" fill="hold"/>
                                        <p:tgtEl>
                                          <p:spTgt spid="138"/>
                                        </p:tgtEl>
                                        <p:attrNameLst>
                                          <p:attrName>ppt_x</p:attrName>
                                        </p:attrNameLst>
                                      </p:cBhvr>
                                      <p:tavLst>
                                        <p:tav tm="0">
                                          <p:val>
                                            <p:strVal val="#ppt_x-#ppt_w/2"/>
                                          </p:val>
                                        </p:tav>
                                        <p:tav tm="100000">
                                          <p:val>
                                            <p:strVal val="#ppt_x"/>
                                          </p:val>
                                        </p:tav>
                                      </p:tavLst>
                                    </p:anim>
                                    <p:anim calcmode="lin" valueType="num">
                                      <p:cBhvr>
                                        <p:cTn id="51" dur="500" fill="hold"/>
                                        <p:tgtEl>
                                          <p:spTgt spid="138"/>
                                        </p:tgtEl>
                                        <p:attrNameLst>
                                          <p:attrName>ppt_y</p:attrName>
                                        </p:attrNameLst>
                                      </p:cBhvr>
                                      <p:tavLst>
                                        <p:tav tm="0">
                                          <p:val>
                                            <p:strVal val="#ppt_y"/>
                                          </p:val>
                                        </p:tav>
                                        <p:tav tm="100000">
                                          <p:val>
                                            <p:strVal val="#ppt_y"/>
                                          </p:val>
                                        </p:tav>
                                      </p:tavLst>
                                    </p:anim>
                                    <p:anim calcmode="lin" valueType="num">
                                      <p:cBhvr>
                                        <p:cTn id="52" dur="500" fill="hold"/>
                                        <p:tgtEl>
                                          <p:spTgt spid="138"/>
                                        </p:tgtEl>
                                        <p:attrNameLst>
                                          <p:attrName>ppt_w</p:attrName>
                                        </p:attrNameLst>
                                      </p:cBhvr>
                                      <p:tavLst>
                                        <p:tav tm="0">
                                          <p:val>
                                            <p:fltVal val="0"/>
                                          </p:val>
                                        </p:tav>
                                        <p:tav tm="100000">
                                          <p:val>
                                            <p:strVal val="#ppt_w"/>
                                          </p:val>
                                        </p:tav>
                                      </p:tavLst>
                                    </p:anim>
                                    <p:anim calcmode="lin" valueType="num">
                                      <p:cBhvr>
                                        <p:cTn id="53" dur="500" fill="hold"/>
                                        <p:tgtEl>
                                          <p:spTgt spid="138"/>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46"/>
                                        </p:tgtEl>
                                        <p:attrNameLst>
                                          <p:attrName>style.visibility</p:attrName>
                                        </p:attrNameLst>
                                      </p:cBhvr>
                                      <p:to>
                                        <p:strVal val="visible"/>
                                      </p:to>
                                    </p:set>
                                    <p:anim calcmode="lin" valueType="num">
                                      <p:cBhvr>
                                        <p:cTn id="58" dur="500" fill="hold"/>
                                        <p:tgtEl>
                                          <p:spTgt spid="146"/>
                                        </p:tgtEl>
                                        <p:attrNameLst>
                                          <p:attrName>ppt_w</p:attrName>
                                        </p:attrNameLst>
                                      </p:cBhvr>
                                      <p:tavLst>
                                        <p:tav tm="0">
                                          <p:val>
                                            <p:fltVal val="0"/>
                                          </p:val>
                                        </p:tav>
                                        <p:tav tm="100000">
                                          <p:val>
                                            <p:strVal val="#ppt_w"/>
                                          </p:val>
                                        </p:tav>
                                      </p:tavLst>
                                    </p:anim>
                                    <p:anim calcmode="lin" valueType="num">
                                      <p:cBhvr>
                                        <p:cTn id="59" dur="500" fill="hold"/>
                                        <p:tgtEl>
                                          <p:spTgt spid="146"/>
                                        </p:tgtEl>
                                        <p:attrNameLst>
                                          <p:attrName>ppt_h</p:attrName>
                                        </p:attrNameLst>
                                      </p:cBhvr>
                                      <p:tavLst>
                                        <p:tav tm="0">
                                          <p:val>
                                            <p:fltVal val="0"/>
                                          </p:val>
                                        </p:tav>
                                        <p:tav tm="100000">
                                          <p:val>
                                            <p:strVal val="#ppt_h"/>
                                          </p:val>
                                        </p:tav>
                                      </p:tavLst>
                                    </p:anim>
                                    <p:animEffect transition="in" filter="fade">
                                      <p:cBhvr>
                                        <p:cTn id="60" dur="500"/>
                                        <p:tgtEl>
                                          <p:spTgt spid="146"/>
                                        </p:tgtEl>
                                      </p:cBhvr>
                                    </p:animEffect>
                                  </p:childTnLst>
                                </p:cTn>
                              </p:par>
                            </p:childTnLst>
                          </p:cTn>
                        </p:par>
                        <p:par>
                          <p:cTn id="61" fill="hold">
                            <p:stCondLst>
                              <p:cond delay="500"/>
                            </p:stCondLst>
                            <p:childTnLst>
                              <p:par>
                                <p:cTn id="62" presetID="17" presetClass="entr" presetSubtype="8" fill="hold" nodeType="afterEffect">
                                  <p:stCondLst>
                                    <p:cond delay="0"/>
                                  </p:stCondLst>
                                  <p:childTnLst>
                                    <p:set>
                                      <p:cBhvr>
                                        <p:cTn id="63" dur="1" fill="hold">
                                          <p:stCondLst>
                                            <p:cond delay="0"/>
                                          </p:stCondLst>
                                        </p:cTn>
                                        <p:tgtEl>
                                          <p:spTgt spid="143"/>
                                        </p:tgtEl>
                                        <p:attrNameLst>
                                          <p:attrName>style.visibility</p:attrName>
                                        </p:attrNameLst>
                                      </p:cBhvr>
                                      <p:to>
                                        <p:strVal val="visible"/>
                                      </p:to>
                                    </p:set>
                                    <p:anim calcmode="lin" valueType="num">
                                      <p:cBhvr>
                                        <p:cTn id="64" dur="500" fill="hold"/>
                                        <p:tgtEl>
                                          <p:spTgt spid="143"/>
                                        </p:tgtEl>
                                        <p:attrNameLst>
                                          <p:attrName>ppt_x</p:attrName>
                                        </p:attrNameLst>
                                      </p:cBhvr>
                                      <p:tavLst>
                                        <p:tav tm="0">
                                          <p:val>
                                            <p:strVal val="#ppt_x-#ppt_w/2"/>
                                          </p:val>
                                        </p:tav>
                                        <p:tav tm="100000">
                                          <p:val>
                                            <p:strVal val="#ppt_x"/>
                                          </p:val>
                                        </p:tav>
                                      </p:tavLst>
                                    </p:anim>
                                    <p:anim calcmode="lin" valueType="num">
                                      <p:cBhvr>
                                        <p:cTn id="65" dur="500" fill="hold"/>
                                        <p:tgtEl>
                                          <p:spTgt spid="143"/>
                                        </p:tgtEl>
                                        <p:attrNameLst>
                                          <p:attrName>ppt_y</p:attrName>
                                        </p:attrNameLst>
                                      </p:cBhvr>
                                      <p:tavLst>
                                        <p:tav tm="0">
                                          <p:val>
                                            <p:strVal val="#ppt_y"/>
                                          </p:val>
                                        </p:tav>
                                        <p:tav tm="100000">
                                          <p:val>
                                            <p:strVal val="#ppt_y"/>
                                          </p:val>
                                        </p:tav>
                                      </p:tavLst>
                                    </p:anim>
                                    <p:anim calcmode="lin" valueType="num">
                                      <p:cBhvr>
                                        <p:cTn id="66" dur="500" fill="hold"/>
                                        <p:tgtEl>
                                          <p:spTgt spid="143"/>
                                        </p:tgtEl>
                                        <p:attrNameLst>
                                          <p:attrName>ppt_w</p:attrName>
                                        </p:attrNameLst>
                                      </p:cBhvr>
                                      <p:tavLst>
                                        <p:tav tm="0">
                                          <p:val>
                                            <p:fltVal val="0"/>
                                          </p:val>
                                        </p:tav>
                                        <p:tav tm="100000">
                                          <p:val>
                                            <p:strVal val="#ppt_w"/>
                                          </p:val>
                                        </p:tav>
                                      </p:tavLst>
                                    </p:anim>
                                    <p:anim calcmode="lin" valueType="num">
                                      <p:cBhvr>
                                        <p:cTn id="67" dur="500" fill="hold"/>
                                        <p:tgtEl>
                                          <p:spTgt spid="143"/>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172"/>
                                        </p:tgtEl>
                                        <p:attrNameLst>
                                          <p:attrName>style.visibility</p:attrName>
                                        </p:attrNameLst>
                                      </p:cBhvr>
                                      <p:to>
                                        <p:strVal val="visible"/>
                                      </p:to>
                                    </p:set>
                                    <p:anim calcmode="lin" valueType="num">
                                      <p:cBhvr>
                                        <p:cTn id="72" dur="500" fill="hold"/>
                                        <p:tgtEl>
                                          <p:spTgt spid="172"/>
                                        </p:tgtEl>
                                        <p:attrNameLst>
                                          <p:attrName>ppt_w</p:attrName>
                                        </p:attrNameLst>
                                      </p:cBhvr>
                                      <p:tavLst>
                                        <p:tav tm="0">
                                          <p:val>
                                            <p:fltVal val="0"/>
                                          </p:val>
                                        </p:tav>
                                        <p:tav tm="100000">
                                          <p:val>
                                            <p:strVal val="#ppt_w"/>
                                          </p:val>
                                        </p:tav>
                                      </p:tavLst>
                                    </p:anim>
                                    <p:anim calcmode="lin" valueType="num">
                                      <p:cBhvr>
                                        <p:cTn id="73" dur="500" fill="hold"/>
                                        <p:tgtEl>
                                          <p:spTgt spid="172"/>
                                        </p:tgtEl>
                                        <p:attrNameLst>
                                          <p:attrName>ppt_h</p:attrName>
                                        </p:attrNameLst>
                                      </p:cBhvr>
                                      <p:tavLst>
                                        <p:tav tm="0">
                                          <p:val>
                                            <p:fltVal val="0"/>
                                          </p:val>
                                        </p:tav>
                                        <p:tav tm="100000">
                                          <p:val>
                                            <p:strVal val="#ppt_h"/>
                                          </p:val>
                                        </p:tav>
                                      </p:tavLst>
                                    </p:anim>
                                    <p:animEffect transition="in" filter="fade">
                                      <p:cBhvr>
                                        <p:cTn id="74" dur="500"/>
                                        <p:tgtEl>
                                          <p:spTgt spid="172"/>
                                        </p:tgtEl>
                                      </p:cBhvr>
                                    </p:animEffect>
                                  </p:childTnLst>
                                </p:cTn>
                              </p:par>
                            </p:childTnLst>
                          </p:cTn>
                        </p:par>
                        <p:par>
                          <p:cTn id="75" fill="hold">
                            <p:stCondLst>
                              <p:cond delay="500"/>
                            </p:stCondLst>
                            <p:childTnLst>
                              <p:par>
                                <p:cTn id="76" presetID="17" presetClass="entr" presetSubtype="8" fill="hold" nodeType="afterEffect">
                                  <p:stCondLst>
                                    <p:cond delay="0"/>
                                  </p:stCondLst>
                                  <p:childTnLst>
                                    <p:set>
                                      <p:cBhvr>
                                        <p:cTn id="77" dur="1" fill="hold">
                                          <p:stCondLst>
                                            <p:cond delay="0"/>
                                          </p:stCondLst>
                                        </p:cTn>
                                        <p:tgtEl>
                                          <p:spTgt spid="169"/>
                                        </p:tgtEl>
                                        <p:attrNameLst>
                                          <p:attrName>style.visibility</p:attrName>
                                        </p:attrNameLst>
                                      </p:cBhvr>
                                      <p:to>
                                        <p:strVal val="visible"/>
                                      </p:to>
                                    </p:set>
                                    <p:anim calcmode="lin" valueType="num">
                                      <p:cBhvr>
                                        <p:cTn id="78" dur="500" fill="hold"/>
                                        <p:tgtEl>
                                          <p:spTgt spid="169"/>
                                        </p:tgtEl>
                                        <p:attrNameLst>
                                          <p:attrName>ppt_x</p:attrName>
                                        </p:attrNameLst>
                                      </p:cBhvr>
                                      <p:tavLst>
                                        <p:tav tm="0">
                                          <p:val>
                                            <p:strVal val="#ppt_x-#ppt_w/2"/>
                                          </p:val>
                                        </p:tav>
                                        <p:tav tm="100000">
                                          <p:val>
                                            <p:strVal val="#ppt_x"/>
                                          </p:val>
                                        </p:tav>
                                      </p:tavLst>
                                    </p:anim>
                                    <p:anim calcmode="lin" valueType="num">
                                      <p:cBhvr>
                                        <p:cTn id="79" dur="500" fill="hold"/>
                                        <p:tgtEl>
                                          <p:spTgt spid="169"/>
                                        </p:tgtEl>
                                        <p:attrNameLst>
                                          <p:attrName>ppt_y</p:attrName>
                                        </p:attrNameLst>
                                      </p:cBhvr>
                                      <p:tavLst>
                                        <p:tav tm="0">
                                          <p:val>
                                            <p:strVal val="#ppt_y"/>
                                          </p:val>
                                        </p:tav>
                                        <p:tav tm="100000">
                                          <p:val>
                                            <p:strVal val="#ppt_y"/>
                                          </p:val>
                                        </p:tav>
                                      </p:tavLst>
                                    </p:anim>
                                    <p:anim calcmode="lin" valueType="num">
                                      <p:cBhvr>
                                        <p:cTn id="80" dur="500" fill="hold"/>
                                        <p:tgtEl>
                                          <p:spTgt spid="169"/>
                                        </p:tgtEl>
                                        <p:attrNameLst>
                                          <p:attrName>ppt_w</p:attrName>
                                        </p:attrNameLst>
                                      </p:cBhvr>
                                      <p:tavLst>
                                        <p:tav tm="0">
                                          <p:val>
                                            <p:fltVal val="0"/>
                                          </p:val>
                                        </p:tav>
                                        <p:tav tm="100000">
                                          <p:val>
                                            <p:strVal val="#ppt_w"/>
                                          </p:val>
                                        </p:tav>
                                      </p:tavLst>
                                    </p:anim>
                                    <p:anim calcmode="lin" valueType="num">
                                      <p:cBhvr>
                                        <p:cTn id="81" dur="500" fill="hold"/>
                                        <p:tgtEl>
                                          <p:spTgt spid="169"/>
                                        </p:tgtEl>
                                        <p:attrNameLst>
                                          <p:attrName>ppt_h</p:attrName>
                                        </p:attrNameLst>
                                      </p:cBhvr>
                                      <p:tavLst>
                                        <p:tav tm="0">
                                          <p:val>
                                            <p:strVal val="#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148"/>
                                        </p:tgtEl>
                                        <p:attrNameLst>
                                          <p:attrName>style.visibility</p:attrName>
                                        </p:attrNameLst>
                                      </p:cBhvr>
                                      <p:to>
                                        <p:strVal val="visible"/>
                                      </p:to>
                                    </p:set>
                                    <p:animEffect transition="in" filter="wipe(up)">
                                      <p:cBhvr>
                                        <p:cTn id="86" dur="500"/>
                                        <p:tgtEl>
                                          <p:spTgt spid="148"/>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157"/>
                                        </p:tgtEl>
                                        <p:attrNameLst>
                                          <p:attrName>style.visibility</p:attrName>
                                        </p:attrNameLst>
                                      </p:cBhvr>
                                      <p:to>
                                        <p:strVal val="visible"/>
                                      </p:to>
                                    </p:set>
                                    <p:anim calcmode="lin" valueType="num">
                                      <p:cBhvr>
                                        <p:cTn id="91" dur="500" fill="hold"/>
                                        <p:tgtEl>
                                          <p:spTgt spid="157"/>
                                        </p:tgtEl>
                                        <p:attrNameLst>
                                          <p:attrName>ppt_w</p:attrName>
                                        </p:attrNameLst>
                                      </p:cBhvr>
                                      <p:tavLst>
                                        <p:tav tm="0">
                                          <p:val>
                                            <p:fltVal val="0"/>
                                          </p:val>
                                        </p:tav>
                                        <p:tav tm="100000">
                                          <p:val>
                                            <p:strVal val="#ppt_w"/>
                                          </p:val>
                                        </p:tav>
                                      </p:tavLst>
                                    </p:anim>
                                    <p:anim calcmode="lin" valueType="num">
                                      <p:cBhvr>
                                        <p:cTn id="92" dur="500" fill="hold"/>
                                        <p:tgtEl>
                                          <p:spTgt spid="157"/>
                                        </p:tgtEl>
                                        <p:attrNameLst>
                                          <p:attrName>ppt_h</p:attrName>
                                        </p:attrNameLst>
                                      </p:cBhvr>
                                      <p:tavLst>
                                        <p:tav tm="0">
                                          <p:val>
                                            <p:fltVal val="0"/>
                                          </p:val>
                                        </p:tav>
                                        <p:tav tm="100000">
                                          <p:val>
                                            <p:strVal val="#ppt_h"/>
                                          </p:val>
                                        </p:tav>
                                      </p:tavLst>
                                    </p:anim>
                                    <p:animEffect transition="in" filter="fade">
                                      <p:cBhvr>
                                        <p:cTn id="93" dur="500"/>
                                        <p:tgtEl>
                                          <p:spTgt spid="157"/>
                                        </p:tgtEl>
                                      </p:cBhvr>
                                    </p:animEffect>
                                  </p:childTnLst>
                                </p:cTn>
                              </p:par>
                            </p:childTnLst>
                          </p:cTn>
                        </p:par>
                        <p:par>
                          <p:cTn id="94" fill="hold">
                            <p:stCondLst>
                              <p:cond delay="500"/>
                            </p:stCondLst>
                            <p:childTnLst>
                              <p:par>
                                <p:cTn id="95" presetID="17" presetClass="entr" presetSubtype="8" fill="hold" nodeType="afterEffect">
                                  <p:stCondLst>
                                    <p:cond delay="0"/>
                                  </p:stCondLst>
                                  <p:childTnLst>
                                    <p:set>
                                      <p:cBhvr>
                                        <p:cTn id="96" dur="1" fill="hold">
                                          <p:stCondLst>
                                            <p:cond delay="0"/>
                                          </p:stCondLst>
                                        </p:cTn>
                                        <p:tgtEl>
                                          <p:spTgt spid="154"/>
                                        </p:tgtEl>
                                        <p:attrNameLst>
                                          <p:attrName>style.visibility</p:attrName>
                                        </p:attrNameLst>
                                      </p:cBhvr>
                                      <p:to>
                                        <p:strVal val="visible"/>
                                      </p:to>
                                    </p:set>
                                    <p:anim calcmode="lin" valueType="num">
                                      <p:cBhvr>
                                        <p:cTn id="97" dur="500" fill="hold"/>
                                        <p:tgtEl>
                                          <p:spTgt spid="154"/>
                                        </p:tgtEl>
                                        <p:attrNameLst>
                                          <p:attrName>ppt_x</p:attrName>
                                        </p:attrNameLst>
                                      </p:cBhvr>
                                      <p:tavLst>
                                        <p:tav tm="0">
                                          <p:val>
                                            <p:strVal val="#ppt_x-#ppt_w/2"/>
                                          </p:val>
                                        </p:tav>
                                        <p:tav tm="100000">
                                          <p:val>
                                            <p:strVal val="#ppt_x"/>
                                          </p:val>
                                        </p:tav>
                                      </p:tavLst>
                                    </p:anim>
                                    <p:anim calcmode="lin" valueType="num">
                                      <p:cBhvr>
                                        <p:cTn id="98" dur="500" fill="hold"/>
                                        <p:tgtEl>
                                          <p:spTgt spid="154"/>
                                        </p:tgtEl>
                                        <p:attrNameLst>
                                          <p:attrName>ppt_y</p:attrName>
                                        </p:attrNameLst>
                                      </p:cBhvr>
                                      <p:tavLst>
                                        <p:tav tm="0">
                                          <p:val>
                                            <p:strVal val="#ppt_y"/>
                                          </p:val>
                                        </p:tav>
                                        <p:tav tm="100000">
                                          <p:val>
                                            <p:strVal val="#ppt_y"/>
                                          </p:val>
                                        </p:tav>
                                      </p:tavLst>
                                    </p:anim>
                                    <p:anim calcmode="lin" valueType="num">
                                      <p:cBhvr>
                                        <p:cTn id="99" dur="500" fill="hold"/>
                                        <p:tgtEl>
                                          <p:spTgt spid="154"/>
                                        </p:tgtEl>
                                        <p:attrNameLst>
                                          <p:attrName>ppt_w</p:attrName>
                                        </p:attrNameLst>
                                      </p:cBhvr>
                                      <p:tavLst>
                                        <p:tav tm="0">
                                          <p:val>
                                            <p:fltVal val="0"/>
                                          </p:val>
                                        </p:tav>
                                        <p:tav tm="100000">
                                          <p:val>
                                            <p:strVal val="#ppt_w"/>
                                          </p:val>
                                        </p:tav>
                                      </p:tavLst>
                                    </p:anim>
                                    <p:anim calcmode="lin" valueType="num">
                                      <p:cBhvr>
                                        <p:cTn id="100" dur="500" fill="hold"/>
                                        <p:tgtEl>
                                          <p:spTgt spid="154"/>
                                        </p:tgtEl>
                                        <p:attrNameLst>
                                          <p:attrName>ppt_h</p:attrName>
                                        </p:attrNameLst>
                                      </p:cBhvr>
                                      <p:tavLst>
                                        <p:tav tm="0">
                                          <p:val>
                                            <p:strVal val="#ppt_h"/>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162"/>
                                        </p:tgtEl>
                                        <p:attrNameLst>
                                          <p:attrName>style.visibility</p:attrName>
                                        </p:attrNameLst>
                                      </p:cBhvr>
                                      <p:to>
                                        <p:strVal val="visible"/>
                                      </p:to>
                                    </p:set>
                                    <p:anim calcmode="lin" valueType="num">
                                      <p:cBhvr>
                                        <p:cTn id="105" dur="500" fill="hold"/>
                                        <p:tgtEl>
                                          <p:spTgt spid="162"/>
                                        </p:tgtEl>
                                        <p:attrNameLst>
                                          <p:attrName>ppt_w</p:attrName>
                                        </p:attrNameLst>
                                      </p:cBhvr>
                                      <p:tavLst>
                                        <p:tav tm="0">
                                          <p:val>
                                            <p:fltVal val="0"/>
                                          </p:val>
                                        </p:tav>
                                        <p:tav tm="100000">
                                          <p:val>
                                            <p:strVal val="#ppt_w"/>
                                          </p:val>
                                        </p:tav>
                                      </p:tavLst>
                                    </p:anim>
                                    <p:anim calcmode="lin" valueType="num">
                                      <p:cBhvr>
                                        <p:cTn id="106" dur="500" fill="hold"/>
                                        <p:tgtEl>
                                          <p:spTgt spid="162"/>
                                        </p:tgtEl>
                                        <p:attrNameLst>
                                          <p:attrName>ppt_h</p:attrName>
                                        </p:attrNameLst>
                                      </p:cBhvr>
                                      <p:tavLst>
                                        <p:tav tm="0">
                                          <p:val>
                                            <p:fltVal val="0"/>
                                          </p:val>
                                        </p:tav>
                                        <p:tav tm="100000">
                                          <p:val>
                                            <p:strVal val="#ppt_h"/>
                                          </p:val>
                                        </p:tav>
                                      </p:tavLst>
                                    </p:anim>
                                    <p:animEffect transition="in" filter="fade">
                                      <p:cBhvr>
                                        <p:cTn id="107" dur="500"/>
                                        <p:tgtEl>
                                          <p:spTgt spid="162"/>
                                        </p:tgtEl>
                                      </p:cBhvr>
                                    </p:animEffect>
                                  </p:childTnLst>
                                </p:cTn>
                              </p:par>
                            </p:childTnLst>
                          </p:cTn>
                        </p:par>
                        <p:par>
                          <p:cTn id="108" fill="hold">
                            <p:stCondLst>
                              <p:cond delay="500"/>
                            </p:stCondLst>
                            <p:childTnLst>
                              <p:par>
                                <p:cTn id="109" presetID="17" presetClass="entr" presetSubtype="8" fill="hold" nodeType="afterEffect">
                                  <p:stCondLst>
                                    <p:cond delay="0"/>
                                  </p:stCondLst>
                                  <p:childTnLst>
                                    <p:set>
                                      <p:cBhvr>
                                        <p:cTn id="110" dur="1" fill="hold">
                                          <p:stCondLst>
                                            <p:cond delay="0"/>
                                          </p:stCondLst>
                                        </p:cTn>
                                        <p:tgtEl>
                                          <p:spTgt spid="159"/>
                                        </p:tgtEl>
                                        <p:attrNameLst>
                                          <p:attrName>style.visibility</p:attrName>
                                        </p:attrNameLst>
                                      </p:cBhvr>
                                      <p:to>
                                        <p:strVal val="visible"/>
                                      </p:to>
                                    </p:set>
                                    <p:anim calcmode="lin" valueType="num">
                                      <p:cBhvr>
                                        <p:cTn id="111" dur="500" fill="hold"/>
                                        <p:tgtEl>
                                          <p:spTgt spid="159"/>
                                        </p:tgtEl>
                                        <p:attrNameLst>
                                          <p:attrName>ppt_x</p:attrName>
                                        </p:attrNameLst>
                                      </p:cBhvr>
                                      <p:tavLst>
                                        <p:tav tm="0">
                                          <p:val>
                                            <p:strVal val="#ppt_x-#ppt_w/2"/>
                                          </p:val>
                                        </p:tav>
                                        <p:tav tm="100000">
                                          <p:val>
                                            <p:strVal val="#ppt_x"/>
                                          </p:val>
                                        </p:tav>
                                      </p:tavLst>
                                    </p:anim>
                                    <p:anim calcmode="lin" valueType="num">
                                      <p:cBhvr>
                                        <p:cTn id="112" dur="500" fill="hold"/>
                                        <p:tgtEl>
                                          <p:spTgt spid="159"/>
                                        </p:tgtEl>
                                        <p:attrNameLst>
                                          <p:attrName>ppt_y</p:attrName>
                                        </p:attrNameLst>
                                      </p:cBhvr>
                                      <p:tavLst>
                                        <p:tav tm="0">
                                          <p:val>
                                            <p:strVal val="#ppt_y"/>
                                          </p:val>
                                        </p:tav>
                                        <p:tav tm="100000">
                                          <p:val>
                                            <p:strVal val="#ppt_y"/>
                                          </p:val>
                                        </p:tav>
                                      </p:tavLst>
                                    </p:anim>
                                    <p:anim calcmode="lin" valueType="num">
                                      <p:cBhvr>
                                        <p:cTn id="113" dur="500" fill="hold"/>
                                        <p:tgtEl>
                                          <p:spTgt spid="159"/>
                                        </p:tgtEl>
                                        <p:attrNameLst>
                                          <p:attrName>ppt_w</p:attrName>
                                        </p:attrNameLst>
                                      </p:cBhvr>
                                      <p:tavLst>
                                        <p:tav tm="0">
                                          <p:val>
                                            <p:fltVal val="0"/>
                                          </p:val>
                                        </p:tav>
                                        <p:tav tm="100000">
                                          <p:val>
                                            <p:strVal val="#ppt_w"/>
                                          </p:val>
                                        </p:tav>
                                      </p:tavLst>
                                    </p:anim>
                                    <p:anim calcmode="lin" valueType="num">
                                      <p:cBhvr>
                                        <p:cTn id="114" dur="500" fill="hold"/>
                                        <p:tgtEl>
                                          <p:spTgt spid="159"/>
                                        </p:tgtEl>
                                        <p:attrNameLst>
                                          <p:attrName>ppt_h</p:attrName>
                                        </p:attrNameLst>
                                      </p:cBhvr>
                                      <p:tavLst>
                                        <p:tav tm="0">
                                          <p:val>
                                            <p:strVal val="#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167"/>
                                        </p:tgtEl>
                                        <p:attrNameLst>
                                          <p:attrName>style.visibility</p:attrName>
                                        </p:attrNameLst>
                                      </p:cBhvr>
                                      <p:to>
                                        <p:strVal val="visible"/>
                                      </p:to>
                                    </p:set>
                                    <p:anim calcmode="lin" valueType="num">
                                      <p:cBhvr>
                                        <p:cTn id="119" dur="500" fill="hold"/>
                                        <p:tgtEl>
                                          <p:spTgt spid="167"/>
                                        </p:tgtEl>
                                        <p:attrNameLst>
                                          <p:attrName>ppt_w</p:attrName>
                                        </p:attrNameLst>
                                      </p:cBhvr>
                                      <p:tavLst>
                                        <p:tav tm="0">
                                          <p:val>
                                            <p:fltVal val="0"/>
                                          </p:val>
                                        </p:tav>
                                        <p:tav tm="100000">
                                          <p:val>
                                            <p:strVal val="#ppt_w"/>
                                          </p:val>
                                        </p:tav>
                                      </p:tavLst>
                                    </p:anim>
                                    <p:anim calcmode="lin" valueType="num">
                                      <p:cBhvr>
                                        <p:cTn id="120" dur="500" fill="hold"/>
                                        <p:tgtEl>
                                          <p:spTgt spid="167"/>
                                        </p:tgtEl>
                                        <p:attrNameLst>
                                          <p:attrName>ppt_h</p:attrName>
                                        </p:attrNameLst>
                                      </p:cBhvr>
                                      <p:tavLst>
                                        <p:tav tm="0">
                                          <p:val>
                                            <p:fltVal val="0"/>
                                          </p:val>
                                        </p:tav>
                                        <p:tav tm="100000">
                                          <p:val>
                                            <p:strVal val="#ppt_h"/>
                                          </p:val>
                                        </p:tav>
                                      </p:tavLst>
                                    </p:anim>
                                    <p:animEffect transition="in" filter="fade">
                                      <p:cBhvr>
                                        <p:cTn id="121" dur="500"/>
                                        <p:tgtEl>
                                          <p:spTgt spid="167"/>
                                        </p:tgtEl>
                                      </p:cBhvr>
                                    </p:animEffect>
                                  </p:childTnLst>
                                </p:cTn>
                              </p:par>
                            </p:childTnLst>
                          </p:cTn>
                        </p:par>
                        <p:par>
                          <p:cTn id="122" fill="hold">
                            <p:stCondLst>
                              <p:cond delay="500"/>
                            </p:stCondLst>
                            <p:childTnLst>
                              <p:par>
                                <p:cTn id="123" presetID="17" presetClass="entr" presetSubtype="8" fill="hold" nodeType="afterEffect">
                                  <p:stCondLst>
                                    <p:cond delay="0"/>
                                  </p:stCondLst>
                                  <p:childTnLst>
                                    <p:set>
                                      <p:cBhvr>
                                        <p:cTn id="124" dur="1" fill="hold">
                                          <p:stCondLst>
                                            <p:cond delay="0"/>
                                          </p:stCondLst>
                                        </p:cTn>
                                        <p:tgtEl>
                                          <p:spTgt spid="164"/>
                                        </p:tgtEl>
                                        <p:attrNameLst>
                                          <p:attrName>style.visibility</p:attrName>
                                        </p:attrNameLst>
                                      </p:cBhvr>
                                      <p:to>
                                        <p:strVal val="visible"/>
                                      </p:to>
                                    </p:set>
                                    <p:anim calcmode="lin" valueType="num">
                                      <p:cBhvr>
                                        <p:cTn id="125" dur="500" fill="hold"/>
                                        <p:tgtEl>
                                          <p:spTgt spid="164"/>
                                        </p:tgtEl>
                                        <p:attrNameLst>
                                          <p:attrName>ppt_x</p:attrName>
                                        </p:attrNameLst>
                                      </p:cBhvr>
                                      <p:tavLst>
                                        <p:tav tm="0">
                                          <p:val>
                                            <p:strVal val="#ppt_x-#ppt_w/2"/>
                                          </p:val>
                                        </p:tav>
                                        <p:tav tm="100000">
                                          <p:val>
                                            <p:strVal val="#ppt_x"/>
                                          </p:val>
                                        </p:tav>
                                      </p:tavLst>
                                    </p:anim>
                                    <p:anim calcmode="lin" valueType="num">
                                      <p:cBhvr>
                                        <p:cTn id="126" dur="500" fill="hold"/>
                                        <p:tgtEl>
                                          <p:spTgt spid="164"/>
                                        </p:tgtEl>
                                        <p:attrNameLst>
                                          <p:attrName>ppt_y</p:attrName>
                                        </p:attrNameLst>
                                      </p:cBhvr>
                                      <p:tavLst>
                                        <p:tav tm="0">
                                          <p:val>
                                            <p:strVal val="#ppt_y"/>
                                          </p:val>
                                        </p:tav>
                                        <p:tav tm="100000">
                                          <p:val>
                                            <p:strVal val="#ppt_y"/>
                                          </p:val>
                                        </p:tav>
                                      </p:tavLst>
                                    </p:anim>
                                    <p:anim calcmode="lin" valueType="num">
                                      <p:cBhvr>
                                        <p:cTn id="127" dur="500" fill="hold"/>
                                        <p:tgtEl>
                                          <p:spTgt spid="164"/>
                                        </p:tgtEl>
                                        <p:attrNameLst>
                                          <p:attrName>ppt_w</p:attrName>
                                        </p:attrNameLst>
                                      </p:cBhvr>
                                      <p:tavLst>
                                        <p:tav tm="0">
                                          <p:val>
                                            <p:fltVal val="0"/>
                                          </p:val>
                                        </p:tav>
                                        <p:tav tm="100000">
                                          <p:val>
                                            <p:strVal val="#ppt_w"/>
                                          </p:val>
                                        </p:tav>
                                      </p:tavLst>
                                    </p:anim>
                                    <p:anim calcmode="lin" valueType="num">
                                      <p:cBhvr>
                                        <p:cTn id="128" dur="500" fill="hold"/>
                                        <p:tgtEl>
                                          <p:spTgt spid="164"/>
                                        </p:tgtEl>
                                        <p:attrNameLst>
                                          <p:attrName>ppt_h</p:attrName>
                                        </p:attrNameLst>
                                      </p:cBhvr>
                                      <p:tavLst>
                                        <p:tav tm="0">
                                          <p:val>
                                            <p:strVal val="#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176"/>
                                        </p:tgtEl>
                                        <p:attrNameLst>
                                          <p:attrName>style.visibility</p:attrName>
                                        </p:attrNameLst>
                                      </p:cBhvr>
                                      <p:to>
                                        <p:strVal val="visible"/>
                                      </p:to>
                                    </p:set>
                                    <p:anim calcmode="lin" valueType="num">
                                      <p:cBhvr>
                                        <p:cTn id="133" dur="500" fill="hold"/>
                                        <p:tgtEl>
                                          <p:spTgt spid="176"/>
                                        </p:tgtEl>
                                        <p:attrNameLst>
                                          <p:attrName>ppt_w</p:attrName>
                                        </p:attrNameLst>
                                      </p:cBhvr>
                                      <p:tavLst>
                                        <p:tav tm="0">
                                          <p:val>
                                            <p:fltVal val="0"/>
                                          </p:val>
                                        </p:tav>
                                        <p:tav tm="100000">
                                          <p:val>
                                            <p:strVal val="#ppt_w"/>
                                          </p:val>
                                        </p:tav>
                                      </p:tavLst>
                                    </p:anim>
                                    <p:anim calcmode="lin" valueType="num">
                                      <p:cBhvr>
                                        <p:cTn id="134" dur="500" fill="hold"/>
                                        <p:tgtEl>
                                          <p:spTgt spid="176"/>
                                        </p:tgtEl>
                                        <p:attrNameLst>
                                          <p:attrName>ppt_h</p:attrName>
                                        </p:attrNameLst>
                                      </p:cBhvr>
                                      <p:tavLst>
                                        <p:tav tm="0">
                                          <p:val>
                                            <p:fltVal val="0"/>
                                          </p:val>
                                        </p:tav>
                                        <p:tav tm="100000">
                                          <p:val>
                                            <p:strVal val="#ppt_h"/>
                                          </p:val>
                                        </p:tav>
                                      </p:tavLst>
                                    </p:anim>
                                    <p:animEffect transition="in" filter="fade">
                                      <p:cBhvr>
                                        <p:cTn id="135" dur="500"/>
                                        <p:tgtEl>
                                          <p:spTgt spid="176"/>
                                        </p:tgtEl>
                                      </p:cBhvr>
                                    </p:animEffect>
                                  </p:childTnLst>
                                </p:cTn>
                              </p:par>
                            </p:childTnLst>
                          </p:cTn>
                        </p:par>
                        <p:par>
                          <p:cTn id="136" fill="hold">
                            <p:stCondLst>
                              <p:cond delay="500"/>
                            </p:stCondLst>
                            <p:childTnLst>
                              <p:par>
                                <p:cTn id="137" presetID="17" presetClass="entr" presetSubtype="8" fill="hold" nodeType="afterEffect">
                                  <p:stCondLst>
                                    <p:cond delay="0"/>
                                  </p:stCondLst>
                                  <p:childTnLst>
                                    <p:set>
                                      <p:cBhvr>
                                        <p:cTn id="138" dur="1" fill="hold">
                                          <p:stCondLst>
                                            <p:cond delay="0"/>
                                          </p:stCondLst>
                                        </p:cTn>
                                        <p:tgtEl>
                                          <p:spTgt spid="173"/>
                                        </p:tgtEl>
                                        <p:attrNameLst>
                                          <p:attrName>style.visibility</p:attrName>
                                        </p:attrNameLst>
                                      </p:cBhvr>
                                      <p:to>
                                        <p:strVal val="visible"/>
                                      </p:to>
                                    </p:set>
                                    <p:anim calcmode="lin" valueType="num">
                                      <p:cBhvr>
                                        <p:cTn id="139" dur="500" fill="hold"/>
                                        <p:tgtEl>
                                          <p:spTgt spid="173"/>
                                        </p:tgtEl>
                                        <p:attrNameLst>
                                          <p:attrName>ppt_x</p:attrName>
                                        </p:attrNameLst>
                                      </p:cBhvr>
                                      <p:tavLst>
                                        <p:tav tm="0">
                                          <p:val>
                                            <p:strVal val="#ppt_x-#ppt_w/2"/>
                                          </p:val>
                                        </p:tav>
                                        <p:tav tm="100000">
                                          <p:val>
                                            <p:strVal val="#ppt_x"/>
                                          </p:val>
                                        </p:tav>
                                      </p:tavLst>
                                    </p:anim>
                                    <p:anim calcmode="lin" valueType="num">
                                      <p:cBhvr>
                                        <p:cTn id="140" dur="500" fill="hold"/>
                                        <p:tgtEl>
                                          <p:spTgt spid="173"/>
                                        </p:tgtEl>
                                        <p:attrNameLst>
                                          <p:attrName>ppt_y</p:attrName>
                                        </p:attrNameLst>
                                      </p:cBhvr>
                                      <p:tavLst>
                                        <p:tav tm="0">
                                          <p:val>
                                            <p:strVal val="#ppt_y"/>
                                          </p:val>
                                        </p:tav>
                                        <p:tav tm="100000">
                                          <p:val>
                                            <p:strVal val="#ppt_y"/>
                                          </p:val>
                                        </p:tav>
                                      </p:tavLst>
                                    </p:anim>
                                    <p:anim calcmode="lin" valueType="num">
                                      <p:cBhvr>
                                        <p:cTn id="141" dur="500" fill="hold"/>
                                        <p:tgtEl>
                                          <p:spTgt spid="173"/>
                                        </p:tgtEl>
                                        <p:attrNameLst>
                                          <p:attrName>ppt_w</p:attrName>
                                        </p:attrNameLst>
                                      </p:cBhvr>
                                      <p:tavLst>
                                        <p:tav tm="0">
                                          <p:val>
                                            <p:fltVal val="0"/>
                                          </p:val>
                                        </p:tav>
                                        <p:tav tm="100000">
                                          <p:val>
                                            <p:strVal val="#ppt_w"/>
                                          </p:val>
                                        </p:tav>
                                      </p:tavLst>
                                    </p:anim>
                                    <p:anim calcmode="lin" valueType="num">
                                      <p:cBhvr>
                                        <p:cTn id="142" dur="500" fill="hold"/>
                                        <p:tgtEl>
                                          <p:spTgt spid="173"/>
                                        </p:tgtEl>
                                        <p:attrNameLst>
                                          <p:attrName>ppt_h</p:attrName>
                                        </p:attrNameLst>
                                      </p:cBhvr>
                                      <p:tavLst>
                                        <p:tav tm="0">
                                          <p:val>
                                            <p:strVal val="#ppt_h"/>
                                          </p:val>
                                        </p:tav>
                                        <p:tav tm="100000">
                                          <p:val>
                                            <p:strVal val="#ppt_h"/>
                                          </p:val>
                                        </p:tav>
                                      </p:tavLst>
                                    </p:anim>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177"/>
                                        </p:tgtEl>
                                        <p:attrNameLst>
                                          <p:attrName>style.visibility</p:attrName>
                                        </p:attrNameLst>
                                      </p:cBhvr>
                                      <p:to>
                                        <p:strVal val="visible"/>
                                      </p:to>
                                    </p:set>
                                    <p:animEffect transition="in" filter="wipe(left)">
                                      <p:cBhvr>
                                        <p:cTn id="147" dur="500"/>
                                        <p:tgtEl>
                                          <p:spTgt spid="177"/>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178"/>
                                        </p:tgtEl>
                                        <p:attrNameLst>
                                          <p:attrName>style.visibility</p:attrName>
                                        </p:attrNameLst>
                                      </p:cBhvr>
                                      <p:to>
                                        <p:strVal val="visible"/>
                                      </p:to>
                                    </p:set>
                                    <p:animEffect transition="in" filter="wipe(left)">
                                      <p:cBhvr>
                                        <p:cTn id="152" dur="500"/>
                                        <p:tgtEl>
                                          <p:spTgt spid="178"/>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179"/>
                                        </p:tgtEl>
                                        <p:attrNameLst>
                                          <p:attrName>style.visibility</p:attrName>
                                        </p:attrNameLst>
                                      </p:cBhvr>
                                      <p:to>
                                        <p:strVal val="visible"/>
                                      </p:to>
                                    </p:set>
                                    <p:animEffect transition="in" filter="wipe(left)">
                                      <p:cBhvr>
                                        <p:cTn id="157" dur="500"/>
                                        <p:tgtEl>
                                          <p:spTgt spid="179"/>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180"/>
                                        </p:tgtEl>
                                        <p:attrNameLst>
                                          <p:attrName>style.visibility</p:attrName>
                                        </p:attrNameLst>
                                      </p:cBhvr>
                                      <p:to>
                                        <p:strVal val="visible"/>
                                      </p:to>
                                    </p:set>
                                    <p:animEffect transition="in" filter="wipe(left)">
                                      <p:cBhvr>
                                        <p:cTn id="162"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36" grpId="0"/>
      <p:bldP spid="141" grpId="0"/>
      <p:bldP spid="146" grpId="0"/>
      <p:bldP spid="148" grpId="0" animBg="1"/>
      <p:bldP spid="157" grpId="0"/>
      <p:bldP spid="162" grpId="0"/>
      <p:bldP spid="167" grpId="0"/>
      <p:bldP spid="55" grpId="0"/>
      <p:bldP spid="172" grpId="0"/>
      <p:bldP spid="176" grpId="0"/>
      <p:bldP spid="177" grpId="0" animBg="1"/>
      <p:bldP spid="178" grpId="0" animBg="1"/>
      <p:bldP spid="179" grpId="0" animBg="1"/>
      <p:bldP spid="1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4">
            <a:extLst>
              <a:ext uri="{FF2B5EF4-FFF2-40B4-BE49-F238E27FC236}">
                <a16:creationId xmlns:a16="http://schemas.microsoft.com/office/drawing/2014/main" id="{BC92D39B-21EB-40B2-827C-137A926CF0D0}"/>
              </a:ext>
            </a:extLst>
          </p:cNvPr>
          <p:cNvSpPr/>
          <p:nvPr/>
        </p:nvSpPr>
        <p:spPr>
          <a:xfrm>
            <a:off x="3381709" y="-2516"/>
            <a:ext cx="6583680" cy="6885480"/>
          </a:xfrm>
          <a:prstGeom prst="rect">
            <a:avLst/>
          </a:prstGeom>
          <a:solidFill>
            <a:schemeClr val="bg1">
              <a:lumMod val="95000"/>
            </a:schemeClr>
          </a:solidFill>
          <a:ln>
            <a:noFill/>
          </a:ln>
          <a:effectLst>
            <a:outerShdw blurRad="1397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7">
            <a:extLst>
              <a:ext uri="{FF2B5EF4-FFF2-40B4-BE49-F238E27FC236}">
                <a16:creationId xmlns:a16="http://schemas.microsoft.com/office/drawing/2014/main" id="{09B902CC-7A4C-4348-BD4F-E50BFBD51985}"/>
              </a:ext>
            </a:extLst>
          </p:cNvPr>
          <p:cNvGrpSpPr/>
          <p:nvPr/>
        </p:nvGrpSpPr>
        <p:grpSpPr>
          <a:xfrm>
            <a:off x="3381709" y="563709"/>
            <a:ext cx="3169920" cy="1860714"/>
            <a:chOff x="2804160" y="703385"/>
            <a:chExt cx="3169920" cy="1860714"/>
          </a:xfrm>
        </p:grpSpPr>
        <p:grpSp>
          <p:nvGrpSpPr>
            <p:cNvPr id="61" name="Group 13">
              <a:extLst>
                <a:ext uri="{FF2B5EF4-FFF2-40B4-BE49-F238E27FC236}">
                  <a16:creationId xmlns:a16="http://schemas.microsoft.com/office/drawing/2014/main" id="{9A41A7D8-09AF-452A-8CAE-D13D798DB5B8}"/>
                </a:ext>
              </a:extLst>
            </p:cNvPr>
            <p:cNvGrpSpPr/>
            <p:nvPr/>
          </p:nvGrpSpPr>
          <p:grpSpPr>
            <a:xfrm>
              <a:off x="2804160" y="703385"/>
              <a:ext cx="3169920" cy="1860714"/>
              <a:chOff x="2804160" y="703385"/>
              <a:chExt cx="3169920" cy="1860714"/>
            </a:xfrm>
          </p:grpSpPr>
          <p:sp>
            <p:nvSpPr>
              <p:cNvPr id="63" name="Trapezoid 12">
                <a:extLst>
                  <a:ext uri="{FF2B5EF4-FFF2-40B4-BE49-F238E27FC236}">
                    <a16:creationId xmlns:a16="http://schemas.microsoft.com/office/drawing/2014/main" id="{A075FE6A-6465-4E1A-847C-4AA5DE80854F}"/>
                  </a:ext>
                </a:extLst>
              </p:cNvPr>
              <p:cNvSpPr/>
              <p:nvPr/>
            </p:nvSpPr>
            <p:spPr>
              <a:xfrm rot="5400000">
                <a:off x="3055591" y="1185242"/>
                <a:ext cx="1175657" cy="1582057"/>
              </a:xfrm>
              <a:prstGeom prst="trapezoid">
                <a:avLst/>
              </a:prstGeom>
              <a:solidFill>
                <a:schemeClr val="tx1">
                  <a:alpha val="3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
                <a:extLst>
                  <a:ext uri="{FF2B5EF4-FFF2-40B4-BE49-F238E27FC236}">
                    <a16:creationId xmlns:a16="http://schemas.microsoft.com/office/drawing/2014/main" id="{FEEB6A75-33E4-4DB1-AE79-62FCBB8946D5}"/>
                  </a:ext>
                </a:extLst>
              </p:cNvPr>
              <p:cNvSpPr/>
              <p:nvPr/>
            </p:nvSpPr>
            <p:spPr>
              <a:xfrm>
                <a:off x="2804160" y="703385"/>
                <a:ext cx="558018" cy="11394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Arrow: Right 6">
                <a:extLst>
                  <a:ext uri="{FF2B5EF4-FFF2-40B4-BE49-F238E27FC236}">
                    <a16:creationId xmlns:a16="http://schemas.microsoft.com/office/drawing/2014/main" id="{BDD3BF31-DBDB-46EA-B68F-35644DE4FA67}"/>
                  </a:ext>
                </a:extLst>
              </p:cNvPr>
              <p:cNvSpPr/>
              <p:nvPr/>
            </p:nvSpPr>
            <p:spPr>
              <a:xfrm>
                <a:off x="4271889" y="1371600"/>
                <a:ext cx="1702191" cy="942535"/>
              </a:xfrm>
              <a:prstGeom prst="rightArrow">
                <a:avLst>
                  <a:gd name="adj1" fmla="val 50000"/>
                  <a:gd name="adj2" fmla="val 67910"/>
                </a:avLst>
              </a:prstGeom>
              <a:gradFill>
                <a:gsLst>
                  <a:gs pos="0">
                    <a:srgbClr val="00B0F0"/>
                  </a:gs>
                  <a:gs pos="100000">
                    <a:srgbClr val="007CA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11">
                <a:extLst>
                  <a:ext uri="{FF2B5EF4-FFF2-40B4-BE49-F238E27FC236}">
                    <a16:creationId xmlns:a16="http://schemas.microsoft.com/office/drawing/2014/main" id="{E47486B4-24C6-4CD2-B5C5-AAAC04718961}"/>
                  </a:ext>
                </a:extLst>
              </p:cNvPr>
              <p:cNvSpPr/>
              <p:nvPr/>
            </p:nvSpPr>
            <p:spPr>
              <a:xfrm>
                <a:off x="3362178" y="703385"/>
                <a:ext cx="909711" cy="1370114"/>
              </a:xfrm>
              <a:custGeom>
                <a:avLst/>
                <a:gdLst>
                  <a:gd name="connsiteX0" fmla="*/ 0 w 909711"/>
                  <a:gd name="connsiteY0" fmla="*/ 0 h 1370114"/>
                  <a:gd name="connsiteX1" fmla="*/ 1 w 909711"/>
                  <a:gd name="connsiteY1" fmla="*/ 0 h 1370114"/>
                  <a:gd name="connsiteX2" fmla="*/ 909711 w 909711"/>
                  <a:gd name="connsiteY2" fmla="*/ 907050 h 1370114"/>
                  <a:gd name="connsiteX3" fmla="*/ 909711 w 909711"/>
                  <a:gd name="connsiteY3" fmla="*/ 1370114 h 1370114"/>
                  <a:gd name="connsiteX4" fmla="*/ 0 w 909711"/>
                  <a:gd name="connsiteY4" fmla="*/ 1139483 h 1370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711" h="1370114">
                    <a:moveTo>
                      <a:pt x="0" y="0"/>
                    </a:moveTo>
                    <a:lnTo>
                      <a:pt x="1" y="0"/>
                    </a:lnTo>
                    <a:lnTo>
                      <a:pt x="909711" y="907050"/>
                    </a:lnTo>
                    <a:lnTo>
                      <a:pt x="909711" y="1370114"/>
                    </a:lnTo>
                    <a:lnTo>
                      <a:pt x="0" y="1139483"/>
                    </a:lnTo>
                    <a:close/>
                  </a:path>
                </a:pathLst>
              </a:custGeom>
              <a:gradFill flip="none" rotWithShape="1">
                <a:gsLst>
                  <a:gs pos="0">
                    <a:srgbClr val="00B0F0"/>
                  </a:gs>
                  <a:gs pos="100000">
                    <a:srgbClr val="007CA8"/>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2" name="Graphic 30" descr="Bullseye">
              <a:extLst>
                <a:ext uri="{FF2B5EF4-FFF2-40B4-BE49-F238E27FC236}">
                  <a16:creationId xmlns:a16="http://schemas.microsoft.com/office/drawing/2014/main" id="{0C5B92A5-EC20-4843-88C0-7B365F864C2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52391" y="1044526"/>
              <a:ext cx="457200" cy="457200"/>
            </a:xfrm>
            <a:prstGeom prst="rect">
              <a:avLst/>
            </a:prstGeom>
          </p:spPr>
        </p:pic>
      </p:grpSp>
      <p:grpSp>
        <p:nvGrpSpPr>
          <p:cNvPr id="72" name="Group 54">
            <a:extLst>
              <a:ext uri="{FF2B5EF4-FFF2-40B4-BE49-F238E27FC236}">
                <a16:creationId xmlns:a16="http://schemas.microsoft.com/office/drawing/2014/main" id="{730CC488-9DB6-4E57-9512-B514CE97659C}"/>
              </a:ext>
            </a:extLst>
          </p:cNvPr>
          <p:cNvGrpSpPr/>
          <p:nvPr/>
        </p:nvGrpSpPr>
        <p:grpSpPr>
          <a:xfrm>
            <a:off x="7629174" y="-2516"/>
            <a:ext cx="1860714" cy="3169920"/>
            <a:chOff x="7051625" y="137160"/>
            <a:chExt cx="1860714" cy="3169920"/>
          </a:xfrm>
        </p:grpSpPr>
        <p:grpSp>
          <p:nvGrpSpPr>
            <p:cNvPr id="74" name="Group 14">
              <a:extLst>
                <a:ext uri="{FF2B5EF4-FFF2-40B4-BE49-F238E27FC236}">
                  <a16:creationId xmlns:a16="http://schemas.microsoft.com/office/drawing/2014/main" id="{96AC22DD-9831-4B0D-863E-09F102D1D1BF}"/>
                </a:ext>
              </a:extLst>
            </p:cNvPr>
            <p:cNvGrpSpPr/>
            <p:nvPr/>
          </p:nvGrpSpPr>
          <p:grpSpPr>
            <a:xfrm rot="5400000">
              <a:off x="6397022" y="791763"/>
              <a:ext cx="3169920" cy="1860714"/>
              <a:chOff x="2804160" y="703385"/>
              <a:chExt cx="3169920" cy="1860714"/>
            </a:xfrm>
          </p:grpSpPr>
          <p:sp>
            <p:nvSpPr>
              <p:cNvPr id="76" name="Trapezoid 15">
                <a:extLst>
                  <a:ext uri="{FF2B5EF4-FFF2-40B4-BE49-F238E27FC236}">
                    <a16:creationId xmlns:a16="http://schemas.microsoft.com/office/drawing/2014/main" id="{7BE018B3-89B7-4CE1-907D-9B6DC2729735}"/>
                  </a:ext>
                </a:extLst>
              </p:cNvPr>
              <p:cNvSpPr/>
              <p:nvPr/>
            </p:nvSpPr>
            <p:spPr>
              <a:xfrm rot="5400000">
                <a:off x="3055591" y="1185242"/>
                <a:ext cx="1175657" cy="1582057"/>
              </a:xfrm>
              <a:prstGeom prst="trapezoid">
                <a:avLst/>
              </a:prstGeom>
              <a:solidFill>
                <a:schemeClr val="tx1">
                  <a:alpha val="3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16">
                <a:extLst>
                  <a:ext uri="{FF2B5EF4-FFF2-40B4-BE49-F238E27FC236}">
                    <a16:creationId xmlns:a16="http://schemas.microsoft.com/office/drawing/2014/main" id="{90AE8AC3-59CC-467A-8F02-882D0C25B54D}"/>
                  </a:ext>
                </a:extLst>
              </p:cNvPr>
              <p:cNvSpPr/>
              <p:nvPr/>
            </p:nvSpPr>
            <p:spPr>
              <a:xfrm>
                <a:off x="2804160" y="703385"/>
                <a:ext cx="558018" cy="1139483"/>
              </a:xfrm>
              <a:prstGeom prst="rect">
                <a:avLst/>
              </a:prstGeom>
              <a:solidFill>
                <a:srgbClr val="FFA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Arrow: Right 17">
                <a:extLst>
                  <a:ext uri="{FF2B5EF4-FFF2-40B4-BE49-F238E27FC236}">
                    <a16:creationId xmlns:a16="http://schemas.microsoft.com/office/drawing/2014/main" id="{19B64946-734F-49FB-BA85-B493A1FBA7F6}"/>
                  </a:ext>
                </a:extLst>
              </p:cNvPr>
              <p:cNvSpPr/>
              <p:nvPr/>
            </p:nvSpPr>
            <p:spPr>
              <a:xfrm>
                <a:off x="4271889" y="1371600"/>
                <a:ext cx="1702191" cy="942535"/>
              </a:xfrm>
              <a:prstGeom prst="rightArrow">
                <a:avLst>
                  <a:gd name="adj1" fmla="val 50000"/>
                  <a:gd name="adj2" fmla="val 67910"/>
                </a:avLst>
              </a:prstGeom>
              <a:gradFill flip="none" rotWithShape="1">
                <a:gsLst>
                  <a:gs pos="0">
                    <a:srgbClr val="FFA000"/>
                  </a:gs>
                  <a:gs pos="100000">
                    <a:srgbClr val="DE84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Freeform: Shape 18">
                <a:extLst>
                  <a:ext uri="{FF2B5EF4-FFF2-40B4-BE49-F238E27FC236}">
                    <a16:creationId xmlns:a16="http://schemas.microsoft.com/office/drawing/2014/main" id="{60C1FE53-CBD4-47AC-84EE-5318D32B20E2}"/>
                  </a:ext>
                </a:extLst>
              </p:cNvPr>
              <p:cNvSpPr/>
              <p:nvPr/>
            </p:nvSpPr>
            <p:spPr>
              <a:xfrm>
                <a:off x="3362178" y="703385"/>
                <a:ext cx="909711" cy="1370114"/>
              </a:xfrm>
              <a:custGeom>
                <a:avLst/>
                <a:gdLst>
                  <a:gd name="connsiteX0" fmla="*/ 0 w 909711"/>
                  <a:gd name="connsiteY0" fmla="*/ 0 h 1370114"/>
                  <a:gd name="connsiteX1" fmla="*/ 1 w 909711"/>
                  <a:gd name="connsiteY1" fmla="*/ 0 h 1370114"/>
                  <a:gd name="connsiteX2" fmla="*/ 909711 w 909711"/>
                  <a:gd name="connsiteY2" fmla="*/ 907050 h 1370114"/>
                  <a:gd name="connsiteX3" fmla="*/ 909711 w 909711"/>
                  <a:gd name="connsiteY3" fmla="*/ 1370114 h 1370114"/>
                  <a:gd name="connsiteX4" fmla="*/ 0 w 909711"/>
                  <a:gd name="connsiteY4" fmla="*/ 1139483 h 1370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711" h="1370114">
                    <a:moveTo>
                      <a:pt x="0" y="0"/>
                    </a:moveTo>
                    <a:lnTo>
                      <a:pt x="1" y="0"/>
                    </a:lnTo>
                    <a:lnTo>
                      <a:pt x="909711" y="907050"/>
                    </a:lnTo>
                    <a:lnTo>
                      <a:pt x="909711" y="1370114"/>
                    </a:lnTo>
                    <a:lnTo>
                      <a:pt x="0" y="1139483"/>
                    </a:lnTo>
                    <a:close/>
                  </a:path>
                </a:pathLst>
              </a:custGeom>
              <a:gradFill flip="none" rotWithShape="1">
                <a:gsLst>
                  <a:gs pos="0">
                    <a:srgbClr val="FFA000"/>
                  </a:gs>
                  <a:gs pos="100000">
                    <a:srgbClr val="DE84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5" name="Graphic 32" descr="Presentation with bar chart RTL">
              <a:extLst>
                <a:ext uri="{FF2B5EF4-FFF2-40B4-BE49-F238E27FC236}">
                  <a16:creationId xmlns:a16="http://schemas.microsoft.com/office/drawing/2014/main" id="{86518835-F8DD-4070-9D29-BB5243BE5A0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46366" y="221135"/>
              <a:ext cx="457200" cy="457200"/>
            </a:xfrm>
            <a:prstGeom prst="rect">
              <a:avLst/>
            </a:prstGeom>
          </p:spPr>
        </p:pic>
      </p:grpSp>
      <p:grpSp>
        <p:nvGrpSpPr>
          <p:cNvPr id="80" name="Group 56">
            <a:extLst>
              <a:ext uri="{FF2B5EF4-FFF2-40B4-BE49-F238E27FC236}">
                <a16:creationId xmlns:a16="http://schemas.microsoft.com/office/drawing/2014/main" id="{E180E0C5-437F-4E57-97B7-3016E07EFD35}"/>
              </a:ext>
            </a:extLst>
          </p:cNvPr>
          <p:cNvGrpSpPr/>
          <p:nvPr/>
        </p:nvGrpSpPr>
        <p:grpSpPr>
          <a:xfrm>
            <a:off x="4025043" y="3707486"/>
            <a:ext cx="1860714" cy="3169920"/>
            <a:chOff x="3447494" y="3567762"/>
            <a:chExt cx="1860714" cy="3169920"/>
          </a:xfrm>
        </p:grpSpPr>
        <p:grpSp>
          <p:nvGrpSpPr>
            <p:cNvPr id="81" name="Group 24">
              <a:extLst>
                <a:ext uri="{FF2B5EF4-FFF2-40B4-BE49-F238E27FC236}">
                  <a16:creationId xmlns:a16="http://schemas.microsoft.com/office/drawing/2014/main" id="{28A974D3-BA67-45A7-9496-F986455A7F55}"/>
                </a:ext>
              </a:extLst>
            </p:cNvPr>
            <p:cNvGrpSpPr/>
            <p:nvPr/>
          </p:nvGrpSpPr>
          <p:grpSpPr>
            <a:xfrm rot="16200000">
              <a:off x="2792891" y="4222365"/>
              <a:ext cx="3169920" cy="1860714"/>
              <a:chOff x="2804160" y="703385"/>
              <a:chExt cx="3169920" cy="1860714"/>
            </a:xfrm>
          </p:grpSpPr>
          <p:sp>
            <p:nvSpPr>
              <p:cNvPr id="84" name="Trapezoid 25">
                <a:extLst>
                  <a:ext uri="{FF2B5EF4-FFF2-40B4-BE49-F238E27FC236}">
                    <a16:creationId xmlns:a16="http://schemas.microsoft.com/office/drawing/2014/main" id="{CD2F9C59-F651-4455-8034-FF7AB8B5965E}"/>
                  </a:ext>
                </a:extLst>
              </p:cNvPr>
              <p:cNvSpPr/>
              <p:nvPr/>
            </p:nvSpPr>
            <p:spPr>
              <a:xfrm rot="5400000">
                <a:off x="3055591" y="1185242"/>
                <a:ext cx="1175657" cy="1582057"/>
              </a:xfrm>
              <a:prstGeom prst="trapezoid">
                <a:avLst/>
              </a:prstGeom>
              <a:solidFill>
                <a:schemeClr val="tx1">
                  <a:alpha val="3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26">
                <a:extLst>
                  <a:ext uri="{FF2B5EF4-FFF2-40B4-BE49-F238E27FC236}">
                    <a16:creationId xmlns:a16="http://schemas.microsoft.com/office/drawing/2014/main" id="{7E105DF2-9DBF-4F76-891B-34C7C9AF6B97}"/>
                  </a:ext>
                </a:extLst>
              </p:cNvPr>
              <p:cNvSpPr/>
              <p:nvPr/>
            </p:nvSpPr>
            <p:spPr>
              <a:xfrm>
                <a:off x="2804160" y="703385"/>
                <a:ext cx="558018" cy="1139483"/>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Arrow: Right 27">
                <a:extLst>
                  <a:ext uri="{FF2B5EF4-FFF2-40B4-BE49-F238E27FC236}">
                    <a16:creationId xmlns:a16="http://schemas.microsoft.com/office/drawing/2014/main" id="{AA57EC86-34F2-4E9A-B41A-592E30BB6EB2}"/>
                  </a:ext>
                </a:extLst>
              </p:cNvPr>
              <p:cNvSpPr/>
              <p:nvPr/>
            </p:nvSpPr>
            <p:spPr>
              <a:xfrm>
                <a:off x="4271889" y="1371600"/>
                <a:ext cx="1702191" cy="942535"/>
              </a:xfrm>
              <a:prstGeom prst="rightArrow">
                <a:avLst>
                  <a:gd name="adj1" fmla="val 50000"/>
                  <a:gd name="adj2" fmla="val 67910"/>
                </a:avLst>
              </a:prstGeom>
              <a:gradFill flip="none" rotWithShape="1">
                <a:gsLst>
                  <a:gs pos="0">
                    <a:srgbClr val="00CC99"/>
                  </a:gs>
                  <a:gs pos="100000">
                    <a:srgbClr val="00808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Freeform: Shape 28">
                <a:extLst>
                  <a:ext uri="{FF2B5EF4-FFF2-40B4-BE49-F238E27FC236}">
                    <a16:creationId xmlns:a16="http://schemas.microsoft.com/office/drawing/2014/main" id="{1C6901A2-B45B-4E71-B4DA-5D591103D81A}"/>
                  </a:ext>
                </a:extLst>
              </p:cNvPr>
              <p:cNvSpPr/>
              <p:nvPr/>
            </p:nvSpPr>
            <p:spPr>
              <a:xfrm>
                <a:off x="3362178" y="703385"/>
                <a:ext cx="909711" cy="1370114"/>
              </a:xfrm>
              <a:custGeom>
                <a:avLst/>
                <a:gdLst>
                  <a:gd name="connsiteX0" fmla="*/ 0 w 909711"/>
                  <a:gd name="connsiteY0" fmla="*/ 0 h 1370114"/>
                  <a:gd name="connsiteX1" fmla="*/ 1 w 909711"/>
                  <a:gd name="connsiteY1" fmla="*/ 0 h 1370114"/>
                  <a:gd name="connsiteX2" fmla="*/ 909711 w 909711"/>
                  <a:gd name="connsiteY2" fmla="*/ 907050 h 1370114"/>
                  <a:gd name="connsiteX3" fmla="*/ 909711 w 909711"/>
                  <a:gd name="connsiteY3" fmla="*/ 1370114 h 1370114"/>
                  <a:gd name="connsiteX4" fmla="*/ 0 w 909711"/>
                  <a:gd name="connsiteY4" fmla="*/ 1139483 h 1370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711" h="1370114">
                    <a:moveTo>
                      <a:pt x="0" y="0"/>
                    </a:moveTo>
                    <a:lnTo>
                      <a:pt x="1" y="0"/>
                    </a:lnTo>
                    <a:lnTo>
                      <a:pt x="909711" y="907050"/>
                    </a:lnTo>
                    <a:lnTo>
                      <a:pt x="909711" y="1370114"/>
                    </a:lnTo>
                    <a:lnTo>
                      <a:pt x="0" y="1139483"/>
                    </a:lnTo>
                    <a:close/>
                  </a:path>
                </a:pathLst>
              </a:custGeom>
              <a:gradFill flip="none" rotWithShape="1">
                <a:gsLst>
                  <a:gs pos="0">
                    <a:srgbClr val="00CC99"/>
                  </a:gs>
                  <a:gs pos="100000">
                    <a:srgbClr val="00808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2" name="Graphic 34" descr="Single gear">
              <a:extLst>
                <a:ext uri="{FF2B5EF4-FFF2-40B4-BE49-F238E27FC236}">
                  <a16:creationId xmlns:a16="http://schemas.microsoft.com/office/drawing/2014/main" id="{4DA392E9-FCC3-4113-88D3-3C8870978C2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14689" y="6221652"/>
              <a:ext cx="457200" cy="457200"/>
            </a:xfrm>
            <a:prstGeom prst="rect">
              <a:avLst/>
            </a:prstGeom>
          </p:spPr>
        </p:pic>
      </p:grpSp>
      <p:grpSp>
        <p:nvGrpSpPr>
          <p:cNvPr id="94" name="Group 55">
            <a:extLst>
              <a:ext uri="{FF2B5EF4-FFF2-40B4-BE49-F238E27FC236}">
                <a16:creationId xmlns:a16="http://schemas.microsoft.com/office/drawing/2014/main" id="{368D073E-C12E-403E-8BEB-0B1CD1DA6307}"/>
              </a:ext>
            </a:extLst>
          </p:cNvPr>
          <p:cNvGrpSpPr/>
          <p:nvPr/>
        </p:nvGrpSpPr>
        <p:grpSpPr>
          <a:xfrm>
            <a:off x="6795469" y="4416432"/>
            <a:ext cx="3169920" cy="1860714"/>
            <a:chOff x="6217920" y="4302108"/>
            <a:chExt cx="3169920" cy="1860714"/>
          </a:xfrm>
        </p:grpSpPr>
        <p:grpSp>
          <p:nvGrpSpPr>
            <p:cNvPr id="95" name="Group 19">
              <a:extLst>
                <a:ext uri="{FF2B5EF4-FFF2-40B4-BE49-F238E27FC236}">
                  <a16:creationId xmlns:a16="http://schemas.microsoft.com/office/drawing/2014/main" id="{43CAB4C1-C5D6-42E8-94B3-991D730911E3}"/>
                </a:ext>
              </a:extLst>
            </p:cNvPr>
            <p:cNvGrpSpPr/>
            <p:nvPr/>
          </p:nvGrpSpPr>
          <p:grpSpPr>
            <a:xfrm rot="10800000">
              <a:off x="6217920" y="4302108"/>
              <a:ext cx="3169920" cy="1860714"/>
              <a:chOff x="2804160" y="703385"/>
              <a:chExt cx="3169920" cy="1860714"/>
            </a:xfrm>
          </p:grpSpPr>
          <p:sp>
            <p:nvSpPr>
              <p:cNvPr id="97" name="Trapezoid 20">
                <a:extLst>
                  <a:ext uri="{FF2B5EF4-FFF2-40B4-BE49-F238E27FC236}">
                    <a16:creationId xmlns:a16="http://schemas.microsoft.com/office/drawing/2014/main" id="{0027E185-E253-491A-A07B-5FC1BB5374A3}"/>
                  </a:ext>
                </a:extLst>
              </p:cNvPr>
              <p:cNvSpPr/>
              <p:nvPr/>
            </p:nvSpPr>
            <p:spPr>
              <a:xfrm rot="5400000">
                <a:off x="3055591" y="1185242"/>
                <a:ext cx="1175657" cy="1582057"/>
              </a:xfrm>
              <a:prstGeom prst="trapezoid">
                <a:avLst/>
              </a:prstGeom>
              <a:solidFill>
                <a:schemeClr val="tx1">
                  <a:alpha val="3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21">
                <a:extLst>
                  <a:ext uri="{FF2B5EF4-FFF2-40B4-BE49-F238E27FC236}">
                    <a16:creationId xmlns:a16="http://schemas.microsoft.com/office/drawing/2014/main" id="{DC535DF1-2F41-4B7F-835F-8AE07438DBAD}"/>
                  </a:ext>
                </a:extLst>
              </p:cNvPr>
              <p:cNvSpPr/>
              <p:nvPr/>
            </p:nvSpPr>
            <p:spPr>
              <a:xfrm>
                <a:off x="2804160" y="703385"/>
                <a:ext cx="558018" cy="1139483"/>
              </a:xfrm>
              <a:prstGeom prst="rect">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Arrow: Right 22">
                <a:extLst>
                  <a:ext uri="{FF2B5EF4-FFF2-40B4-BE49-F238E27FC236}">
                    <a16:creationId xmlns:a16="http://schemas.microsoft.com/office/drawing/2014/main" id="{0F88EC1F-1436-48C7-B21A-D85F6B760D3E}"/>
                  </a:ext>
                </a:extLst>
              </p:cNvPr>
              <p:cNvSpPr/>
              <p:nvPr/>
            </p:nvSpPr>
            <p:spPr>
              <a:xfrm>
                <a:off x="4271889" y="1371600"/>
                <a:ext cx="1702191" cy="942535"/>
              </a:xfrm>
              <a:prstGeom prst="rightArrow">
                <a:avLst>
                  <a:gd name="adj1" fmla="val 50000"/>
                  <a:gd name="adj2" fmla="val 67910"/>
                </a:avLst>
              </a:prstGeom>
              <a:gradFill flip="none" rotWithShape="1">
                <a:gsLst>
                  <a:gs pos="0">
                    <a:srgbClr val="CC00FF"/>
                  </a:gs>
                  <a:gs pos="100000">
                    <a:srgbClr val="66006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Freeform: Shape 23">
                <a:extLst>
                  <a:ext uri="{FF2B5EF4-FFF2-40B4-BE49-F238E27FC236}">
                    <a16:creationId xmlns:a16="http://schemas.microsoft.com/office/drawing/2014/main" id="{92C4E886-90B6-4B6E-9CB5-38427386C206}"/>
                  </a:ext>
                </a:extLst>
              </p:cNvPr>
              <p:cNvSpPr/>
              <p:nvPr/>
            </p:nvSpPr>
            <p:spPr>
              <a:xfrm>
                <a:off x="3362178" y="703385"/>
                <a:ext cx="909711" cy="1370114"/>
              </a:xfrm>
              <a:custGeom>
                <a:avLst/>
                <a:gdLst>
                  <a:gd name="connsiteX0" fmla="*/ 0 w 909711"/>
                  <a:gd name="connsiteY0" fmla="*/ 0 h 1370114"/>
                  <a:gd name="connsiteX1" fmla="*/ 1 w 909711"/>
                  <a:gd name="connsiteY1" fmla="*/ 0 h 1370114"/>
                  <a:gd name="connsiteX2" fmla="*/ 909711 w 909711"/>
                  <a:gd name="connsiteY2" fmla="*/ 907050 h 1370114"/>
                  <a:gd name="connsiteX3" fmla="*/ 909711 w 909711"/>
                  <a:gd name="connsiteY3" fmla="*/ 1370114 h 1370114"/>
                  <a:gd name="connsiteX4" fmla="*/ 0 w 909711"/>
                  <a:gd name="connsiteY4" fmla="*/ 1139483 h 1370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711" h="1370114">
                    <a:moveTo>
                      <a:pt x="0" y="0"/>
                    </a:moveTo>
                    <a:lnTo>
                      <a:pt x="1" y="0"/>
                    </a:lnTo>
                    <a:lnTo>
                      <a:pt x="909711" y="907050"/>
                    </a:lnTo>
                    <a:lnTo>
                      <a:pt x="909711" y="1370114"/>
                    </a:lnTo>
                    <a:lnTo>
                      <a:pt x="0" y="1139483"/>
                    </a:lnTo>
                    <a:close/>
                  </a:path>
                </a:pathLst>
              </a:custGeom>
              <a:gradFill flip="none" rotWithShape="1">
                <a:gsLst>
                  <a:gs pos="0">
                    <a:srgbClr val="CC00FF"/>
                  </a:gs>
                  <a:gs pos="100000">
                    <a:srgbClr val="66006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6" name="Graphic 36" descr="Head with gears">
              <a:extLst>
                <a:ext uri="{FF2B5EF4-FFF2-40B4-BE49-F238E27FC236}">
                  <a16:creationId xmlns:a16="http://schemas.microsoft.com/office/drawing/2014/main" id="{C2B08B16-5F19-4043-98B7-22DC2E2AD77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77519" y="5432579"/>
              <a:ext cx="457200" cy="457200"/>
            </a:xfrm>
            <a:prstGeom prst="rect">
              <a:avLst/>
            </a:prstGeom>
          </p:spPr>
        </p:pic>
      </p:grpSp>
      <p:grpSp>
        <p:nvGrpSpPr>
          <p:cNvPr id="101" name="Group 39">
            <a:extLst>
              <a:ext uri="{FF2B5EF4-FFF2-40B4-BE49-F238E27FC236}">
                <a16:creationId xmlns:a16="http://schemas.microsoft.com/office/drawing/2014/main" id="{B400CB58-8BD7-4924-ADE7-36F134AE12C5}"/>
              </a:ext>
            </a:extLst>
          </p:cNvPr>
          <p:cNvGrpSpPr/>
          <p:nvPr/>
        </p:nvGrpSpPr>
        <p:grpSpPr>
          <a:xfrm>
            <a:off x="4792566" y="337439"/>
            <a:ext cx="1702191" cy="801541"/>
            <a:chOff x="4215017" y="477115"/>
            <a:chExt cx="1702191" cy="801541"/>
          </a:xfrm>
        </p:grpSpPr>
        <p:sp>
          <p:nvSpPr>
            <p:cNvPr id="102" name="TextBox 37">
              <a:extLst>
                <a:ext uri="{FF2B5EF4-FFF2-40B4-BE49-F238E27FC236}">
                  <a16:creationId xmlns:a16="http://schemas.microsoft.com/office/drawing/2014/main" id="{C6A926DB-D538-4B8F-923E-FA672398774B}"/>
                </a:ext>
              </a:extLst>
            </p:cNvPr>
            <p:cNvSpPr txBox="1"/>
            <p:nvPr/>
          </p:nvSpPr>
          <p:spPr>
            <a:xfrm>
              <a:off x="4215017" y="477115"/>
              <a:ext cx="1702191" cy="461665"/>
            </a:xfrm>
            <a:prstGeom prst="rect">
              <a:avLst/>
            </a:prstGeom>
            <a:noFill/>
          </p:spPr>
          <p:txBody>
            <a:bodyPr wrap="square" rtlCol="0">
              <a:spAutoFit/>
            </a:bodyPr>
            <a:lstStyle/>
            <a:p>
              <a:pPr algn="ctr"/>
              <a:endParaRPr lang="en-US" sz="2400" b="1" dirty="0">
                <a:latin typeface="Century Gothic" panose="020B0502020202020204" pitchFamily="34" charset="0"/>
              </a:endParaRPr>
            </a:p>
          </p:txBody>
        </p:sp>
        <p:sp>
          <p:nvSpPr>
            <p:cNvPr id="103" name="TextBox 38">
              <a:extLst>
                <a:ext uri="{FF2B5EF4-FFF2-40B4-BE49-F238E27FC236}">
                  <a16:creationId xmlns:a16="http://schemas.microsoft.com/office/drawing/2014/main" id="{A7512C98-353A-4DF3-B650-935BF7A2C29A}"/>
                </a:ext>
              </a:extLst>
            </p:cNvPr>
            <p:cNvSpPr txBox="1"/>
            <p:nvPr/>
          </p:nvSpPr>
          <p:spPr>
            <a:xfrm>
              <a:off x="4355345" y="878546"/>
              <a:ext cx="1421535" cy="400110"/>
            </a:xfrm>
            <a:prstGeom prst="rect">
              <a:avLst/>
            </a:prstGeom>
            <a:noFill/>
          </p:spPr>
          <p:txBody>
            <a:bodyPr wrap="square" rtlCol="0">
              <a:spAutoFit/>
            </a:bodyPr>
            <a:lstStyle/>
            <a:p>
              <a:pPr algn="ctr"/>
              <a:r>
                <a:rPr lang="ar-SY" sz="2000" dirty="0">
                  <a:solidFill>
                    <a:srgbClr val="FF0000"/>
                  </a:solidFill>
                  <a:latin typeface="Century Gothic" panose="020B0502020202020204" pitchFamily="34" charset="0"/>
                </a:rPr>
                <a:t>طارت</a:t>
              </a:r>
              <a:endParaRPr lang="en-US" sz="2000" dirty="0">
                <a:solidFill>
                  <a:srgbClr val="FF0000"/>
                </a:solidFill>
                <a:latin typeface="Century Gothic" panose="020B0502020202020204" pitchFamily="34" charset="0"/>
              </a:endParaRPr>
            </a:p>
          </p:txBody>
        </p:sp>
      </p:grpSp>
      <p:grpSp>
        <p:nvGrpSpPr>
          <p:cNvPr id="104" name="Group 40">
            <a:extLst>
              <a:ext uri="{FF2B5EF4-FFF2-40B4-BE49-F238E27FC236}">
                <a16:creationId xmlns:a16="http://schemas.microsoft.com/office/drawing/2014/main" id="{48DC7F2F-7746-42EF-BEDD-48493E13FBE6}"/>
              </a:ext>
            </a:extLst>
          </p:cNvPr>
          <p:cNvGrpSpPr/>
          <p:nvPr/>
        </p:nvGrpSpPr>
        <p:grpSpPr>
          <a:xfrm>
            <a:off x="8350405" y="1477908"/>
            <a:ext cx="1702191" cy="874115"/>
            <a:chOff x="4215017" y="404541"/>
            <a:chExt cx="1702191" cy="874115"/>
          </a:xfrm>
        </p:grpSpPr>
        <p:sp>
          <p:nvSpPr>
            <p:cNvPr id="105" name="TextBox 41">
              <a:extLst>
                <a:ext uri="{FF2B5EF4-FFF2-40B4-BE49-F238E27FC236}">
                  <a16:creationId xmlns:a16="http://schemas.microsoft.com/office/drawing/2014/main" id="{7BF37E52-5316-4B29-B795-11B1DDD3FBDA}"/>
                </a:ext>
              </a:extLst>
            </p:cNvPr>
            <p:cNvSpPr txBox="1"/>
            <p:nvPr/>
          </p:nvSpPr>
          <p:spPr>
            <a:xfrm>
              <a:off x="4215017" y="404541"/>
              <a:ext cx="1702191" cy="461665"/>
            </a:xfrm>
            <a:prstGeom prst="rect">
              <a:avLst/>
            </a:prstGeom>
            <a:noFill/>
          </p:spPr>
          <p:txBody>
            <a:bodyPr wrap="square" rtlCol="0">
              <a:spAutoFit/>
            </a:bodyPr>
            <a:lstStyle/>
            <a:p>
              <a:pPr algn="ctr"/>
              <a:endParaRPr lang="en-US" sz="2400" b="1" dirty="0">
                <a:latin typeface="Century Gothic" panose="020B0502020202020204" pitchFamily="34" charset="0"/>
              </a:endParaRPr>
            </a:p>
          </p:txBody>
        </p:sp>
        <p:sp>
          <p:nvSpPr>
            <p:cNvPr id="127" name="TextBox 42">
              <a:extLst>
                <a:ext uri="{FF2B5EF4-FFF2-40B4-BE49-F238E27FC236}">
                  <a16:creationId xmlns:a16="http://schemas.microsoft.com/office/drawing/2014/main" id="{137AC2DD-BCF3-4A6F-AAFF-390C9379F9DF}"/>
                </a:ext>
              </a:extLst>
            </p:cNvPr>
            <p:cNvSpPr txBox="1"/>
            <p:nvPr/>
          </p:nvSpPr>
          <p:spPr>
            <a:xfrm>
              <a:off x="4355345" y="878546"/>
              <a:ext cx="1421535" cy="400110"/>
            </a:xfrm>
            <a:prstGeom prst="rect">
              <a:avLst/>
            </a:prstGeom>
            <a:noFill/>
          </p:spPr>
          <p:txBody>
            <a:bodyPr wrap="square" rtlCol="0">
              <a:spAutoFit/>
            </a:bodyPr>
            <a:lstStyle/>
            <a:p>
              <a:pPr algn="ctr"/>
              <a:r>
                <a:rPr lang="ar-SY" sz="2000" dirty="0">
                  <a:solidFill>
                    <a:srgbClr val="FF0000"/>
                  </a:solidFill>
                  <a:latin typeface="Century Gothic" panose="020B0502020202020204" pitchFamily="34" charset="0"/>
                </a:rPr>
                <a:t>فِعِلْ</a:t>
              </a:r>
              <a:endParaRPr lang="en-US" sz="2000" dirty="0">
                <a:solidFill>
                  <a:srgbClr val="FF0000"/>
                </a:solidFill>
                <a:latin typeface="Century Gothic" panose="020B0502020202020204" pitchFamily="34" charset="0"/>
              </a:endParaRPr>
            </a:p>
          </p:txBody>
        </p:sp>
      </p:grpSp>
      <p:grpSp>
        <p:nvGrpSpPr>
          <p:cNvPr id="128" name="Group 43">
            <a:extLst>
              <a:ext uri="{FF2B5EF4-FFF2-40B4-BE49-F238E27FC236}">
                <a16:creationId xmlns:a16="http://schemas.microsoft.com/office/drawing/2014/main" id="{CB0300DE-3B30-4867-8F2C-A104C3354CDC}"/>
              </a:ext>
            </a:extLst>
          </p:cNvPr>
          <p:cNvGrpSpPr/>
          <p:nvPr/>
        </p:nvGrpSpPr>
        <p:grpSpPr>
          <a:xfrm>
            <a:off x="6871286" y="5580898"/>
            <a:ext cx="2193596" cy="823315"/>
            <a:chOff x="3930338" y="455341"/>
            <a:chExt cx="2193596" cy="823315"/>
          </a:xfrm>
        </p:grpSpPr>
        <p:sp>
          <p:nvSpPr>
            <p:cNvPr id="129" name="TextBox 44">
              <a:extLst>
                <a:ext uri="{FF2B5EF4-FFF2-40B4-BE49-F238E27FC236}">
                  <a16:creationId xmlns:a16="http://schemas.microsoft.com/office/drawing/2014/main" id="{3858CD8F-9633-46FF-8795-695779EF0C7A}"/>
                </a:ext>
              </a:extLst>
            </p:cNvPr>
            <p:cNvSpPr txBox="1"/>
            <p:nvPr/>
          </p:nvSpPr>
          <p:spPr>
            <a:xfrm>
              <a:off x="4215017" y="455341"/>
              <a:ext cx="1702191" cy="461665"/>
            </a:xfrm>
            <a:prstGeom prst="rect">
              <a:avLst/>
            </a:prstGeom>
            <a:noFill/>
          </p:spPr>
          <p:txBody>
            <a:bodyPr wrap="square" rtlCol="0">
              <a:spAutoFit/>
            </a:bodyPr>
            <a:lstStyle/>
            <a:p>
              <a:pPr algn="ctr"/>
              <a:endParaRPr lang="en-US" sz="2400" b="1" dirty="0">
                <a:latin typeface="Century Gothic" panose="020B0502020202020204" pitchFamily="34" charset="0"/>
              </a:endParaRPr>
            </a:p>
          </p:txBody>
        </p:sp>
        <p:sp>
          <p:nvSpPr>
            <p:cNvPr id="131" name="TextBox 45">
              <a:extLst>
                <a:ext uri="{FF2B5EF4-FFF2-40B4-BE49-F238E27FC236}">
                  <a16:creationId xmlns:a16="http://schemas.microsoft.com/office/drawing/2014/main" id="{553634A1-7E48-4022-8A1C-8D3476691C13}"/>
                </a:ext>
              </a:extLst>
            </p:cNvPr>
            <p:cNvSpPr txBox="1"/>
            <p:nvPr/>
          </p:nvSpPr>
          <p:spPr>
            <a:xfrm>
              <a:off x="3930338" y="878546"/>
              <a:ext cx="2193596" cy="400110"/>
            </a:xfrm>
            <a:prstGeom prst="rect">
              <a:avLst/>
            </a:prstGeom>
            <a:noFill/>
          </p:spPr>
          <p:txBody>
            <a:bodyPr wrap="square" rtlCol="0">
              <a:spAutoFit/>
            </a:bodyPr>
            <a:lstStyle/>
            <a:p>
              <a:pPr algn="ctr"/>
              <a:r>
                <a:rPr lang="ar-SY" sz="2000" dirty="0">
                  <a:solidFill>
                    <a:srgbClr val="FF0000"/>
                  </a:solidFill>
                  <a:latin typeface="Century Gothic" panose="020B0502020202020204" pitchFamily="34" charset="0"/>
                </a:rPr>
                <a:t>أقلعت الطائرة </a:t>
              </a:r>
              <a:endParaRPr lang="en-US" sz="2000" dirty="0">
                <a:solidFill>
                  <a:srgbClr val="FF0000"/>
                </a:solidFill>
                <a:latin typeface="Century Gothic" panose="020B0502020202020204" pitchFamily="34" charset="0"/>
              </a:endParaRPr>
            </a:p>
          </p:txBody>
        </p:sp>
      </p:grpSp>
      <p:grpSp>
        <p:nvGrpSpPr>
          <p:cNvPr id="132" name="Group 46">
            <a:extLst>
              <a:ext uri="{FF2B5EF4-FFF2-40B4-BE49-F238E27FC236}">
                <a16:creationId xmlns:a16="http://schemas.microsoft.com/office/drawing/2014/main" id="{B13D9932-07FB-4958-8BA0-309D243D16E1}"/>
              </a:ext>
            </a:extLst>
          </p:cNvPr>
          <p:cNvGrpSpPr/>
          <p:nvPr/>
        </p:nvGrpSpPr>
        <p:grpSpPr>
          <a:xfrm>
            <a:off x="3361516" y="4255569"/>
            <a:ext cx="1702191" cy="823315"/>
            <a:chOff x="4215017" y="455341"/>
            <a:chExt cx="1702191" cy="823315"/>
          </a:xfrm>
        </p:grpSpPr>
        <p:sp>
          <p:nvSpPr>
            <p:cNvPr id="134" name="TextBox 47">
              <a:extLst>
                <a:ext uri="{FF2B5EF4-FFF2-40B4-BE49-F238E27FC236}">
                  <a16:creationId xmlns:a16="http://schemas.microsoft.com/office/drawing/2014/main" id="{3E08A30A-9E39-4F65-B557-EC9072F1A464}"/>
                </a:ext>
              </a:extLst>
            </p:cNvPr>
            <p:cNvSpPr txBox="1"/>
            <p:nvPr/>
          </p:nvSpPr>
          <p:spPr>
            <a:xfrm>
              <a:off x="4215017" y="455341"/>
              <a:ext cx="1702191" cy="461665"/>
            </a:xfrm>
            <a:prstGeom prst="rect">
              <a:avLst/>
            </a:prstGeom>
            <a:noFill/>
          </p:spPr>
          <p:txBody>
            <a:bodyPr wrap="square" rtlCol="0">
              <a:spAutoFit/>
            </a:bodyPr>
            <a:lstStyle/>
            <a:p>
              <a:pPr algn="ctr"/>
              <a:endParaRPr lang="en-US" sz="2400" b="1" dirty="0">
                <a:latin typeface="Century Gothic" panose="020B0502020202020204" pitchFamily="34" charset="0"/>
              </a:endParaRPr>
            </a:p>
          </p:txBody>
        </p:sp>
        <p:sp>
          <p:nvSpPr>
            <p:cNvPr id="135" name="TextBox 48">
              <a:extLst>
                <a:ext uri="{FF2B5EF4-FFF2-40B4-BE49-F238E27FC236}">
                  <a16:creationId xmlns:a16="http://schemas.microsoft.com/office/drawing/2014/main" id="{FA67EFEB-E9B5-452A-9579-226E48AF3329}"/>
                </a:ext>
              </a:extLst>
            </p:cNvPr>
            <p:cNvSpPr txBox="1"/>
            <p:nvPr/>
          </p:nvSpPr>
          <p:spPr>
            <a:xfrm>
              <a:off x="4355345" y="878546"/>
              <a:ext cx="1421535" cy="400110"/>
            </a:xfrm>
            <a:prstGeom prst="rect">
              <a:avLst/>
            </a:prstGeom>
            <a:noFill/>
          </p:spPr>
          <p:txBody>
            <a:bodyPr wrap="square" rtlCol="0">
              <a:spAutoFit/>
            </a:bodyPr>
            <a:lstStyle/>
            <a:p>
              <a:pPr algn="ctr"/>
              <a:r>
                <a:rPr lang="ar-SY" sz="2000" dirty="0">
                  <a:solidFill>
                    <a:srgbClr val="FF0000"/>
                  </a:solidFill>
                  <a:latin typeface="Century Gothic" panose="020B0502020202020204" pitchFamily="34" charset="0"/>
                </a:rPr>
                <a:t>هبطت</a:t>
              </a:r>
              <a:endParaRPr lang="en-US" sz="2000" dirty="0">
                <a:solidFill>
                  <a:srgbClr val="FF0000"/>
                </a:solidFill>
                <a:latin typeface="Century Gothic" panose="020B0502020202020204" pitchFamily="34" charset="0"/>
              </a:endParaRPr>
            </a:p>
          </p:txBody>
        </p:sp>
      </p:grpSp>
      <p:sp>
        <p:nvSpPr>
          <p:cNvPr id="136" name="Arrow: Up 49">
            <a:extLst>
              <a:ext uri="{FF2B5EF4-FFF2-40B4-BE49-F238E27FC236}">
                <a16:creationId xmlns:a16="http://schemas.microsoft.com/office/drawing/2014/main" id="{A084FC10-0D23-4013-9073-B95D520825C7}"/>
              </a:ext>
            </a:extLst>
          </p:cNvPr>
          <p:cNvSpPr/>
          <p:nvPr/>
        </p:nvSpPr>
        <p:spPr>
          <a:xfrm>
            <a:off x="5092812" y="2396865"/>
            <a:ext cx="302346" cy="753698"/>
          </a:xfrm>
          <a:prstGeom prs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Arrow: Up 50">
            <a:extLst>
              <a:ext uri="{FF2B5EF4-FFF2-40B4-BE49-F238E27FC236}">
                <a16:creationId xmlns:a16="http://schemas.microsoft.com/office/drawing/2014/main" id="{7F7D36CD-7CEF-4BF9-973C-B0E9AF052F61}"/>
              </a:ext>
            </a:extLst>
          </p:cNvPr>
          <p:cNvSpPr/>
          <p:nvPr/>
        </p:nvSpPr>
        <p:spPr>
          <a:xfrm rot="5400000">
            <a:off x="7115483" y="1324969"/>
            <a:ext cx="302346" cy="753698"/>
          </a:xfrm>
          <a:prstGeom prs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Arrow: Up 51">
            <a:extLst>
              <a:ext uri="{FF2B5EF4-FFF2-40B4-BE49-F238E27FC236}">
                <a16:creationId xmlns:a16="http://schemas.microsoft.com/office/drawing/2014/main" id="{4F2C031A-44E6-43BF-A8A1-CFEC6662A90B}"/>
              </a:ext>
            </a:extLst>
          </p:cNvPr>
          <p:cNvSpPr/>
          <p:nvPr/>
        </p:nvSpPr>
        <p:spPr>
          <a:xfrm rot="10800000">
            <a:off x="8180634" y="3618307"/>
            <a:ext cx="302346" cy="753698"/>
          </a:xfrm>
          <a:prstGeom prs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Arrow: Up 52">
            <a:extLst>
              <a:ext uri="{FF2B5EF4-FFF2-40B4-BE49-F238E27FC236}">
                <a16:creationId xmlns:a16="http://schemas.microsoft.com/office/drawing/2014/main" id="{33EA5E06-AA6C-4889-8089-32854AD87371}"/>
              </a:ext>
            </a:extLst>
          </p:cNvPr>
          <p:cNvSpPr/>
          <p:nvPr/>
        </p:nvSpPr>
        <p:spPr>
          <a:xfrm rot="16200000">
            <a:off x="5947305" y="4506814"/>
            <a:ext cx="302346" cy="753698"/>
          </a:xfrm>
          <a:prstGeom prs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53">
            <a:extLst>
              <a:ext uri="{FF2B5EF4-FFF2-40B4-BE49-F238E27FC236}">
                <a16:creationId xmlns:a16="http://schemas.microsoft.com/office/drawing/2014/main" id="{45FA658C-5662-4797-B78B-61DD286C1353}"/>
              </a:ext>
            </a:extLst>
          </p:cNvPr>
          <p:cNvSpPr txBox="1"/>
          <p:nvPr/>
        </p:nvSpPr>
        <p:spPr>
          <a:xfrm>
            <a:off x="5885757" y="3040767"/>
            <a:ext cx="2054241" cy="584775"/>
          </a:xfrm>
          <a:prstGeom prst="rect">
            <a:avLst/>
          </a:prstGeom>
          <a:noFill/>
        </p:spPr>
        <p:txBody>
          <a:bodyPr wrap="square" rtlCol="0">
            <a:spAutoFit/>
          </a:bodyPr>
          <a:lstStyle/>
          <a:p>
            <a:pPr algn="ctr"/>
            <a:r>
              <a:rPr lang="ar-SY" sz="3200" b="1" dirty="0">
                <a:latin typeface="Century Gothic" panose="020B0502020202020204" pitchFamily="34" charset="0"/>
              </a:rPr>
              <a:t>أقلعَتْ</a:t>
            </a:r>
            <a:endParaRPr lang="en-US" sz="3200" b="1" dirty="0">
              <a:latin typeface="Century Gothic" panose="020B0502020202020204" pitchFamily="34" charset="0"/>
            </a:endParaRPr>
          </a:p>
        </p:txBody>
      </p:sp>
      <p:sp>
        <p:nvSpPr>
          <p:cNvPr id="24" name="Rectangle 3">
            <a:extLst>
              <a:ext uri="{FF2B5EF4-FFF2-40B4-BE49-F238E27FC236}">
                <a16:creationId xmlns:a16="http://schemas.microsoft.com/office/drawing/2014/main" id="{A650EE87-109A-4FFC-B85B-9C8EF6F3F81E}"/>
              </a:ext>
            </a:extLst>
          </p:cNvPr>
          <p:cNvSpPr/>
          <p:nvPr/>
        </p:nvSpPr>
        <p:spPr>
          <a:xfrm>
            <a:off x="9962498" y="0"/>
            <a:ext cx="2369127" cy="6882964"/>
          </a:xfrm>
          <a:prstGeom prst="rect">
            <a:avLst/>
          </a:prstGeom>
          <a:solidFill>
            <a:srgbClr val="394551"/>
          </a:solidFill>
          <a:ln>
            <a:noFill/>
          </a:ln>
          <a:effectLst>
            <a:outerShdw blurRad="203200" dist="165100" dir="8100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4">
            <a:extLst>
              <a:ext uri="{FF2B5EF4-FFF2-40B4-BE49-F238E27FC236}">
                <a16:creationId xmlns:a16="http://schemas.microsoft.com/office/drawing/2014/main" id="{A1295199-7112-49CE-A47A-FAFBD118A2EE}"/>
              </a:ext>
            </a:extLst>
          </p:cNvPr>
          <p:cNvSpPr/>
          <p:nvPr/>
        </p:nvSpPr>
        <p:spPr>
          <a:xfrm>
            <a:off x="9962494" y="4504719"/>
            <a:ext cx="2369127" cy="324853"/>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D0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5">
            <a:extLst>
              <a:ext uri="{FF2B5EF4-FFF2-40B4-BE49-F238E27FC236}">
                <a16:creationId xmlns:a16="http://schemas.microsoft.com/office/drawing/2014/main" id="{F4E55228-552B-4BD1-B0B6-B030A6B8087C}"/>
              </a:ext>
            </a:extLst>
          </p:cNvPr>
          <p:cNvSpPr/>
          <p:nvPr/>
        </p:nvSpPr>
        <p:spPr>
          <a:xfrm flipV="1">
            <a:off x="9962495" y="1937984"/>
            <a:ext cx="2369127" cy="541422"/>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C0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
            <a:extLst>
              <a:ext uri="{FF2B5EF4-FFF2-40B4-BE49-F238E27FC236}">
                <a16:creationId xmlns:a16="http://schemas.microsoft.com/office/drawing/2014/main" id="{3C8FC663-0353-4E6E-B772-6136B2A1A6C7}"/>
              </a:ext>
            </a:extLst>
          </p:cNvPr>
          <p:cNvSpPr/>
          <p:nvPr/>
        </p:nvSpPr>
        <p:spPr>
          <a:xfrm>
            <a:off x="9962494" y="2479406"/>
            <a:ext cx="1812760" cy="2025313"/>
          </a:xfrm>
          <a:prstGeom prst="rect">
            <a:avLst/>
          </a:prstGeom>
          <a:solidFill>
            <a:srgbClr val="1B2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9">
            <a:extLst>
              <a:ext uri="{FF2B5EF4-FFF2-40B4-BE49-F238E27FC236}">
                <a16:creationId xmlns:a16="http://schemas.microsoft.com/office/drawing/2014/main" id="{F19CB0CF-105C-4C4F-8E44-3E29B15F3E0E}"/>
              </a:ext>
            </a:extLst>
          </p:cNvPr>
          <p:cNvGrpSpPr/>
          <p:nvPr/>
        </p:nvGrpSpPr>
        <p:grpSpPr>
          <a:xfrm>
            <a:off x="10725021" y="2054066"/>
            <a:ext cx="422036" cy="100487"/>
            <a:chOff x="2432178" y="1589141"/>
            <a:chExt cx="422036" cy="100487"/>
          </a:xfrm>
        </p:grpSpPr>
        <p:sp>
          <p:nvSpPr>
            <p:cNvPr id="29" name="Light1">
              <a:extLst>
                <a:ext uri="{FF2B5EF4-FFF2-40B4-BE49-F238E27FC236}">
                  <a16:creationId xmlns:a16="http://schemas.microsoft.com/office/drawing/2014/main" id="{56DD5D2D-6AB0-4B7C-98A4-DB080266E35C}"/>
                </a:ext>
              </a:extLst>
            </p:cNvPr>
            <p:cNvSpPr/>
            <p:nvPr/>
          </p:nvSpPr>
          <p:spPr>
            <a:xfrm rot="16200000">
              <a:off x="2604384" y="1416938"/>
              <a:ext cx="77628"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0">
              <a:extLst>
                <a:ext uri="{FF2B5EF4-FFF2-40B4-BE49-F238E27FC236}">
                  <a16:creationId xmlns:a16="http://schemas.microsoft.com/office/drawing/2014/main" id="{EAC20CE0-B6D8-47A9-BA99-A971031F1970}"/>
                </a:ext>
              </a:extLst>
            </p:cNvPr>
            <p:cNvSpPr/>
            <p:nvPr/>
          </p:nvSpPr>
          <p:spPr>
            <a:xfrm>
              <a:off x="2432178" y="1643909"/>
              <a:ext cx="422032" cy="45719"/>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Oval 10">
            <a:extLst>
              <a:ext uri="{FF2B5EF4-FFF2-40B4-BE49-F238E27FC236}">
                <a16:creationId xmlns:a16="http://schemas.microsoft.com/office/drawing/2014/main" id="{3AFCDB30-5930-4D98-9A2B-96F9446EF2C3}"/>
              </a:ext>
            </a:extLst>
          </p:cNvPr>
          <p:cNvSpPr/>
          <p:nvPr/>
        </p:nvSpPr>
        <p:spPr>
          <a:xfrm>
            <a:off x="10890938" y="2108834"/>
            <a:ext cx="90202" cy="113813"/>
          </a:xfrm>
          <a:prstGeom prst="ellipse">
            <a:avLst/>
          </a:prstGeom>
          <a:solidFill>
            <a:schemeClr val="bg1"/>
          </a:solidFill>
          <a:ln>
            <a:noFill/>
          </a:ln>
          <a:effectLst>
            <a:glow rad="254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12">
            <a:extLst>
              <a:ext uri="{FF2B5EF4-FFF2-40B4-BE49-F238E27FC236}">
                <a16:creationId xmlns:a16="http://schemas.microsoft.com/office/drawing/2014/main" id="{AFD528B4-9773-44C9-AA05-400F5E14FCB5}"/>
              </a:ext>
            </a:extLst>
          </p:cNvPr>
          <p:cNvGrpSpPr/>
          <p:nvPr/>
        </p:nvGrpSpPr>
        <p:grpSpPr>
          <a:xfrm>
            <a:off x="10361973" y="1870854"/>
            <a:ext cx="1184557" cy="1101140"/>
            <a:chOff x="381259" y="1883160"/>
            <a:chExt cx="1184557" cy="1101140"/>
          </a:xfrm>
        </p:grpSpPr>
        <p:grpSp>
          <p:nvGrpSpPr>
            <p:cNvPr id="40" name="Group 11">
              <a:extLst>
                <a:ext uri="{FF2B5EF4-FFF2-40B4-BE49-F238E27FC236}">
                  <a16:creationId xmlns:a16="http://schemas.microsoft.com/office/drawing/2014/main" id="{05111B57-645F-45A4-BD21-9851AC6A1B08}"/>
                </a:ext>
              </a:extLst>
            </p:cNvPr>
            <p:cNvGrpSpPr/>
            <p:nvPr/>
          </p:nvGrpSpPr>
          <p:grpSpPr>
            <a:xfrm>
              <a:off x="381259" y="2129310"/>
              <a:ext cx="1184557" cy="854990"/>
              <a:chOff x="367418" y="2096843"/>
              <a:chExt cx="1184557" cy="854990"/>
            </a:xfrm>
          </p:grpSpPr>
          <p:sp>
            <p:nvSpPr>
              <p:cNvPr id="44" name="Flowchart: Manual Operation 24">
                <a:extLst>
                  <a:ext uri="{FF2B5EF4-FFF2-40B4-BE49-F238E27FC236}">
                    <a16:creationId xmlns:a16="http://schemas.microsoft.com/office/drawing/2014/main" id="{6AD2585D-80A6-4283-9DFF-61C6DD7D2E28}"/>
                  </a:ext>
                </a:extLst>
              </p:cNvPr>
              <p:cNvSpPr/>
              <p:nvPr/>
            </p:nvSpPr>
            <p:spPr>
              <a:xfrm flipV="1">
                <a:off x="367418" y="2096843"/>
                <a:ext cx="1184557" cy="85499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604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604"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lowchart: Manual Operation 24">
                <a:extLst>
                  <a:ext uri="{FF2B5EF4-FFF2-40B4-BE49-F238E27FC236}">
                    <a16:creationId xmlns:a16="http://schemas.microsoft.com/office/drawing/2014/main" id="{D5D655EE-BE3F-46DB-BB74-F3D6ACE217E3}"/>
                  </a:ext>
                </a:extLst>
              </p:cNvPr>
              <p:cNvSpPr/>
              <p:nvPr/>
            </p:nvSpPr>
            <p:spPr>
              <a:xfrm flipV="1">
                <a:off x="514603" y="2117757"/>
                <a:ext cx="890189" cy="64252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430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430"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lowchart: Manual Operation 24">
              <a:extLst>
                <a:ext uri="{FF2B5EF4-FFF2-40B4-BE49-F238E27FC236}">
                  <a16:creationId xmlns:a16="http://schemas.microsoft.com/office/drawing/2014/main" id="{4E13F46C-4766-4B65-B42A-EB157CF86FB8}"/>
                </a:ext>
              </a:extLst>
            </p:cNvPr>
            <p:cNvSpPr/>
            <p:nvPr/>
          </p:nvSpPr>
          <p:spPr>
            <a:xfrm flipV="1">
              <a:off x="629298" y="1883160"/>
              <a:ext cx="660399" cy="85202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65000">
                  <a:srgbClr val="FFFFFF">
                    <a:lumMod val="0"/>
                    <a:lumOff val="100000"/>
                    <a:alpha val="18000"/>
                  </a:srgbClr>
                </a:gs>
                <a:gs pos="36000">
                  <a:srgbClr val="00FFFF">
                    <a:alpha val="80000"/>
                  </a:srgbClr>
                </a:gs>
                <a:gs pos="0">
                  <a:srgbClr val="00FFFF"/>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Oval 17">
            <a:extLst>
              <a:ext uri="{FF2B5EF4-FFF2-40B4-BE49-F238E27FC236}">
                <a16:creationId xmlns:a16="http://schemas.microsoft.com/office/drawing/2014/main" id="{AAD442B8-ED74-4063-9010-2E7B5F0886D8}"/>
              </a:ext>
            </a:extLst>
          </p:cNvPr>
          <p:cNvSpPr/>
          <p:nvPr/>
        </p:nvSpPr>
        <p:spPr>
          <a:xfrm>
            <a:off x="10604630" y="712134"/>
            <a:ext cx="900997" cy="900997"/>
          </a:xfrm>
          <a:prstGeom prst="ellipse">
            <a:avLst/>
          </a:prstGeom>
          <a:solidFill>
            <a:srgbClr val="39455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16">
            <a:extLst>
              <a:ext uri="{FF2B5EF4-FFF2-40B4-BE49-F238E27FC236}">
                <a16:creationId xmlns:a16="http://schemas.microsoft.com/office/drawing/2014/main" id="{5BCE99D9-251B-47B0-80CC-0AB4529BEBD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63800" y="869082"/>
            <a:ext cx="588575" cy="5971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52" name="Group 21">
            <a:extLst>
              <a:ext uri="{FF2B5EF4-FFF2-40B4-BE49-F238E27FC236}">
                <a16:creationId xmlns:a16="http://schemas.microsoft.com/office/drawing/2014/main" id="{841406D0-9B78-4B69-ABC9-05A40A4C639C}"/>
              </a:ext>
            </a:extLst>
          </p:cNvPr>
          <p:cNvGrpSpPr/>
          <p:nvPr/>
        </p:nvGrpSpPr>
        <p:grpSpPr>
          <a:xfrm>
            <a:off x="9994541" y="2698094"/>
            <a:ext cx="2003394" cy="805723"/>
            <a:chOff x="32045" y="2673130"/>
            <a:chExt cx="2003394" cy="805723"/>
          </a:xfrm>
        </p:grpSpPr>
        <p:sp>
          <p:nvSpPr>
            <p:cNvPr id="53" name="TextBox 35">
              <a:extLst>
                <a:ext uri="{FF2B5EF4-FFF2-40B4-BE49-F238E27FC236}">
                  <a16:creationId xmlns:a16="http://schemas.microsoft.com/office/drawing/2014/main" id="{BC81750F-28A6-407E-93EE-0E1F964AB942}"/>
                </a:ext>
              </a:extLst>
            </p:cNvPr>
            <p:cNvSpPr txBox="1"/>
            <p:nvPr/>
          </p:nvSpPr>
          <p:spPr>
            <a:xfrm>
              <a:off x="850854" y="2673130"/>
              <a:ext cx="184731" cy="369332"/>
            </a:xfrm>
            <a:prstGeom prst="rect">
              <a:avLst/>
            </a:prstGeom>
            <a:noFill/>
          </p:spPr>
          <p:txBody>
            <a:bodyPr wrap="none" rtlCol="0">
              <a:spAutoFit/>
            </a:bodyPr>
            <a:lstStyle/>
            <a:p>
              <a:pPr algn="ctr"/>
              <a:endParaRPr lang="en-US" dirty="0">
                <a:solidFill>
                  <a:srgbClr val="00FFFF"/>
                </a:solidFill>
                <a:latin typeface="Oswald" panose="02000503000000000000" pitchFamily="2" charset="0"/>
              </a:endParaRPr>
            </a:p>
          </p:txBody>
        </p:sp>
        <p:sp>
          <p:nvSpPr>
            <p:cNvPr id="54" name="TextBox 36">
              <a:extLst>
                <a:ext uri="{FF2B5EF4-FFF2-40B4-BE49-F238E27FC236}">
                  <a16:creationId xmlns:a16="http://schemas.microsoft.com/office/drawing/2014/main" id="{6300D852-9565-4201-AB55-7B8E87730B9F}"/>
                </a:ext>
              </a:extLst>
            </p:cNvPr>
            <p:cNvSpPr txBox="1"/>
            <p:nvPr/>
          </p:nvSpPr>
          <p:spPr>
            <a:xfrm>
              <a:off x="32045" y="3078743"/>
              <a:ext cx="2003394" cy="400110"/>
            </a:xfrm>
            <a:prstGeom prst="rect">
              <a:avLst/>
            </a:prstGeom>
            <a:noFill/>
          </p:spPr>
          <p:txBody>
            <a:bodyPr wrap="square" rtlCol="0">
              <a:spAutoFit/>
            </a:bodyPr>
            <a:lstStyle/>
            <a:p>
              <a:pPr algn="ctr"/>
              <a:r>
                <a:rPr lang="ar-SY" sz="2000" dirty="0">
                  <a:solidFill>
                    <a:srgbClr val="33CCCC"/>
                  </a:solidFill>
                  <a:latin typeface="Helvetica" panose="020B0604020202020204" pitchFamily="34" charset="0"/>
                </a:rPr>
                <a:t>الفهم و الاستيعاب </a:t>
              </a:r>
            </a:p>
          </p:txBody>
        </p:sp>
      </p:grpSp>
      <p:sp>
        <p:nvSpPr>
          <p:cNvPr id="55" name="TextBox 1">
            <a:extLst>
              <a:ext uri="{FF2B5EF4-FFF2-40B4-BE49-F238E27FC236}">
                <a16:creationId xmlns:a16="http://schemas.microsoft.com/office/drawing/2014/main" id="{C54F66CB-3E04-4C45-996C-7E6BA81E65FE}"/>
              </a:ext>
            </a:extLst>
          </p:cNvPr>
          <p:cNvSpPr txBox="1"/>
          <p:nvPr/>
        </p:nvSpPr>
        <p:spPr>
          <a:xfrm>
            <a:off x="9962494" y="3706434"/>
            <a:ext cx="2048531" cy="1200329"/>
          </a:xfrm>
          <a:prstGeom prst="rect">
            <a:avLst/>
          </a:prstGeom>
          <a:noFill/>
          <a:effectLst>
            <a:outerShdw blurRad="88900" dist="215900" dir="1800000" sy="23000" kx="1200000" algn="br" rotWithShape="0">
              <a:prstClr val="black">
                <a:alpha val="46000"/>
              </a:prstClr>
            </a:outerShdw>
          </a:effectLst>
        </p:spPr>
        <p:txBody>
          <a:bodyPr wrap="square" rtlCol="0">
            <a:spAutoFit/>
          </a:bodyPr>
          <a:lstStyle/>
          <a:p>
            <a:pPr algn="ctr"/>
            <a:r>
              <a:rPr lang="ar-SY" sz="2400" b="1" dirty="0">
                <a:solidFill>
                  <a:srgbClr val="FF0000"/>
                </a:solidFill>
                <a:latin typeface="Oswald" panose="02000503000000000000" pitchFamily="2" charset="0"/>
              </a:rPr>
              <a:t>ثانياً</a:t>
            </a:r>
          </a:p>
          <a:p>
            <a:pPr algn="ctr"/>
            <a:r>
              <a:rPr lang="ar-SY" sz="2400" b="1" dirty="0">
                <a:solidFill>
                  <a:srgbClr val="FFC000"/>
                </a:solidFill>
                <a:latin typeface="Oswald" panose="02000503000000000000" pitchFamily="2" charset="0"/>
              </a:rPr>
              <a:t>أنُمَيِّ لغُتَيِ:</a:t>
            </a:r>
          </a:p>
          <a:p>
            <a:pPr algn="ctr"/>
            <a:r>
              <a:rPr lang="ar-SY" sz="2400" b="1" dirty="0">
                <a:solidFill>
                  <a:srgbClr val="FFC000"/>
                </a:solidFill>
                <a:latin typeface="Oswald" panose="02000503000000000000" pitchFamily="2" charset="0"/>
              </a:rPr>
              <a:t>3</a:t>
            </a:r>
            <a:endParaRPr lang="en-US" sz="2400" b="1" dirty="0">
              <a:solidFill>
                <a:srgbClr val="FFC000"/>
              </a:solidFill>
              <a:latin typeface="Oswald" panose="02000503000000000000" pitchFamily="2" charset="0"/>
            </a:endParaRPr>
          </a:p>
        </p:txBody>
      </p:sp>
      <p:sp>
        <p:nvSpPr>
          <p:cNvPr id="141" name="Rectangle 3">
            <a:extLst>
              <a:ext uri="{FF2B5EF4-FFF2-40B4-BE49-F238E27FC236}">
                <a16:creationId xmlns:a16="http://schemas.microsoft.com/office/drawing/2014/main" id="{A650EE87-109A-4FFC-B85B-9C8EF6F3F81E}"/>
              </a:ext>
            </a:extLst>
          </p:cNvPr>
          <p:cNvSpPr/>
          <p:nvPr/>
        </p:nvSpPr>
        <p:spPr>
          <a:xfrm>
            <a:off x="0" y="-24964"/>
            <a:ext cx="3361516" cy="6882964"/>
          </a:xfrm>
          <a:prstGeom prst="rect">
            <a:avLst/>
          </a:prstGeom>
          <a:solidFill>
            <a:srgbClr val="394551"/>
          </a:solidFill>
          <a:ln>
            <a:noFill/>
          </a:ln>
          <a:effectLst>
            <a:outerShdw blurRad="203200" dist="165100" dir="36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46">
            <a:extLst>
              <a:ext uri="{FF2B5EF4-FFF2-40B4-BE49-F238E27FC236}">
                <a16:creationId xmlns:a16="http://schemas.microsoft.com/office/drawing/2014/main" id="{2C74ACD8-FDC3-47B4-A585-748A43D5D889}"/>
              </a:ext>
            </a:extLst>
          </p:cNvPr>
          <p:cNvGrpSpPr/>
          <p:nvPr/>
        </p:nvGrpSpPr>
        <p:grpSpPr>
          <a:xfrm>
            <a:off x="715558" y="1231924"/>
            <a:ext cx="1930400" cy="3590209"/>
            <a:chOff x="7658135" y="1800643"/>
            <a:chExt cx="1930400" cy="3590209"/>
          </a:xfrm>
        </p:grpSpPr>
        <p:sp>
          <p:nvSpPr>
            <p:cNvPr id="69" name="Oval 26">
              <a:extLst>
                <a:ext uri="{FF2B5EF4-FFF2-40B4-BE49-F238E27FC236}">
                  <a16:creationId xmlns:a16="http://schemas.microsoft.com/office/drawing/2014/main" id="{395FAD9F-1D5E-485B-AE16-54472CF47339}"/>
                </a:ext>
              </a:extLst>
            </p:cNvPr>
            <p:cNvSpPr/>
            <p:nvPr/>
          </p:nvSpPr>
          <p:spPr>
            <a:xfrm>
              <a:off x="7658135" y="3460452"/>
              <a:ext cx="1930400" cy="1930400"/>
            </a:xfrm>
            <a:prstGeom prst="ellipse">
              <a:avLst/>
            </a:prstGeom>
            <a:gradFill>
              <a:gsLst>
                <a:gs pos="0">
                  <a:srgbClr val="FF0000"/>
                </a:gs>
                <a:gs pos="100000">
                  <a:srgbClr val="FF0066"/>
                </a:gs>
              </a:gsLst>
              <a:lin ang="5400000" scaled="1"/>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Oval 27">
              <a:extLst>
                <a:ext uri="{FF2B5EF4-FFF2-40B4-BE49-F238E27FC236}">
                  <a16:creationId xmlns:a16="http://schemas.microsoft.com/office/drawing/2014/main" id="{F21535D7-52C9-4A11-A46D-7B236788FA1C}"/>
                </a:ext>
              </a:extLst>
            </p:cNvPr>
            <p:cNvSpPr/>
            <p:nvPr/>
          </p:nvSpPr>
          <p:spPr>
            <a:xfrm>
              <a:off x="8318535" y="3460452"/>
              <a:ext cx="653143" cy="653143"/>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28">
              <a:extLst>
                <a:ext uri="{FF2B5EF4-FFF2-40B4-BE49-F238E27FC236}">
                  <a16:creationId xmlns:a16="http://schemas.microsoft.com/office/drawing/2014/main" id="{8B9FBB24-D7E4-4A1D-B430-788D29279F40}"/>
                </a:ext>
              </a:extLst>
            </p:cNvPr>
            <p:cNvSpPr/>
            <p:nvPr/>
          </p:nvSpPr>
          <p:spPr>
            <a:xfrm>
              <a:off x="8568906" y="3488529"/>
              <a:ext cx="152400" cy="152400"/>
            </a:xfrm>
            <a:prstGeom prst="ellipse">
              <a:avLst/>
            </a:prstGeom>
            <a:solidFill>
              <a:srgbClr val="D6DDE3"/>
            </a:solidFill>
            <a:ln>
              <a:noFill/>
            </a:ln>
            <a:effectLst>
              <a:innerShdw blurRad="63500" dist="254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29">
              <a:extLst>
                <a:ext uri="{FF2B5EF4-FFF2-40B4-BE49-F238E27FC236}">
                  <a16:creationId xmlns:a16="http://schemas.microsoft.com/office/drawing/2014/main" id="{51A0AFDD-7EB4-43B6-840F-1935868E53DB}"/>
                </a:ext>
              </a:extLst>
            </p:cNvPr>
            <p:cNvSpPr/>
            <p:nvPr/>
          </p:nvSpPr>
          <p:spPr>
            <a:xfrm>
              <a:off x="8522919" y="3369368"/>
              <a:ext cx="240997" cy="140679"/>
            </a:xfrm>
            <a:custGeom>
              <a:avLst/>
              <a:gdLst>
                <a:gd name="connsiteX0" fmla="*/ 220133 w 452967"/>
                <a:gd name="connsiteY0" fmla="*/ 105833 h 264414"/>
                <a:gd name="connsiteX1" fmla="*/ 220133 w 452967"/>
                <a:gd name="connsiteY1" fmla="*/ 105833 h 264414"/>
                <a:gd name="connsiteX2" fmla="*/ 186267 w 452967"/>
                <a:gd name="connsiteY2" fmla="*/ 122767 h 264414"/>
                <a:gd name="connsiteX3" fmla="*/ 160867 w 452967"/>
                <a:gd name="connsiteY3" fmla="*/ 131233 h 264414"/>
                <a:gd name="connsiteX4" fmla="*/ 4233 w 452967"/>
                <a:gd name="connsiteY4" fmla="*/ 114300 h 264414"/>
                <a:gd name="connsiteX5" fmla="*/ 0 w 452967"/>
                <a:gd name="connsiteY5" fmla="*/ 101600 h 264414"/>
                <a:gd name="connsiteX6" fmla="*/ 12700 w 452967"/>
                <a:gd name="connsiteY6" fmla="*/ 59267 h 264414"/>
                <a:gd name="connsiteX7" fmla="*/ 25400 w 452967"/>
                <a:gd name="connsiteY7" fmla="*/ 55033 h 264414"/>
                <a:gd name="connsiteX8" fmla="*/ 148167 w 452967"/>
                <a:gd name="connsiteY8" fmla="*/ 59267 h 264414"/>
                <a:gd name="connsiteX9" fmla="*/ 173567 w 452967"/>
                <a:gd name="connsiteY9" fmla="*/ 67733 h 264414"/>
                <a:gd name="connsiteX10" fmla="*/ 224367 w 452967"/>
                <a:gd name="connsiteY10" fmla="*/ 101600 h 264414"/>
                <a:gd name="connsiteX11" fmla="*/ 237067 w 452967"/>
                <a:gd name="connsiteY11" fmla="*/ 110067 h 264414"/>
                <a:gd name="connsiteX12" fmla="*/ 275167 w 452967"/>
                <a:gd name="connsiteY12" fmla="*/ 122767 h 264414"/>
                <a:gd name="connsiteX13" fmla="*/ 287867 w 452967"/>
                <a:gd name="connsiteY13" fmla="*/ 127000 h 264414"/>
                <a:gd name="connsiteX14" fmla="*/ 304800 w 452967"/>
                <a:gd name="connsiteY14" fmla="*/ 131233 h 264414"/>
                <a:gd name="connsiteX15" fmla="*/ 431800 w 452967"/>
                <a:gd name="connsiteY15" fmla="*/ 118533 h 264414"/>
                <a:gd name="connsiteX16" fmla="*/ 444500 w 452967"/>
                <a:gd name="connsiteY16" fmla="*/ 101600 h 264414"/>
                <a:gd name="connsiteX17" fmla="*/ 452967 w 452967"/>
                <a:gd name="connsiteY17" fmla="*/ 88900 h 264414"/>
                <a:gd name="connsiteX18" fmla="*/ 431800 w 452967"/>
                <a:gd name="connsiteY18" fmla="*/ 59267 h 264414"/>
                <a:gd name="connsiteX19" fmla="*/ 423333 w 452967"/>
                <a:gd name="connsiteY19" fmla="*/ 46567 h 264414"/>
                <a:gd name="connsiteX20" fmla="*/ 397933 w 452967"/>
                <a:gd name="connsiteY20" fmla="*/ 29633 h 264414"/>
                <a:gd name="connsiteX21" fmla="*/ 372533 w 452967"/>
                <a:gd name="connsiteY21" fmla="*/ 12700 h 264414"/>
                <a:gd name="connsiteX22" fmla="*/ 359833 w 452967"/>
                <a:gd name="connsiteY22" fmla="*/ 4233 h 264414"/>
                <a:gd name="connsiteX23" fmla="*/ 347133 w 452967"/>
                <a:gd name="connsiteY23" fmla="*/ 0 h 264414"/>
                <a:gd name="connsiteX24" fmla="*/ 309033 w 452967"/>
                <a:gd name="connsiteY24" fmla="*/ 4233 h 264414"/>
                <a:gd name="connsiteX25" fmla="*/ 287867 w 452967"/>
                <a:gd name="connsiteY25" fmla="*/ 25400 h 264414"/>
                <a:gd name="connsiteX26" fmla="*/ 275167 w 452967"/>
                <a:gd name="connsiteY26" fmla="*/ 33867 h 264414"/>
                <a:gd name="connsiteX27" fmla="*/ 258233 w 452967"/>
                <a:gd name="connsiteY27" fmla="*/ 50800 h 264414"/>
                <a:gd name="connsiteX28" fmla="*/ 254000 w 452967"/>
                <a:gd name="connsiteY28" fmla="*/ 63500 h 264414"/>
                <a:gd name="connsiteX29" fmla="*/ 241300 w 452967"/>
                <a:gd name="connsiteY29" fmla="*/ 71967 h 264414"/>
                <a:gd name="connsiteX30" fmla="*/ 232833 w 452967"/>
                <a:gd name="connsiteY30" fmla="*/ 84667 h 264414"/>
                <a:gd name="connsiteX31" fmla="*/ 220133 w 452967"/>
                <a:gd name="connsiteY31" fmla="*/ 93133 h 264414"/>
                <a:gd name="connsiteX32" fmla="*/ 203200 w 452967"/>
                <a:gd name="connsiteY32" fmla="*/ 118533 h 264414"/>
                <a:gd name="connsiteX33" fmla="*/ 182033 w 452967"/>
                <a:gd name="connsiteY33" fmla="*/ 143933 h 264414"/>
                <a:gd name="connsiteX34" fmla="*/ 169333 w 452967"/>
                <a:gd name="connsiteY34" fmla="*/ 156633 h 264414"/>
                <a:gd name="connsiteX35" fmla="*/ 152400 w 452967"/>
                <a:gd name="connsiteY35" fmla="*/ 177800 h 264414"/>
                <a:gd name="connsiteX36" fmla="*/ 131233 w 452967"/>
                <a:gd name="connsiteY36" fmla="*/ 198967 h 264414"/>
                <a:gd name="connsiteX37" fmla="*/ 114300 w 452967"/>
                <a:gd name="connsiteY37" fmla="*/ 224367 h 264414"/>
                <a:gd name="connsiteX38" fmla="*/ 105833 w 452967"/>
                <a:gd name="connsiteY38" fmla="*/ 237067 h 264414"/>
                <a:gd name="connsiteX39" fmla="*/ 93133 w 452967"/>
                <a:gd name="connsiteY39" fmla="*/ 245533 h 264414"/>
                <a:gd name="connsiteX40" fmla="*/ 101600 w 452967"/>
                <a:gd name="connsiteY40" fmla="*/ 262467 h 264414"/>
                <a:gd name="connsiteX41" fmla="*/ 110067 w 452967"/>
                <a:gd name="connsiteY41" fmla="*/ 249767 h 264414"/>
                <a:gd name="connsiteX42" fmla="*/ 114300 w 452967"/>
                <a:gd name="connsiteY42" fmla="*/ 237067 h 264414"/>
                <a:gd name="connsiteX43" fmla="*/ 139700 w 452967"/>
                <a:gd name="connsiteY43" fmla="*/ 198967 h 264414"/>
                <a:gd name="connsiteX44" fmla="*/ 148167 w 452967"/>
                <a:gd name="connsiteY44" fmla="*/ 186267 h 264414"/>
                <a:gd name="connsiteX45" fmla="*/ 186267 w 452967"/>
                <a:gd name="connsiteY45" fmla="*/ 156633 h 264414"/>
                <a:gd name="connsiteX46" fmla="*/ 215900 w 452967"/>
                <a:gd name="connsiteY46" fmla="*/ 127000 h 264414"/>
                <a:gd name="connsiteX47" fmla="*/ 254000 w 452967"/>
                <a:gd name="connsiteY47" fmla="*/ 131233 h 264414"/>
                <a:gd name="connsiteX48" fmla="*/ 283633 w 452967"/>
                <a:gd name="connsiteY48" fmla="*/ 139700 h 264414"/>
                <a:gd name="connsiteX49" fmla="*/ 309033 w 452967"/>
                <a:gd name="connsiteY49" fmla="*/ 156633 h 264414"/>
                <a:gd name="connsiteX50" fmla="*/ 321733 w 452967"/>
                <a:gd name="connsiteY50" fmla="*/ 160867 h 264414"/>
                <a:gd name="connsiteX51" fmla="*/ 347133 w 452967"/>
                <a:gd name="connsiteY51" fmla="*/ 177800 h 264414"/>
                <a:gd name="connsiteX52" fmla="*/ 359833 w 452967"/>
                <a:gd name="connsiteY52" fmla="*/ 186267 h 264414"/>
                <a:gd name="connsiteX53" fmla="*/ 376767 w 452967"/>
                <a:gd name="connsiteY53" fmla="*/ 211667 h 264414"/>
                <a:gd name="connsiteX54" fmla="*/ 402167 w 452967"/>
                <a:gd name="connsiteY54" fmla="*/ 228600 h 264414"/>
                <a:gd name="connsiteX55" fmla="*/ 389467 w 452967"/>
                <a:gd name="connsiteY55" fmla="*/ 237067 h 264414"/>
                <a:gd name="connsiteX56" fmla="*/ 364067 w 452967"/>
                <a:gd name="connsiteY56" fmla="*/ 220133 h 264414"/>
                <a:gd name="connsiteX57" fmla="*/ 338667 w 452967"/>
                <a:gd name="connsiteY57" fmla="*/ 203200 h 264414"/>
                <a:gd name="connsiteX58" fmla="*/ 321733 w 452967"/>
                <a:gd name="connsiteY58" fmla="*/ 177800 h 264414"/>
                <a:gd name="connsiteX59" fmla="*/ 313267 w 452967"/>
                <a:gd name="connsiteY59" fmla="*/ 165100 h 264414"/>
                <a:gd name="connsiteX60" fmla="*/ 300567 w 452967"/>
                <a:gd name="connsiteY60" fmla="*/ 160867 h 264414"/>
                <a:gd name="connsiteX61" fmla="*/ 262467 w 452967"/>
                <a:gd name="connsiteY61" fmla="*/ 131233 h 264414"/>
                <a:gd name="connsiteX62" fmla="*/ 220133 w 452967"/>
                <a:gd name="connsiteY62" fmla="*/ 105833 h 26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52967" h="264414">
                  <a:moveTo>
                    <a:pt x="220133" y="105833"/>
                  </a:moveTo>
                  <a:lnTo>
                    <a:pt x="220133" y="105833"/>
                  </a:lnTo>
                  <a:cubicBezTo>
                    <a:pt x="208844" y="111478"/>
                    <a:pt x="197868" y="117795"/>
                    <a:pt x="186267" y="122767"/>
                  </a:cubicBezTo>
                  <a:cubicBezTo>
                    <a:pt x="178064" y="126283"/>
                    <a:pt x="160867" y="131233"/>
                    <a:pt x="160867" y="131233"/>
                  </a:cubicBezTo>
                  <a:cubicBezTo>
                    <a:pt x="95983" y="129379"/>
                    <a:pt x="31008" y="167850"/>
                    <a:pt x="4233" y="114300"/>
                  </a:cubicBezTo>
                  <a:cubicBezTo>
                    <a:pt x="2237" y="110309"/>
                    <a:pt x="1411" y="105833"/>
                    <a:pt x="0" y="101600"/>
                  </a:cubicBezTo>
                  <a:cubicBezTo>
                    <a:pt x="1853" y="88629"/>
                    <a:pt x="279" y="69204"/>
                    <a:pt x="12700" y="59267"/>
                  </a:cubicBezTo>
                  <a:cubicBezTo>
                    <a:pt x="16185" y="56479"/>
                    <a:pt x="21167" y="56444"/>
                    <a:pt x="25400" y="55033"/>
                  </a:cubicBezTo>
                  <a:cubicBezTo>
                    <a:pt x="66322" y="56444"/>
                    <a:pt x="107370" y="55770"/>
                    <a:pt x="148167" y="59267"/>
                  </a:cubicBezTo>
                  <a:cubicBezTo>
                    <a:pt x="157059" y="60029"/>
                    <a:pt x="173567" y="67733"/>
                    <a:pt x="173567" y="67733"/>
                  </a:cubicBezTo>
                  <a:lnTo>
                    <a:pt x="224367" y="101600"/>
                  </a:lnTo>
                  <a:cubicBezTo>
                    <a:pt x="228600" y="104422"/>
                    <a:pt x="232240" y="108458"/>
                    <a:pt x="237067" y="110067"/>
                  </a:cubicBezTo>
                  <a:lnTo>
                    <a:pt x="275167" y="122767"/>
                  </a:lnTo>
                  <a:cubicBezTo>
                    <a:pt x="279400" y="124178"/>
                    <a:pt x="283538" y="125918"/>
                    <a:pt x="287867" y="127000"/>
                  </a:cubicBezTo>
                  <a:lnTo>
                    <a:pt x="304800" y="131233"/>
                  </a:lnTo>
                  <a:cubicBezTo>
                    <a:pt x="308966" y="131079"/>
                    <a:pt x="402753" y="147580"/>
                    <a:pt x="431800" y="118533"/>
                  </a:cubicBezTo>
                  <a:cubicBezTo>
                    <a:pt x="436789" y="113544"/>
                    <a:pt x="440399" y="107341"/>
                    <a:pt x="444500" y="101600"/>
                  </a:cubicBezTo>
                  <a:cubicBezTo>
                    <a:pt x="447457" y="97460"/>
                    <a:pt x="450145" y="93133"/>
                    <a:pt x="452967" y="88900"/>
                  </a:cubicBezTo>
                  <a:cubicBezTo>
                    <a:pt x="445538" y="59188"/>
                    <a:pt x="455187" y="82654"/>
                    <a:pt x="431800" y="59267"/>
                  </a:cubicBezTo>
                  <a:cubicBezTo>
                    <a:pt x="428202" y="55669"/>
                    <a:pt x="427162" y="49917"/>
                    <a:pt x="423333" y="46567"/>
                  </a:cubicBezTo>
                  <a:cubicBezTo>
                    <a:pt x="415675" y="39866"/>
                    <a:pt x="406400" y="35278"/>
                    <a:pt x="397933" y="29633"/>
                  </a:cubicBezTo>
                  <a:lnTo>
                    <a:pt x="372533" y="12700"/>
                  </a:lnTo>
                  <a:cubicBezTo>
                    <a:pt x="368300" y="9878"/>
                    <a:pt x="364660" y="5842"/>
                    <a:pt x="359833" y="4233"/>
                  </a:cubicBezTo>
                  <a:lnTo>
                    <a:pt x="347133" y="0"/>
                  </a:lnTo>
                  <a:cubicBezTo>
                    <a:pt x="334433" y="1411"/>
                    <a:pt x="321430" y="1134"/>
                    <a:pt x="309033" y="4233"/>
                  </a:cubicBezTo>
                  <a:cubicBezTo>
                    <a:pt x="293981" y="7996"/>
                    <a:pt x="297274" y="15992"/>
                    <a:pt x="287867" y="25400"/>
                  </a:cubicBezTo>
                  <a:cubicBezTo>
                    <a:pt x="284269" y="28998"/>
                    <a:pt x="279400" y="31045"/>
                    <a:pt x="275167" y="33867"/>
                  </a:cubicBezTo>
                  <a:cubicBezTo>
                    <a:pt x="263876" y="67736"/>
                    <a:pt x="280812" y="28221"/>
                    <a:pt x="258233" y="50800"/>
                  </a:cubicBezTo>
                  <a:cubicBezTo>
                    <a:pt x="255078" y="53955"/>
                    <a:pt x="256788" y="60015"/>
                    <a:pt x="254000" y="63500"/>
                  </a:cubicBezTo>
                  <a:cubicBezTo>
                    <a:pt x="250822" y="67473"/>
                    <a:pt x="245533" y="69145"/>
                    <a:pt x="241300" y="71967"/>
                  </a:cubicBezTo>
                  <a:cubicBezTo>
                    <a:pt x="238478" y="76200"/>
                    <a:pt x="236431" y="81069"/>
                    <a:pt x="232833" y="84667"/>
                  </a:cubicBezTo>
                  <a:cubicBezTo>
                    <a:pt x="229235" y="88264"/>
                    <a:pt x="223483" y="89304"/>
                    <a:pt x="220133" y="93133"/>
                  </a:cubicBezTo>
                  <a:cubicBezTo>
                    <a:pt x="213432" y="100791"/>
                    <a:pt x="210395" y="111338"/>
                    <a:pt x="203200" y="118533"/>
                  </a:cubicBezTo>
                  <a:cubicBezTo>
                    <a:pt x="166097" y="155636"/>
                    <a:pt x="211502" y="108570"/>
                    <a:pt x="182033" y="143933"/>
                  </a:cubicBezTo>
                  <a:cubicBezTo>
                    <a:pt x="178200" y="148532"/>
                    <a:pt x="173566" y="152400"/>
                    <a:pt x="169333" y="156633"/>
                  </a:cubicBezTo>
                  <a:cubicBezTo>
                    <a:pt x="161093" y="181356"/>
                    <a:pt x="171548" y="158652"/>
                    <a:pt x="152400" y="177800"/>
                  </a:cubicBezTo>
                  <a:cubicBezTo>
                    <a:pt x="124177" y="206023"/>
                    <a:pt x="165100" y="176388"/>
                    <a:pt x="131233" y="198967"/>
                  </a:cubicBezTo>
                  <a:lnTo>
                    <a:pt x="114300" y="224367"/>
                  </a:lnTo>
                  <a:cubicBezTo>
                    <a:pt x="111478" y="228600"/>
                    <a:pt x="110066" y="234245"/>
                    <a:pt x="105833" y="237067"/>
                  </a:cubicBezTo>
                  <a:lnTo>
                    <a:pt x="93133" y="245533"/>
                  </a:lnTo>
                  <a:cubicBezTo>
                    <a:pt x="92264" y="248139"/>
                    <a:pt x="79891" y="271150"/>
                    <a:pt x="101600" y="262467"/>
                  </a:cubicBezTo>
                  <a:cubicBezTo>
                    <a:pt x="106324" y="260578"/>
                    <a:pt x="107245" y="254000"/>
                    <a:pt x="110067" y="249767"/>
                  </a:cubicBezTo>
                  <a:cubicBezTo>
                    <a:pt x="111478" y="245534"/>
                    <a:pt x="112133" y="240968"/>
                    <a:pt x="114300" y="237067"/>
                  </a:cubicBezTo>
                  <a:cubicBezTo>
                    <a:pt x="114306" y="237057"/>
                    <a:pt x="135463" y="205322"/>
                    <a:pt x="139700" y="198967"/>
                  </a:cubicBezTo>
                  <a:cubicBezTo>
                    <a:pt x="142522" y="194734"/>
                    <a:pt x="143934" y="189089"/>
                    <a:pt x="148167" y="186267"/>
                  </a:cubicBezTo>
                  <a:cubicBezTo>
                    <a:pt x="162940" y="176418"/>
                    <a:pt x="175555" y="170406"/>
                    <a:pt x="186267" y="156633"/>
                  </a:cubicBezTo>
                  <a:cubicBezTo>
                    <a:pt x="210042" y="126065"/>
                    <a:pt x="191631" y="135089"/>
                    <a:pt x="215900" y="127000"/>
                  </a:cubicBezTo>
                  <a:cubicBezTo>
                    <a:pt x="228600" y="128411"/>
                    <a:pt x="241370" y="129290"/>
                    <a:pt x="254000" y="131233"/>
                  </a:cubicBezTo>
                  <a:cubicBezTo>
                    <a:pt x="263865" y="132751"/>
                    <a:pt x="274154" y="136541"/>
                    <a:pt x="283633" y="139700"/>
                  </a:cubicBezTo>
                  <a:cubicBezTo>
                    <a:pt x="292100" y="145344"/>
                    <a:pt x="299380" y="153415"/>
                    <a:pt x="309033" y="156633"/>
                  </a:cubicBezTo>
                  <a:cubicBezTo>
                    <a:pt x="313266" y="158044"/>
                    <a:pt x="317832" y="158700"/>
                    <a:pt x="321733" y="160867"/>
                  </a:cubicBezTo>
                  <a:cubicBezTo>
                    <a:pt x="330628" y="165809"/>
                    <a:pt x="338666" y="172156"/>
                    <a:pt x="347133" y="177800"/>
                  </a:cubicBezTo>
                  <a:lnTo>
                    <a:pt x="359833" y="186267"/>
                  </a:lnTo>
                  <a:cubicBezTo>
                    <a:pt x="365478" y="194734"/>
                    <a:pt x="368300" y="206023"/>
                    <a:pt x="376767" y="211667"/>
                  </a:cubicBezTo>
                  <a:lnTo>
                    <a:pt x="402167" y="228600"/>
                  </a:lnTo>
                  <a:cubicBezTo>
                    <a:pt x="397934" y="231422"/>
                    <a:pt x="394486" y="236231"/>
                    <a:pt x="389467" y="237067"/>
                  </a:cubicBezTo>
                  <a:cubicBezTo>
                    <a:pt x="378038" y="238972"/>
                    <a:pt x="370598" y="225212"/>
                    <a:pt x="364067" y="220133"/>
                  </a:cubicBezTo>
                  <a:cubicBezTo>
                    <a:pt x="356035" y="213886"/>
                    <a:pt x="338667" y="203200"/>
                    <a:pt x="338667" y="203200"/>
                  </a:cubicBezTo>
                  <a:lnTo>
                    <a:pt x="321733" y="177800"/>
                  </a:lnTo>
                  <a:cubicBezTo>
                    <a:pt x="318911" y="173567"/>
                    <a:pt x="318094" y="166709"/>
                    <a:pt x="313267" y="165100"/>
                  </a:cubicBezTo>
                  <a:lnTo>
                    <a:pt x="300567" y="160867"/>
                  </a:lnTo>
                  <a:cubicBezTo>
                    <a:pt x="289610" y="149910"/>
                    <a:pt x="277656" y="136296"/>
                    <a:pt x="262467" y="131233"/>
                  </a:cubicBezTo>
                  <a:cubicBezTo>
                    <a:pt x="247874" y="126369"/>
                    <a:pt x="227189" y="110066"/>
                    <a:pt x="220133" y="105833"/>
                  </a:cubicBez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31">
              <a:extLst>
                <a:ext uri="{FF2B5EF4-FFF2-40B4-BE49-F238E27FC236}">
                  <a16:creationId xmlns:a16="http://schemas.microsoft.com/office/drawing/2014/main" id="{A8062475-475F-4FBB-BF9A-FF4CF1AA7872}"/>
                </a:ext>
              </a:extLst>
            </p:cNvPr>
            <p:cNvSpPr txBox="1"/>
            <p:nvPr/>
          </p:nvSpPr>
          <p:spPr>
            <a:xfrm>
              <a:off x="8200731" y="3664423"/>
              <a:ext cx="885372" cy="400110"/>
            </a:xfrm>
            <a:prstGeom prst="rect">
              <a:avLst/>
            </a:prstGeom>
            <a:noFill/>
          </p:spPr>
          <p:txBody>
            <a:bodyPr wrap="square" rtlCol="0">
              <a:spAutoFit/>
            </a:bodyPr>
            <a:lstStyle/>
            <a:p>
              <a:pPr algn="ctr"/>
              <a:r>
                <a:rPr lang="en-US" sz="2000" b="1" dirty="0">
                  <a:solidFill>
                    <a:srgbClr val="FF0060"/>
                  </a:solidFill>
                  <a:latin typeface="Century Gothic" panose="020B0502020202020204" pitchFamily="34" charset="0"/>
                </a:rPr>
                <a:t>3</a:t>
              </a:r>
            </a:p>
          </p:txBody>
        </p:sp>
        <p:sp>
          <p:nvSpPr>
            <p:cNvPr id="85" name="Freeform: Shape 42">
              <a:extLst>
                <a:ext uri="{FF2B5EF4-FFF2-40B4-BE49-F238E27FC236}">
                  <a16:creationId xmlns:a16="http://schemas.microsoft.com/office/drawing/2014/main" id="{151B0974-934B-4FD2-8AA6-377E8A12D3CD}"/>
                </a:ext>
              </a:extLst>
            </p:cNvPr>
            <p:cNvSpPr/>
            <p:nvPr/>
          </p:nvSpPr>
          <p:spPr>
            <a:xfrm>
              <a:off x="8645108" y="1909873"/>
              <a:ext cx="45719" cy="1648838"/>
            </a:xfrm>
            <a:custGeom>
              <a:avLst/>
              <a:gdLst>
                <a:gd name="connsiteX0" fmla="*/ 0 w 29029"/>
                <a:gd name="connsiteY0" fmla="*/ 1364342 h 1364342"/>
                <a:gd name="connsiteX1" fmla="*/ 29029 w 29029"/>
                <a:gd name="connsiteY1" fmla="*/ 0 h 1364342"/>
              </a:gdLst>
              <a:ahLst/>
              <a:cxnLst>
                <a:cxn ang="0">
                  <a:pos x="connsiteX0" y="connsiteY0"/>
                </a:cxn>
                <a:cxn ang="0">
                  <a:pos x="connsiteX1" y="connsiteY1"/>
                </a:cxn>
              </a:cxnLst>
              <a:rect l="l" t="t" r="r" b="b"/>
              <a:pathLst>
                <a:path w="29029" h="1364342">
                  <a:moveTo>
                    <a:pt x="0" y="1364342"/>
                  </a:moveTo>
                  <a:lnTo>
                    <a:pt x="29029"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43">
              <a:extLst>
                <a:ext uri="{FF2B5EF4-FFF2-40B4-BE49-F238E27FC236}">
                  <a16:creationId xmlns:a16="http://schemas.microsoft.com/office/drawing/2014/main" id="{4E00F4C6-30A5-4CE1-8DC0-BCA75F0C1EB4}"/>
                </a:ext>
              </a:extLst>
            </p:cNvPr>
            <p:cNvSpPr/>
            <p:nvPr/>
          </p:nvSpPr>
          <p:spPr>
            <a:xfrm>
              <a:off x="8461238" y="1800643"/>
              <a:ext cx="452967" cy="264414"/>
            </a:xfrm>
            <a:custGeom>
              <a:avLst/>
              <a:gdLst>
                <a:gd name="connsiteX0" fmla="*/ 220133 w 452967"/>
                <a:gd name="connsiteY0" fmla="*/ 105833 h 264414"/>
                <a:gd name="connsiteX1" fmla="*/ 220133 w 452967"/>
                <a:gd name="connsiteY1" fmla="*/ 105833 h 264414"/>
                <a:gd name="connsiteX2" fmla="*/ 186267 w 452967"/>
                <a:gd name="connsiteY2" fmla="*/ 122767 h 264414"/>
                <a:gd name="connsiteX3" fmla="*/ 160867 w 452967"/>
                <a:gd name="connsiteY3" fmla="*/ 131233 h 264414"/>
                <a:gd name="connsiteX4" fmla="*/ 4233 w 452967"/>
                <a:gd name="connsiteY4" fmla="*/ 114300 h 264414"/>
                <a:gd name="connsiteX5" fmla="*/ 0 w 452967"/>
                <a:gd name="connsiteY5" fmla="*/ 101600 h 264414"/>
                <a:gd name="connsiteX6" fmla="*/ 12700 w 452967"/>
                <a:gd name="connsiteY6" fmla="*/ 59267 h 264414"/>
                <a:gd name="connsiteX7" fmla="*/ 25400 w 452967"/>
                <a:gd name="connsiteY7" fmla="*/ 55033 h 264414"/>
                <a:gd name="connsiteX8" fmla="*/ 148167 w 452967"/>
                <a:gd name="connsiteY8" fmla="*/ 59267 h 264414"/>
                <a:gd name="connsiteX9" fmla="*/ 173567 w 452967"/>
                <a:gd name="connsiteY9" fmla="*/ 67733 h 264414"/>
                <a:gd name="connsiteX10" fmla="*/ 224367 w 452967"/>
                <a:gd name="connsiteY10" fmla="*/ 101600 h 264414"/>
                <a:gd name="connsiteX11" fmla="*/ 237067 w 452967"/>
                <a:gd name="connsiteY11" fmla="*/ 110067 h 264414"/>
                <a:gd name="connsiteX12" fmla="*/ 275167 w 452967"/>
                <a:gd name="connsiteY12" fmla="*/ 122767 h 264414"/>
                <a:gd name="connsiteX13" fmla="*/ 287867 w 452967"/>
                <a:gd name="connsiteY13" fmla="*/ 127000 h 264414"/>
                <a:gd name="connsiteX14" fmla="*/ 304800 w 452967"/>
                <a:gd name="connsiteY14" fmla="*/ 131233 h 264414"/>
                <a:gd name="connsiteX15" fmla="*/ 431800 w 452967"/>
                <a:gd name="connsiteY15" fmla="*/ 118533 h 264414"/>
                <a:gd name="connsiteX16" fmla="*/ 444500 w 452967"/>
                <a:gd name="connsiteY16" fmla="*/ 101600 h 264414"/>
                <a:gd name="connsiteX17" fmla="*/ 452967 w 452967"/>
                <a:gd name="connsiteY17" fmla="*/ 88900 h 264414"/>
                <a:gd name="connsiteX18" fmla="*/ 431800 w 452967"/>
                <a:gd name="connsiteY18" fmla="*/ 59267 h 264414"/>
                <a:gd name="connsiteX19" fmla="*/ 423333 w 452967"/>
                <a:gd name="connsiteY19" fmla="*/ 46567 h 264414"/>
                <a:gd name="connsiteX20" fmla="*/ 397933 w 452967"/>
                <a:gd name="connsiteY20" fmla="*/ 29633 h 264414"/>
                <a:gd name="connsiteX21" fmla="*/ 372533 w 452967"/>
                <a:gd name="connsiteY21" fmla="*/ 12700 h 264414"/>
                <a:gd name="connsiteX22" fmla="*/ 359833 w 452967"/>
                <a:gd name="connsiteY22" fmla="*/ 4233 h 264414"/>
                <a:gd name="connsiteX23" fmla="*/ 347133 w 452967"/>
                <a:gd name="connsiteY23" fmla="*/ 0 h 264414"/>
                <a:gd name="connsiteX24" fmla="*/ 309033 w 452967"/>
                <a:gd name="connsiteY24" fmla="*/ 4233 h 264414"/>
                <a:gd name="connsiteX25" fmla="*/ 287867 w 452967"/>
                <a:gd name="connsiteY25" fmla="*/ 25400 h 264414"/>
                <a:gd name="connsiteX26" fmla="*/ 275167 w 452967"/>
                <a:gd name="connsiteY26" fmla="*/ 33867 h 264414"/>
                <a:gd name="connsiteX27" fmla="*/ 258233 w 452967"/>
                <a:gd name="connsiteY27" fmla="*/ 50800 h 264414"/>
                <a:gd name="connsiteX28" fmla="*/ 254000 w 452967"/>
                <a:gd name="connsiteY28" fmla="*/ 63500 h 264414"/>
                <a:gd name="connsiteX29" fmla="*/ 241300 w 452967"/>
                <a:gd name="connsiteY29" fmla="*/ 71967 h 264414"/>
                <a:gd name="connsiteX30" fmla="*/ 232833 w 452967"/>
                <a:gd name="connsiteY30" fmla="*/ 84667 h 264414"/>
                <a:gd name="connsiteX31" fmla="*/ 220133 w 452967"/>
                <a:gd name="connsiteY31" fmla="*/ 93133 h 264414"/>
                <a:gd name="connsiteX32" fmla="*/ 203200 w 452967"/>
                <a:gd name="connsiteY32" fmla="*/ 118533 h 264414"/>
                <a:gd name="connsiteX33" fmla="*/ 182033 w 452967"/>
                <a:gd name="connsiteY33" fmla="*/ 143933 h 264414"/>
                <a:gd name="connsiteX34" fmla="*/ 169333 w 452967"/>
                <a:gd name="connsiteY34" fmla="*/ 156633 h 264414"/>
                <a:gd name="connsiteX35" fmla="*/ 152400 w 452967"/>
                <a:gd name="connsiteY35" fmla="*/ 177800 h 264414"/>
                <a:gd name="connsiteX36" fmla="*/ 131233 w 452967"/>
                <a:gd name="connsiteY36" fmla="*/ 198967 h 264414"/>
                <a:gd name="connsiteX37" fmla="*/ 114300 w 452967"/>
                <a:gd name="connsiteY37" fmla="*/ 224367 h 264414"/>
                <a:gd name="connsiteX38" fmla="*/ 105833 w 452967"/>
                <a:gd name="connsiteY38" fmla="*/ 237067 h 264414"/>
                <a:gd name="connsiteX39" fmla="*/ 93133 w 452967"/>
                <a:gd name="connsiteY39" fmla="*/ 245533 h 264414"/>
                <a:gd name="connsiteX40" fmla="*/ 101600 w 452967"/>
                <a:gd name="connsiteY40" fmla="*/ 262467 h 264414"/>
                <a:gd name="connsiteX41" fmla="*/ 110067 w 452967"/>
                <a:gd name="connsiteY41" fmla="*/ 249767 h 264414"/>
                <a:gd name="connsiteX42" fmla="*/ 114300 w 452967"/>
                <a:gd name="connsiteY42" fmla="*/ 237067 h 264414"/>
                <a:gd name="connsiteX43" fmla="*/ 139700 w 452967"/>
                <a:gd name="connsiteY43" fmla="*/ 198967 h 264414"/>
                <a:gd name="connsiteX44" fmla="*/ 148167 w 452967"/>
                <a:gd name="connsiteY44" fmla="*/ 186267 h 264414"/>
                <a:gd name="connsiteX45" fmla="*/ 186267 w 452967"/>
                <a:gd name="connsiteY45" fmla="*/ 156633 h 264414"/>
                <a:gd name="connsiteX46" fmla="*/ 215900 w 452967"/>
                <a:gd name="connsiteY46" fmla="*/ 127000 h 264414"/>
                <a:gd name="connsiteX47" fmla="*/ 254000 w 452967"/>
                <a:gd name="connsiteY47" fmla="*/ 131233 h 264414"/>
                <a:gd name="connsiteX48" fmla="*/ 283633 w 452967"/>
                <a:gd name="connsiteY48" fmla="*/ 139700 h 264414"/>
                <a:gd name="connsiteX49" fmla="*/ 309033 w 452967"/>
                <a:gd name="connsiteY49" fmla="*/ 156633 h 264414"/>
                <a:gd name="connsiteX50" fmla="*/ 321733 w 452967"/>
                <a:gd name="connsiteY50" fmla="*/ 160867 h 264414"/>
                <a:gd name="connsiteX51" fmla="*/ 347133 w 452967"/>
                <a:gd name="connsiteY51" fmla="*/ 177800 h 264414"/>
                <a:gd name="connsiteX52" fmla="*/ 359833 w 452967"/>
                <a:gd name="connsiteY52" fmla="*/ 186267 h 264414"/>
                <a:gd name="connsiteX53" fmla="*/ 376767 w 452967"/>
                <a:gd name="connsiteY53" fmla="*/ 211667 h 264414"/>
                <a:gd name="connsiteX54" fmla="*/ 402167 w 452967"/>
                <a:gd name="connsiteY54" fmla="*/ 228600 h 264414"/>
                <a:gd name="connsiteX55" fmla="*/ 389467 w 452967"/>
                <a:gd name="connsiteY55" fmla="*/ 237067 h 264414"/>
                <a:gd name="connsiteX56" fmla="*/ 364067 w 452967"/>
                <a:gd name="connsiteY56" fmla="*/ 220133 h 264414"/>
                <a:gd name="connsiteX57" fmla="*/ 338667 w 452967"/>
                <a:gd name="connsiteY57" fmla="*/ 203200 h 264414"/>
                <a:gd name="connsiteX58" fmla="*/ 321733 w 452967"/>
                <a:gd name="connsiteY58" fmla="*/ 177800 h 264414"/>
                <a:gd name="connsiteX59" fmla="*/ 313267 w 452967"/>
                <a:gd name="connsiteY59" fmla="*/ 165100 h 264414"/>
                <a:gd name="connsiteX60" fmla="*/ 300567 w 452967"/>
                <a:gd name="connsiteY60" fmla="*/ 160867 h 264414"/>
                <a:gd name="connsiteX61" fmla="*/ 262467 w 452967"/>
                <a:gd name="connsiteY61" fmla="*/ 131233 h 264414"/>
                <a:gd name="connsiteX62" fmla="*/ 220133 w 452967"/>
                <a:gd name="connsiteY62" fmla="*/ 105833 h 26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452967" h="264414">
                  <a:moveTo>
                    <a:pt x="220133" y="105833"/>
                  </a:moveTo>
                  <a:lnTo>
                    <a:pt x="220133" y="105833"/>
                  </a:lnTo>
                  <a:cubicBezTo>
                    <a:pt x="208844" y="111478"/>
                    <a:pt x="197868" y="117795"/>
                    <a:pt x="186267" y="122767"/>
                  </a:cubicBezTo>
                  <a:cubicBezTo>
                    <a:pt x="178064" y="126283"/>
                    <a:pt x="160867" y="131233"/>
                    <a:pt x="160867" y="131233"/>
                  </a:cubicBezTo>
                  <a:cubicBezTo>
                    <a:pt x="95983" y="129379"/>
                    <a:pt x="31008" y="167850"/>
                    <a:pt x="4233" y="114300"/>
                  </a:cubicBezTo>
                  <a:cubicBezTo>
                    <a:pt x="2237" y="110309"/>
                    <a:pt x="1411" y="105833"/>
                    <a:pt x="0" y="101600"/>
                  </a:cubicBezTo>
                  <a:cubicBezTo>
                    <a:pt x="1853" y="88629"/>
                    <a:pt x="279" y="69204"/>
                    <a:pt x="12700" y="59267"/>
                  </a:cubicBezTo>
                  <a:cubicBezTo>
                    <a:pt x="16185" y="56479"/>
                    <a:pt x="21167" y="56444"/>
                    <a:pt x="25400" y="55033"/>
                  </a:cubicBezTo>
                  <a:cubicBezTo>
                    <a:pt x="66322" y="56444"/>
                    <a:pt x="107370" y="55770"/>
                    <a:pt x="148167" y="59267"/>
                  </a:cubicBezTo>
                  <a:cubicBezTo>
                    <a:pt x="157059" y="60029"/>
                    <a:pt x="173567" y="67733"/>
                    <a:pt x="173567" y="67733"/>
                  </a:cubicBezTo>
                  <a:lnTo>
                    <a:pt x="224367" y="101600"/>
                  </a:lnTo>
                  <a:cubicBezTo>
                    <a:pt x="228600" y="104422"/>
                    <a:pt x="232240" y="108458"/>
                    <a:pt x="237067" y="110067"/>
                  </a:cubicBezTo>
                  <a:lnTo>
                    <a:pt x="275167" y="122767"/>
                  </a:lnTo>
                  <a:cubicBezTo>
                    <a:pt x="279400" y="124178"/>
                    <a:pt x="283538" y="125918"/>
                    <a:pt x="287867" y="127000"/>
                  </a:cubicBezTo>
                  <a:lnTo>
                    <a:pt x="304800" y="131233"/>
                  </a:lnTo>
                  <a:cubicBezTo>
                    <a:pt x="308966" y="131079"/>
                    <a:pt x="402753" y="147580"/>
                    <a:pt x="431800" y="118533"/>
                  </a:cubicBezTo>
                  <a:cubicBezTo>
                    <a:pt x="436789" y="113544"/>
                    <a:pt x="440399" y="107341"/>
                    <a:pt x="444500" y="101600"/>
                  </a:cubicBezTo>
                  <a:cubicBezTo>
                    <a:pt x="447457" y="97460"/>
                    <a:pt x="450145" y="93133"/>
                    <a:pt x="452967" y="88900"/>
                  </a:cubicBezTo>
                  <a:cubicBezTo>
                    <a:pt x="445538" y="59188"/>
                    <a:pt x="455187" y="82654"/>
                    <a:pt x="431800" y="59267"/>
                  </a:cubicBezTo>
                  <a:cubicBezTo>
                    <a:pt x="428202" y="55669"/>
                    <a:pt x="427162" y="49917"/>
                    <a:pt x="423333" y="46567"/>
                  </a:cubicBezTo>
                  <a:cubicBezTo>
                    <a:pt x="415675" y="39866"/>
                    <a:pt x="406400" y="35278"/>
                    <a:pt x="397933" y="29633"/>
                  </a:cubicBezTo>
                  <a:lnTo>
                    <a:pt x="372533" y="12700"/>
                  </a:lnTo>
                  <a:cubicBezTo>
                    <a:pt x="368300" y="9878"/>
                    <a:pt x="364660" y="5842"/>
                    <a:pt x="359833" y="4233"/>
                  </a:cubicBezTo>
                  <a:lnTo>
                    <a:pt x="347133" y="0"/>
                  </a:lnTo>
                  <a:cubicBezTo>
                    <a:pt x="334433" y="1411"/>
                    <a:pt x="321430" y="1134"/>
                    <a:pt x="309033" y="4233"/>
                  </a:cubicBezTo>
                  <a:cubicBezTo>
                    <a:pt x="293981" y="7996"/>
                    <a:pt x="297274" y="15992"/>
                    <a:pt x="287867" y="25400"/>
                  </a:cubicBezTo>
                  <a:cubicBezTo>
                    <a:pt x="284269" y="28998"/>
                    <a:pt x="279400" y="31045"/>
                    <a:pt x="275167" y="33867"/>
                  </a:cubicBezTo>
                  <a:cubicBezTo>
                    <a:pt x="263876" y="67736"/>
                    <a:pt x="280812" y="28221"/>
                    <a:pt x="258233" y="50800"/>
                  </a:cubicBezTo>
                  <a:cubicBezTo>
                    <a:pt x="255078" y="53955"/>
                    <a:pt x="256788" y="60015"/>
                    <a:pt x="254000" y="63500"/>
                  </a:cubicBezTo>
                  <a:cubicBezTo>
                    <a:pt x="250822" y="67473"/>
                    <a:pt x="245533" y="69145"/>
                    <a:pt x="241300" y="71967"/>
                  </a:cubicBezTo>
                  <a:cubicBezTo>
                    <a:pt x="238478" y="76200"/>
                    <a:pt x="236431" y="81069"/>
                    <a:pt x="232833" y="84667"/>
                  </a:cubicBezTo>
                  <a:cubicBezTo>
                    <a:pt x="229235" y="88264"/>
                    <a:pt x="223483" y="89304"/>
                    <a:pt x="220133" y="93133"/>
                  </a:cubicBezTo>
                  <a:cubicBezTo>
                    <a:pt x="213432" y="100791"/>
                    <a:pt x="210395" y="111338"/>
                    <a:pt x="203200" y="118533"/>
                  </a:cubicBezTo>
                  <a:cubicBezTo>
                    <a:pt x="166097" y="155636"/>
                    <a:pt x="211502" y="108570"/>
                    <a:pt x="182033" y="143933"/>
                  </a:cubicBezTo>
                  <a:cubicBezTo>
                    <a:pt x="178200" y="148532"/>
                    <a:pt x="173566" y="152400"/>
                    <a:pt x="169333" y="156633"/>
                  </a:cubicBezTo>
                  <a:cubicBezTo>
                    <a:pt x="161093" y="181356"/>
                    <a:pt x="171548" y="158652"/>
                    <a:pt x="152400" y="177800"/>
                  </a:cubicBezTo>
                  <a:cubicBezTo>
                    <a:pt x="124177" y="206023"/>
                    <a:pt x="165100" y="176388"/>
                    <a:pt x="131233" y="198967"/>
                  </a:cubicBezTo>
                  <a:lnTo>
                    <a:pt x="114300" y="224367"/>
                  </a:lnTo>
                  <a:cubicBezTo>
                    <a:pt x="111478" y="228600"/>
                    <a:pt x="110066" y="234245"/>
                    <a:pt x="105833" y="237067"/>
                  </a:cubicBezTo>
                  <a:lnTo>
                    <a:pt x="93133" y="245533"/>
                  </a:lnTo>
                  <a:cubicBezTo>
                    <a:pt x="92264" y="248139"/>
                    <a:pt x="79891" y="271150"/>
                    <a:pt x="101600" y="262467"/>
                  </a:cubicBezTo>
                  <a:cubicBezTo>
                    <a:pt x="106324" y="260578"/>
                    <a:pt x="107245" y="254000"/>
                    <a:pt x="110067" y="249767"/>
                  </a:cubicBezTo>
                  <a:cubicBezTo>
                    <a:pt x="111478" y="245534"/>
                    <a:pt x="112133" y="240968"/>
                    <a:pt x="114300" y="237067"/>
                  </a:cubicBezTo>
                  <a:cubicBezTo>
                    <a:pt x="114306" y="237057"/>
                    <a:pt x="135463" y="205322"/>
                    <a:pt x="139700" y="198967"/>
                  </a:cubicBezTo>
                  <a:cubicBezTo>
                    <a:pt x="142522" y="194734"/>
                    <a:pt x="143934" y="189089"/>
                    <a:pt x="148167" y="186267"/>
                  </a:cubicBezTo>
                  <a:cubicBezTo>
                    <a:pt x="162940" y="176418"/>
                    <a:pt x="175555" y="170406"/>
                    <a:pt x="186267" y="156633"/>
                  </a:cubicBezTo>
                  <a:cubicBezTo>
                    <a:pt x="210042" y="126065"/>
                    <a:pt x="191631" y="135089"/>
                    <a:pt x="215900" y="127000"/>
                  </a:cubicBezTo>
                  <a:cubicBezTo>
                    <a:pt x="228600" y="128411"/>
                    <a:pt x="241370" y="129290"/>
                    <a:pt x="254000" y="131233"/>
                  </a:cubicBezTo>
                  <a:cubicBezTo>
                    <a:pt x="263865" y="132751"/>
                    <a:pt x="274154" y="136541"/>
                    <a:pt x="283633" y="139700"/>
                  </a:cubicBezTo>
                  <a:cubicBezTo>
                    <a:pt x="292100" y="145344"/>
                    <a:pt x="299380" y="153415"/>
                    <a:pt x="309033" y="156633"/>
                  </a:cubicBezTo>
                  <a:cubicBezTo>
                    <a:pt x="313266" y="158044"/>
                    <a:pt x="317832" y="158700"/>
                    <a:pt x="321733" y="160867"/>
                  </a:cubicBezTo>
                  <a:cubicBezTo>
                    <a:pt x="330628" y="165809"/>
                    <a:pt x="338666" y="172156"/>
                    <a:pt x="347133" y="177800"/>
                  </a:cubicBezTo>
                  <a:lnTo>
                    <a:pt x="359833" y="186267"/>
                  </a:lnTo>
                  <a:cubicBezTo>
                    <a:pt x="365478" y="194734"/>
                    <a:pt x="368300" y="206023"/>
                    <a:pt x="376767" y="211667"/>
                  </a:cubicBezTo>
                  <a:lnTo>
                    <a:pt x="402167" y="228600"/>
                  </a:lnTo>
                  <a:cubicBezTo>
                    <a:pt x="397934" y="231422"/>
                    <a:pt x="394486" y="236231"/>
                    <a:pt x="389467" y="237067"/>
                  </a:cubicBezTo>
                  <a:cubicBezTo>
                    <a:pt x="378038" y="238972"/>
                    <a:pt x="370598" y="225212"/>
                    <a:pt x="364067" y="220133"/>
                  </a:cubicBezTo>
                  <a:cubicBezTo>
                    <a:pt x="356035" y="213886"/>
                    <a:pt x="338667" y="203200"/>
                    <a:pt x="338667" y="203200"/>
                  </a:cubicBezTo>
                  <a:lnTo>
                    <a:pt x="321733" y="177800"/>
                  </a:lnTo>
                  <a:cubicBezTo>
                    <a:pt x="318911" y="173567"/>
                    <a:pt x="318094" y="166709"/>
                    <a:pt x="313267" y="165100"/>
                  </a:cubicBezTo>
                  <a:lnTo>
                    <a:pt x="300567" y="160867"/>
                  </a:lnTo>
                  <a:cubicBezTo>
                    <a:pt x="289610" y="149910"/>
                    <a:pt x="277656" y="136296"/>
                    <a:pt x="262467" y="131233"/>
                  </a:cubicBezTo>
                  <a:cubicBezTo>
                    <a:pt x="247874" y="126369"/>
                    <a:pt x="227189" y="110066"/>
                    <a:pt x="220133" y="105833"/>
                  </a:cubicBez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50">
              <a:extLst>
                <a:ext uri="{FF2B5EF4-FFF2-40B4-BE49-F238E27FC236}">
                  <a16:creationId xmlns:a16="http://schemas.microsoft.com/office/drawing/2014/main" id="{3D7F433F-6360-4493-8AE8-353812D28BAB}"/>
                </a:ext>
              </a:extLst>
            </p:cNvPr>
            <p:cNvSpPr txBox="1"/>
            <p:nvPr/>
          </p:nvSpPr>
          <p:spPr>
            <a:xfrm>
              <a:off x="7753249" y="4277569"/>
              <a:ext cx="1814297" cy="584775"/>
            </a:xfrm>
            <a:prstGeom prst="rect">
              <a:avLst/>
            </a:prstGeom>
            <a:noFill/>
          </p:spPr>
          <p:txBody>
            <a:bodyPr wrap="square" rtlCol="0">
              <a:spAutoFit/>
            </a:bodyPr>
            <a:lstStyle/>
            <a:p>
              <a:pPr algn="ctr"/>
              <a:r>
                <a:rPr lang="ar-SY" sz="1600" dirty="0">
                  <a:solidFill>
                    <a:schemeClr val="bg1"/>
                  </a:solidFill>
                  <a:latin typeface="Century Gothic" panose="020B0502020202020204" pitchFamily="34" charset="0"/>
                </a:rPr>
                <a:t>أُكْمِلُ خَرِيطَةَ الْمُفْرَدَةِ الآتِيَةِ:</a:t>
              </a:r>
              <a:endParaRPr lang="en-US" sz="1600" dirty="0">
                <a:solidFill>
                  <a:schemeClr val="bg1"/>
                </a:solidFill>
                <a:latin typeface="Century Gothic" panose="020B0502020202020204" pitchFamily="34" charset="0"/>
              </a:endParaRPr>
            </a:p>
          </p:txBody>
        </p:sp>
      </p:grpSp>
      <p:cxnSp>
        <p:nvCxnSpPr>
          <p:cNvPr id="91" name="Straight Connector 34">
            <a:extLst>
              <a:ext uri="{FF2B5EF4-FFF2-40B4-BE49-F238E27FC236}">
                <a16:creationId xmlns:a16="http://schemas.microsoft.com/office/drawing/2014/main" id="{5A7C5227-730E-48A9-8A26-0BD4E5EA1E0A}"/>
              </a:ext>
            </a:extLst>
          </p:cNvPr>
          <p:cNvCxnSpPr>
            <a:cxnSpLocks/>
          </p:cNvCxnSpPr>
          <p:nvPr/>
        </p:nvCxnSpPr>
        <p:spPr>
          <a:xfrm flipV="1">
            <a:off x="1752971" y="-101172"/>
            <a:ext cx="0" cy="146530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مستطيل 1"/>
          <p:cNvSpPr/>
          <p:nvPr/>
        </p:nvSpPr>
        <p:spPr>
          <a:xfrm>
            <a:off x="8805802" y="1514810"/>
            <a:ext cx="785793" cy="461665"/>
          </a:xfrm>
          <a:prstGeom prst="rect">
            <a:avLst/>
          </a:prstGeom>
        </p:spPr>
        <p:txBody>
          <a:bodyPr wrap="none">
            <a:spAutoFit/>
          </a:bodyPr>
          <a:lstStyle/>
          <a:p>
            <a:r>
              <a:rPr lang="ar-SY" sz="2400" b="1" dirty="0">
                <a:latin typeface="Century Gothic" panose="020B0502020202020204" pitchFamily="34" charset="0"/>
              </a:rPr>
              <a:t>نَوعُهَا</a:t>
            </a:r>
          </a:p>
        </p:txBody>
      </p:sp>
      <p:sp>
        <p:nvSpPr>
          <p:cNvPr id="3" name="مستطيل 2"/>
          <p:cNvSpPr/>
          <p:nvPr/>
        </p:nvSpPr>
        <p:spPr>
          <a:xfrm>
            <a:off x="5118154" y="250469"/>
            <a:ext cx="925253" cy="461665"/>
          </a:xfrm>
          <a:prstGeom prst="rect">
            <a:avLst/>
          </a:prstGeom>
        </p:spPr>
        <p:txBody>
          <a:bodyPr wrap="none">
            <a:spAutoFit/>
          </a:bodyPr>
          <a:lstStyle/>
          <a:p>
            <a:r>
              <a:rPr lang="ar-SY" sz="2400" b="1" dirty="0">
                <a:latin typeface="Century Gothic" panose="020B0502020202020204" pitchFamily="34" charset="0"/>
              </a:rPr>
              <a:t>مُرَادْفُهَا</a:t>
            </a:r>
          </a:p>
        </p:txBody>
      </p:sp>
      <p:sp>
        <p:nvSpPr>
          <p:cNvPr id="4" name="مستطيل 3"/>
          <p:cNvSpPr/>
          <p:nvPr/>
        </p:nvSpPr>
        <p:spPr>
          <a:xfrm>
            <a:off x="7137561" y="5608932"/>
            <a:ext cx="1696298" cy="461665"/>
          </a:xfrm>
          <a:prstGeom prst="rect">
            <a:avLst/>
          </a:prstGeom>
        </p:spPr>
        <p:txBody>
          <a:bodyPr wrap="none">
            <a:spAutoFit/>
          </a:bodyPr>
          <a:lstStyle/>
          <a:p>
            <a:pPr algn="ctr"/>
            <a:r>
              <a:rPr lang="ar-SY" sz="2400" b="1" dirty="0">
                <a:latin typeface="Century Gothic" panose="020B0502020202020204" pitchFamily="34" charset="0"/>
              </a:rPr>
              <a:t>الكَلِمَة في جُمْلَة</a:t>
            </a:r>
          </a:p>
        </p:txBody>
      </p:sp>
      <p:sp>
        <p:nvSpPr>
          <p:cNvPr id="5" name="مستطيل 4"/>
          <p:cNvSpPr/>
          <p:nvPr/>
        </p:nvSpPr>
        <p:spPr>
          <a:xfrm>
            <a:off x="3689173" y="4124043"/>
            <a:ext cx="931665" cy="584775"/>
          </a:xfrm>
          <a:prstGeom prst="rect">
            <a:avLst/>
          </a:prstGeom>
        </p:spPr>
        <p:txBody>
          <a:bodyPr wrap="none">
            <a:spAutoFit/>
          </a:bodyPr>
          <a:lstStyle/>
          <a:p>
            <a:r>
              <a:rPr lang="ar-SY" sz="3200" b="1" dirty="0">
                <a:latin typeface="Century Gothic" panose="020B0502020202020204" pitchFamily="34" charset="0"/>
              </a:rPr>
              <a:t>ضدها</a:t>
            </a:r>
          </a:p>
        </p:txBody>
      </p:sp>
    </p:spTree>
    <p:extLst>
      <p:ext uri="{BB962C8B-B14F-4D97-AF65-F5344CB8AC3E}">
        <p14:creationId xmlns:p14="http://schemas.microsoft.com/office/powerpoint/2010/main" val="174158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200"/>
                                        <p:tgtEl>
                                          <p:spTgt spid="37"/>
                                        </p:tgtEl>
                                      </p:cBhvr>
                                    </p:animEffect>
                                  </p:childTnLst>
                                </p:cTn>
                              </p:par>
                            </p:childTnLst>
                          </p:cTn>
                        </p:par>
                        <p:par>
                          <p:cTn id="8" fill="hold">
                            <p:stCondLst>
                              <p:cond delay="200"/>
                            </p:stCondLst>
                            <p:childTnLst>
                              <p:par>
                                <p:cTn id="9" presetID="22" presetClass="entr" presetSubtype="1"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200"/>
                                        <p:tgtEl>
                                          <p:spTgt spid="52"/>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8" fill="hold" nodeType="click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p:cTn id="26" dur="500" fill="hold"/>
                                        <p:tgtEl>
                                          <p:spTgt spid="60"/>
                                        </p:tgtEl>
                                        <p:attrNameLst>
                                          <p:attrName>ppt_x</p:attrName>
                                        </p:attrNameLst>
                                      </p:cBhvr>
                                      <p:tavLst>
                                        <p:tav tm="0">
                                          <p:val>
                                            <p:strVal val="#ppt_x-#ppt_w/2"/>
                                          </p:val>
                                        </p:tav>
                                        <p:tav tm="100000">
                                          <p:val>
                                            <p:strVal val="#ppt_x"/>
                                          </p:val>
                                        </p:tav>
                                      </p:tavLst>
                                    </p:anim>
                                    <p:anim calcmode="lin" valueType="num">
                                      <p:cBhvr>
                                        <p:cTn id="27" dur="500" fill="hold"/>
                                        <p:tgtEl>
                                          <p:spTgt spid="60"/>
                                        </p:tgtEl>
                                        <p:attrNameLst>
                                          <p:attrName>ppt_y</p:attrName>
                                        </p:attrNameLst>
                                      </p:cBhvr>
                                      <p:tavLst>
                                        <p:tav tm="0">
                                          <p:val>
                                            <p:strVal val="#ppt_y"/>
                                          </p:val>
                                        </p:tav>
                                        <p:tav tm="100000">
                                          <p:val>
                                            <p:strVal val="#ppt_y"/>
                                          </p:val>
                                        </p:tav>
                                      </p:tavLst>
                                    </p:anim>
                                    <p:anim calcmode="lin" valueType="num">
                                      <p:cBhvr>
                                        <p:cTn id="28" dur="500" fill="hold"/>
                                        <p:tgtEl>
                                          <p:spTgt spid="60"/>
                                        </p:tgtEl>
                                        <p:attrNameLst>
                                          <p:attrName>ppt_w</p:attrName>
                                        </p:attrNameLst>
                                      </p:cBhvr>
                                      <p:tavLst>
                                        <p:tav tm="0">
                                          <p:val>
                                            <p:fltVal val="0"/>
                                          </p:val>
                                        </p:tav>
                                        <p:tav tm="100000">
                                          <p:val>
                                            <p:strVal val="#ppt_w"/>
                                          </p:val>
                                        </p:tav>
                                      </p:tavLst>
                                    </p:anim>
                                    <p:anim calcmode="lin" valueType="num">
                                      <p:cBhvr>
                                        <p:cTn id="29" dur="500" fill="hold"/>
                                        <p:tgtEl>
                                          <p:spTgt spid="60"/>
                                        </p:tgtEl>
                                        <p:attrNameLst>
                                          <p:attrName>ppt_h</p:attrName>
                                        </p:attrNameLst>
                                      </p:cBhvr>
                                      <p:tavLst>
                                        <p:tav tm="0">
                                          <p:val>
                                            <p:strVal val="#ppt_h"/>
                                          </p:val>
                                        </p:tav>
                                        <p:tav tm="100000">
                                          <p:val>
                                            <p:strVal val="#ppt_h"/>
                                          </p:val>
                                        </p:tav>
                                      </p:tavLst>
                                    </p:anim>
                                  </p:childTnLst>
                                </p:cTn>
                              </p:par>
                            </p:childTnLst>
                          </p:cTn>
                        </p:par>
                        <p:par>
                          <p:cTn id="30" fill="hold">
                            <p:stCondLst>
                              <p:cond delay="500"/>
                            </p:stCondLst>
                            <p:childTnLst>
                              <p:par>
                                <p:cTn id="31" presetID="17" presetClass="entr" presetSubtype="4" fill="hold" nodeType="afterEffect">
                                  <p:stCondLst>
                                    <p:cond delay="0"/>
                                  </p:stCondLst>
                                  <p:childTnLst>
                                    <p:set>
                                      <p:cBhvr>
                                        <p:cTn id="32" dur="1" fill="hold">
                                          <p:stCondLst>
                                            <p:cond delay="0"/>
                                          </p:stCondLst>
                                        </p:cTn>
                                        <p:tgtEl>
                                          <p:spTgt spid="101"/>
                                        </p:tgtEl>
                                        <p:attrNameLst>
                                          <p:attrName>style.visibility</p:attrName>
                                        </p:attrNameLst>
                                      </p:cBhvr>
                                      <p:to>
                                        <p:strVal val="visible"/>
                                      </p:to>
                                    </p:set>
                                    <p:anim calcmode="lin" valueType="num">
                                      <p:cBhvr>
                                        <p:cTn id="33" dur="500" fill="hold"/>
                                        <p:tgtEl>
                                          <p:spTgt spid="101"/>
                                        </p:tgtEl>
                                        <p:attrNameLst>
                                          <p:attrName>ppt_x</p:attrName>
                                        </p:attrNameLst>
                                      </p:cBhvr>
                                      <p:tavLst>
                                        <p:tav tm="0">
                                          <p:val>
                                            <p:strVal val="#ppt_x"/>
                                          </p:val>
                                        </p:tav>
                                        <p:tav tm="100000">
                                          <p:val>
                                            <p:strVal val="#ppt_x"/>
                                          </p:val>
                                        </p:tav>
                                      </p:tavLst>
                                    </p:anim>
                                    <p:anim calcmode="lin" valueType="num">
                                      <p:cBhvr>
                                        <p:cTn id="34" dur="500" fill="hold"/>
                                        <p:tgtEl>
                                          <p:spTgt spid="101"/>
                                        </p:tgtEl>
                                        <p:attrNameLst>
                                          <p:attrName>ppt_y</p:attrName>
                                        </p:attrNameLst>
                                      </p:cBhvr>
                                      <p:tavLst>
                                        <p:tav tm="0">
                                          <p:val>
                                            <p:strVal val="#ppt_y+#ppt_h/2"/>
                                          </p:val>
                                        </p:tav>
                                        <p:tav tm="100000">
                                          <p:val>
                                            <p:strVal val="#ppt_y"/>
                                          </p:val>
                                        </p:tav>
                                      </p:tavLst>
                                    </p:anim>
                                    <p:anim calcmode="lin" valueType="num">
                                      <p:cBhvr>
                                        <p:cTn id="35" dur="500" fill="hold"/>
                                        <p:tgtEl>
                                          <p:spTgt spid="101"/>
                                        </p:tgtEl>
                                        <p:attrNameLst>
                                          <p:attrName>ppt_w</p:attrName>
                                        </p:attrNameLst>
                                      </p:cBhvr>
                                      <p:tavLst>
                                        <p:tav tm="0">
                                          <p:val>
                                            <p:strVal val="#ppt_w"/>
                                          </p:val>
                                        </p:tav>
                                        <p:tav tm="100000">
                                          <p:val>
                                            <p:strVal val="#ppt_w"/>
                                          </p:val>
                                        </p:tav>
                                      </p:tavLst>
                                    </p:anim>
                                    <p:anim calcmode="lin" valueType="num">
                                      <p:cBhvr>
                                        <p:cTn id="36" dur="500" fill="hold"/>
                                        <p:tgtEl>
                                          <p:spTgt spid="101"/>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 fill="hold" nodeType="click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ppt_x</p:attrName>
                                        </p:attrNameLst>
                                      </p:cBhvr>
                                      <p:tavLst>
                                        <p:tav tm="0">
                                          <p:val>
                                            <p:strVal val="#ppt_x"/>
                                          </p:val>
                                        </p:tav>
                                        <p:tav tm="100000">
                                          <p:val>
                                            <p:strVal val="#ppt_x"/>
                                          </p:val>
                                        </p:tav>
                                      </p:tavLst>
                                    </p:anim>
                                    <p:anim calcmode="lin" valueType="num">
                                      <p:cBhvr>
                                        <p:cTn id="42" dur="500" fill="hold"/>
                                        <p:tgtEl>
                                          <p:spTgt spid="72"/>
                                        </p:tgtEl>
                                        <p:attrNameLst>
                                          <p:attrName>ppt_y</p:attrName>
                                        </p:attrNameLst>
                                      </p:cBhvr>
                                      <p:tavLst>
                                        <p:tav tm="0">
                                          <p:val>
                                            <p:strVal val="#ppt_y-#ppt_h/2"/>
                                          </p:val>
                                        </p:tav>
                                        <p:tav tm="100000">
                                          <p:val>
                                            <p:strVal val="#ppt_y"/>
                                          </p:val>
                                        </p:tav>
                                      </p:tavLst>
                                    </p:anim>
                                    <p:anim calcmode="lin" valueType="num">
                                      <p:cBhvr>
                                        <p:cTn id="43" dur="500" fill="hold"/>
                                        <p:tgtEl>
                                          <p:spTgt spid="72"/>
                                        </p:tgtEl>
                                        <p:attrNameLst>
                                          <p:attrName>ppt_w</p:attrName>
                                        </p:attrNameLst>
                                      </p:cBhvr>
                                      <p:tavLst>
                                        <p:tav tm="0">
                                          <p:val>
                                            <p:strVal val="#ppt_w"/>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17" presetClass="entr" presetSubtype="8" fill="hold" nodeType="afterEffect">
                                  <p:stCondLst>
                                    <p:cond delay="0"/>
                                  </p:stCondLst>
                                  <p:childTnLst>
                                    <p:set>
                                      <p:cBhvr>
                                        <p:cTn id="47" dur="1" fill="hold">
                                          <p:stCondLst>
                                            <p:cond delay="0"/>
                                          </p:stCondLst>
                                        </p:cTn>
                                        <p:tgtEl>
                                          <p:spTgt spid="104"/>
                                        </p:tgtEl>
                                        <p:attrNameLst>
                                          <p:attrName>style.visibility</p:attrName>
                                        </p:attrNameLst>
                                      </p:cBhvr>
                                      <p:to>
                                        <p:strVal val="visible"/>
                                      </p:to>
                                    </p:set>
                                    <p:anim calcmode="lin" valueType="num">
                                      <p:cBhvr>
                                        <p:cTn id="48" dur="500" fill="hold"/>
                                        <p:tgtEl>
                                          <p:spTgt spid="104"/>
                                        </p:tgtEl>
                                        <p:attrNameLst>
                                          <p:attrName>ppt_x</p:attrName>
                                        </p:attrNameLst>
                                      </p:cBhvr>
                                      <p:tavLst>
                                        <p:tav tm="0">
                                          <p:val>
                                            <p:strVal val="#ppt_x-#ppt_w/2"/>
                                          </p:val>
                                        </p:tav>
                                        <p:tav tm="100000">
                                          <p:val>
                                            <p:strVal val="#ppt_x"/>
                                          </p:val>
                                        </p:tav>
                                      </p:tavLst>
                                    </p:anim>
                                    <p:anim calcmode="lin" valueType="num">
                                      <p:cBhvr>
                                        <p:cTn id="49" dur="500" fill="hold"/>
                                        <p:tgtEl>
                                          <p:spTgt spid="104"/>
                                        </p:tgtEl>
                                        <p:attrNameLst>
                                          <p:attrName>ppt_y</p:attrName>
                                        </p:attrNameLst>
                                      </p:cBhvr>
                                      <p:tavLst>
                                        <p:tav tm="0">
                                          <p:val>
                                            <p:strVal val="#ppt_y"/>
                                          </p:val>
                                        </p:tav>
                                        <p:tav tm="100000">
                                          <p:val>
                                            <p:strVal val="#ppt_y"/>
                                          </p:val>
                                        </p:tav>
                                      </p:tavLst>
                                    </p:anim>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2" fill="hold" nodeType="clickEffect">
                                  <p:stCondLst>
                                    <p:cond delay="0"/>
                                  </p:stCondLst>
                                  <p:childTnLst>
                                    <p:set>
                                      <p:cBhvr>
                                        <p:cTn id="55" dur="1" fill="hold">
                                          <p:stCondLst>
                                            <p:cond delay="0"/>
                                          </p:stCondLst>
                                        </p:cTn>
                                        <p:tgtEl>
                                          <p:spTgt spid="94"/>
                                        </p:tgtEl>
                                        <p:attrNameLst>
                                          <p:attrName>style.visibility</p:attrName>
                                        </p:attrNameLst>
                                      </p:cBhvr>
                                      <p:to>
                                        <p:strVal val="visible"/>
                                      </p:to>
                                    </p:set>
                                    <p:anim calcmode="lin" valueType="num">
                                      <p:cBhvr>
                                        <p:cTn id="56" dur="500" fill="hold"/>
                                        <p:tgtEl>
                                          <p:spTgt spid="94"/>
                                        </p:tgtEl>
                                        <p:attrNameLst>
                                          <p:attrName>ppt_x</p:attrName>
                                        </p:attrNameLst>
                                      </p:cBhvr>
                                      <p:tavLst>
                                        <p:tav tm="0">
                                          <p:val>
                                            <p:strVal val="#ppt_x+#ppt_w/2"/>
                                          </p:val>
                                        </p:tav>
                                        <p:tav tm="100000">
                                          <p:val>
                                            <p:strVal val="#ppt_x"/>
                                          </p:val>
                                        </p:tav>
                                      </p:tavLst>
                                    </p:anim>
                                    <p:anim calcmode="lin" valueType="num">
                                      <p:cBhvr>
                                        <p:cTn id="57" dur="500" fill="hold"/>
                                        <p:tgtEl>
                                          <p:spTgt spid="94"/>
                                        </p:tgtEl>
                                        <p:attrNameLst>
                                          <p:attrName>ppt_y</p:attrName>
                                        </p:attrNameLst>
                                      </p:cBhvr>
                                      <p:tavLst>
                                        <p:tav tm="0">
                                          <p:val>
                                            <p:strVal val="#ppt_y"/>
                                          </p:val>
                                        </p:tav>
                                        <p:tav tm="100000">
                                          <p:val>
                                            <p:strVal val="#ppt_y"/>
                                          </p:val>
                                        </p:tav>
                                      </p:tavLst>
                                    </p:anim>
                                    <p:anim calcmode="lin" valueType="num">
                                      <p:cBhvr>
                                        <p:cTn id="58" dur="500" fill="hold"/>
                                        <p:tgtEl>
                                          <p:spTgt spid="94"/>
                                        </p:tgtEl>
                                        <p:attrNameLst>
                                          <p:attrName>ppt_w</p:attrName>
                                        </p:attrNameLst>
                                      </p:cBhvr>
                                      <p:tavLst>
                                        <p:tav tm="0">
                                          <p:val>
                                            <p:fltVal val="0"/>
                                          </p:val>
                                        </p:tav>
                                        <p:tav tm="100000">
                                          <p:val>
                                            <p:strVal val="#ppt_w"/>
                                          </p:val>
                                        </p:tav>
                                      </p:tavLst>
                                    </p:anim>
                                    <p:anim calcmode="lin" valueType="num">
                                      <p:cBhvr>
                                        <p:cTn id="59" dur="500" fill="hold"/>
                                        <p:tgtEl>
                                          <p:spTgt spid="94"/>
                                        </p:tgtEl>
                                        <p:attrNameLst>
                                          <p:attrName>ppt_h</p:attrName>
                                        </p:attrNameLst>
                                      </p:cBhvr>
                                      <p:tavLst>
                                        <p:tav tm="0">
                                          <p:val>
                                            <p:strVal val="#ppt_h"/>
                                          </p:val>
                                        </p:tav>
                                        <p:tav tm="100000">
                                          <p:val>
                                            <p:strVal val="#ppt_h"/>
                                          </p:val>
                                        </p:tav>
                                      </p:tavLst>
                                    </p:anim>
                                  </p:childTnLst>
                                </p:cTn>
                              </p:par>
                            </p:childTnLst>
                          </p:cTn>
                        </p:par>
                        <p:par>
                          <p:cTn id="60" fill="hold">
                            <p:stCondLst>
                              <p:cond delay="500"/>
                            </p:stCondLst>
                            <p:childTnLst>
                              <p:par>
                                <p:cTn id="61" presetID="17" presetClass="entr" presetSubtype="1" fill="hold" nodeType="afterEffect">
                                  <p:stCondLst>
                                    <p:cond delay="0"/>
                                  </p:stCondLst>
                                  <p:childTnLst>
                                    <p:set>
                                      <p:cBhvr>
                                        <p:cTn id="62" dur="1" fill="hold">
                                          <p:stCondLst>
                                            <p:cond delay="0"/>
                                          </p:stCondLst>
                                        </p:cTn>
                                        <p:tgtEl>
                                          <p:spTgt spid="128"/>
                                        </p:tgtEl>
                                        <p:attrNameLst>
                                          <p:attrName>style.visibility</p:attrName>
                                        </p:attrNameLst>
                                      </p:cBhvr>
                                      <p:to>
                                        <p:strVal val="visible"/>
                                      </p:to>
                                    </p:set>
                                    <p:anim calcmode="lin" valueType="num">
                                      <p:cBhvr>
                                        <p:cTn id="63" dur="500" fill="hold"/>
                                        <p:tgtEl>
                                          <p:spTgt spid="128"/>
                                        </p:tgtEl>
                                        <p:attrNameLst>
                                          <p:attrName>ppt_x</p:attrName>
                                        </p:attrNameLst>
                                      </p:cBhvr>
                                      <p:tavLst>
                                        <p:tav tm="0">
                                          <p:val>
                                            <p:strVal val="#ppt_x"/>
                                          </p:val>
                                        </p:tav>
                                        <p:tav tm="100000">
                                          <p:val>
                                            <p:strVal val="#ppt_x"/>
                                          </p:val>
                                        </p:tav>
                                      </p:tavLst>
                                    </p:anim>
                                    <p:anim calcmode="lin" valueType="num">
                                      <p:cBhvr>
                                        <p:cTn id="64" dur="500" fill="hold"/>
                                        <p:tgtEl>
                                          <p:spTgt spid="128"/>
                                        </p:tgtEl>
                                        <p:attrNameLst>
                                          <p:attrName>ppt_y</p:attrName>
                                        </p:attrNameLst>
                                      </p:cBhvr>
                                      <p:tavLst>
                                        <p:tav tm="0">
                                          <p:val>
                                            <p:strVal val="#ppt_y-#ppt_h/2"/>
                                          </p:val>
                                        </p:tav>
                                        <p:tav tm="100000">
                                          <p:val>
                                            <p:strVal val="#ppt_y"/>
                                          </p:val>
                                        </p:tav>
                                      </p:tavLst>
                                    </p:anim>
                                    <p:anim calcmode="lin" valueType="num">
                                      <p:cBhvr>
                                        <p:cTn id="65" dur="500" fill="hold"/>
                                        <p:tgtEl>
                                          <p:spTgt spid="128"/>
                                        </p:tgtEl>
                                        <p:attrNameLst>
                                          <p:attrName>ppt_w</p:attrName>
                                        </p:attrNameLst>
                                      </p:cBhvr>
                                      <p:tavLst>
                                        <p:tav tm="0">
                                          <p:val>
                                            <p:strVal val="#ppt_w"/>
                                          </p:val>
                                        </p:tav>
                                        <p:tav tm="100000">
                                          <p:val>
                                            <p:strVal val="#ppt_w"/>
                                          </p:val>
                                        </p:tav>
                                      </p:tavLst>
                                    </p:anim>
                                    <p:anim calcmode="lin" valueType="num">
                                      <p:cBhvr>
                                        <p:cTn id="66" dur="500" fill="hold"/>
                                        <p:tgtEl>
                                          <p:spTgt spid="128"/>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4" fill="hold" nodeType="click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p:cTn id="71" dur="500" fill="hold"/>
                                        <p:tgtEl>
                                          <p:spTgt spid="80"/>
                                        </p:tgtEl>
                                        <p:attrNameLst>
                                          <p:attrName>ppt_x</p:attrName>
                                        </p:attrNameLst>
                                      </p:cBhvr>
                                      <p:tavLst>
                                        <p:tav tm="0">
                                          <p:val>
                                            <p:strVal val="#ppt_x"/>
                                          </p:val>
                                        </p:tav>
                                        <p:tav tm="100000">
                                          <p:val>
                                            <p:strVal val="#ppt_x"/>
                                          </p:val>
                                        </p:tav>
                                      </p:tavLst>
                                    </p:anim>
                                    <p:anim calcmode="lin" valueType="num">
                                      <p:cBhvr>
                                        <p:cTn id="72" dur="500" fill="hold"/>
                                        <p:tgtEl>
                                          <p:spTgt spid="80"/>
                                        </p:tgtEl>
                                        <p:attrNameLst>
                                          <p:attrName>ppt_y</p:attrName>
                                        </p:attrNameLst>
                                      </p:cBhvr>
                                      <p:tavLst>
                                        <p:tav tm="0">
                                          <p:val>
                                            <p:strVal val="#ppt_y+#ppt_h/2"/>
                                          </p:val>
                                        </p:tav>
                                        <p:tav tm="100000">
                                          <p:val>
                                            <p:strVal val="#ppt_y"/>
                                          </p:val>
                                        </p:tav>
                                      </p:tavLst>
                                    </p:anim>
                                    <p:anim calcmode="lin" valueType="num">
                                      <p:cBhvr>
                                        <p:cTn id="73" dur="500" fill="hold"/>
                                        <p:tgtEl>
                                          <p:spTgt spid="80"/>
                                        </p:tgtEl>
                                        <p:attrNameLst>
                                          <p:attrName>ppt_w</p:attrName>
                                        </p:attrNameLst>
                                      </p:cBhvr>
                                      <p:tavLst>
                                        <p:tav tm="0">
                                          <p:val>
                                            <p:strVal val="#ppt_w"/>
                                          </p:val>
                                        </p:tav>
                                        <p:tav tm="100000">
                                          <p:val>
                                            <p:strVal val="#ppt_w"/>
                                          </p:val>
                                        </p:tav>
                                      </p:tavLst>
                                    </p:anim>
                                    <p:anim calcmode="lin" valueType="num">
                                      <p:cBhvr>
                                        <p:cTn id="74" dur="500" fill="hold"/>
                                        <p:tgtEl>
                                          <p:spTgt spid="80"/>
                                        </p:tgtEl>
                                        <p:attrNameLst>
                                          <p:attrName>ppt_h</p:attrName>
                                        </p:attrNameLst>
                                      </p:cBhvr>
                                      <p:tavLst>
                                        <p:tav tm="0">
                                          <p:val>
                                            <p:fltVal val="0"/>
                                          </p:val>
                                        </p:tav>
                                        <p:tav tm="100000">
                                          <p:val>
                                            <p:strVal val="#ppt_h"/>
                                          </p:val>
                                        </p:tav>
                                      </p:tavLst>
                                    </p:anim>
                                  </p:childTnLst>
                                </p:cTn>
                              </p:par>
                            </p:childTnLst>
                          </p:cTn>
                        </p:par>
                        <p:par>
                          <p:cTn id="75" fill="hold">
                            <p:stCondLst>
                              <p:cond delay="500"/>
                            </p:stCondLst>
                            <p:childTnLst>
                              <p:par>
                                <p:cTn id="76" presetID="17" presetClass="entr" presetSubtype="2" fill="hold" nodeType="afterEffect">
                                  <p:stCondLst>
                                    <p:cond delay="0"/>
                                  </p:stCondLst>
                                  <p:childTnLst>
                                    <p:set>
                                      <p:cBhvr>
                                        <p:cTn id="77" dur="1" fill="hold">
                                          <p:stCondLst>
                                            <p:cond delay="0"/>
                                          </p:stCondLst>
                                        </p:cTn>
                                        <p:tgtEl>
                                          <p:spTgt spid="132"/>
                                        </p:tgtEl>
                                        <p:attrNameLst>
                                          <p:attrName>style.visibility</p:attrName>
                                        </p:attrNameLst>
                                      </p:cBhvr>
                                      <p:to>
                                        <p:strVal val="visible"/>
                                      </p:to>
                                    </p:set>
                                    <p:anim calcmode="lin" valueType="num">
                                      <p:cBhvr>
                                        <p:cTn id="78" dur="500" fill="hold"/>
                                        <p:tgtEl>
                                          <p:spTgt spid="132"/>
                                        </p:tgtEl>
                                        <p:attrNameLst>
                                          <p:attrName>ppt_x</p:attrName>
                                        </p:attrNameLst>
                                      </p:cBhvr>
                                      <p:tavLst>
                                        <p:tav tm="0">
                                          <p:val>
                                            <p:strVal val="#ppt_x+#ppt_w/2"/>
                                          </p:val>
                                        </p:tav>
                                        <p:tav tm="100000">
                                          <p:val>
                                            <p:strVal val="#ppt_x"/>
                                          </p:val>
                                        </p:tav>
                                      </p:tavLst>
                                    </p:anim>
                                    <p:anim calcmode="lin" valueType="num">
                                      <p:cBhvr>
                                        <p:cTn id="79" dur="500" fill="hold"/>
                                        <p:tgtEl>
                                          <p:spTgt spid="132"/>
                                        </p:tgtEl>
                                        <p:attrNameLst>
                                          <p:attrName>ppt_y</p:attrName>
                                        </p:attrNameLst>
                                      </p:cBhvr>
                                      <p:tavLst>
                                        <p:tav tm="0">
                                          <p:val>
                                            <p:strVal val="#ppt_y"/>
                                          </p:val>
                                        </p:tav>
                                        <p:tav tm="100000">
                                          <p:val>
                                            <p:strVal val="#ppt_y"/>
                                          </p:val>
                                        </p:tav>
                                      </p:tavLst>
                                    </p:anim>
                                    <p:anim calcmode="lin" valueType="num">
                                      <p:cBhvr>
                                        <p:cTn id="80" dur="500" fill="hold"/>
                                        <p:tgtEl>
                                          <p:spTgt spid="132"/>
                                        </p:tgtEl>
                                        <p:attrNameLst>
                                          <p:attrName>ppt_w</p:attrName>
                                        </p:attrNameLst>
                                      </p:cBhvr>
                                      <p:tavLst>
                                        <p:tav tm="0">
                                          <p:val>
                                            <p:fltVal val="0"/>
                                          </p:val>
                                        </p:tav>
                                        <p:tav tm="100000">
                                          <p:val>
                                            <p:strVal val="#ppt_w"/>
                                          </p:val>
                                        </p:tav>
                                      </p:tavLst>
                                    </p:anim>
                                    <p:anim calcmode="lin" valueType="num">
                                      <p:cBhvr>
                                        <p:cTn id="81" dur="500" fill="hold"/>
                                        <p:tgtEl>
                                          <p:spTgt spid="132"/>
                                        </p:tgtEl>
                                        <p:attrNameLst>
                                          <p:attrName>ppt_h</p:attrName>
                                        </p:attrNameLst>
                                      </p:cBhvr>
                                      <p:tavLst>
                                        <p:tav tm="0">
                                          <p:val>
                                            <p:strVal val="#ppt_h"/>
                                          </p:val>
                                        </p:tav>
                                        <p:tav tm="100000">
                                          <p:val>
                                            <p:strVal val="#ppt_h"/>
                                          </p:val>
                                        </p:tav>
                                      </p:tavLst>
                                    </p:anim>
                                  </p:childTnLst>
                                </p:cTn>
                              </p:par>
                            </p:childTnLst>
                          </p:cTn>
                        </p:par>
                        <p:par>
                          <p:cTn id="82" fill="hold">
                            <p:stCondLst>
                              <p:cond delay="1000"/>
                            </p:stCondLst>
                            <p:childTnLst>
                              <p:par>
                                <p:cTn id="83" presetID="10" presetClass="entr" presetSubtype="0" fill="hold" grpId="0" nodeType="afterEffect">
                                  <p:stCondLst>
                                    <p:cond delay="0"/>
                                  </p:stCondLst>
                                  <p:childTnLst>
                                    <p:set>
                                      <p:cBhvr>
                                        <p:cTn id="84" dur="1" fill="hold">
                                          <p:stCondLst>
                                            <p:cond delay="0"/>
                                          </p:stCondLst>
                                        </p:cTn>
                                        <p:tgtEl>
                                          <p:spTgt spid="136"/>
                                        </p:tgtEl>
                                        <p:attrNameLst>
                                          <p:attrName>style.visibility</p:attrName>
                                        </p:attrNameLst>
                                      </p:cBhvr>
                                      <p:to>
                                        <p:strVal val="visible"/>
                                      </p:to>
                                    </p:set>
                                    <p:animEffect transition="in" filter="fade">
                                      <p:cBhvr>
                                        <p:cTn id="85" dur="500"/>
                                        <p:tgtEl>
                                          <p:spTgt spid="13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37"/>
                                        </p:tgtEl>
                                        <p:attrNameLst>
                                          <p:attrName>style.visibility</p:attrName>
                                        </p:attrNameLst>
                                      </p:cBhvr>
                                      <p:to>
                                        <p:strVal val="visible"/>
                                      </p:to>
                                    </p:set>
                                    <p:animEffect transition="in" filter="fade">
                                      <p:cBhvr>
                                        <p:cTn id="88" dur="500"/>
                                        <p:tgtEl>
                                          <p:spTgt spid="13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38"/>
                                        </p:tgtEl>
                                        <p:attrNameLst>
                                          <p:attrName>style.visibility</p:attrName>
                                        </p:attrNameLst>
                                      </p:cBhvr>
                                      <p:to>
                                        <p:strVal val="visible"/>
                                      </p:to>
                                    </p:set>
                                    <p:animEffect transition="in" filter="fade">
                                      <p:cBhvr>
                                        <p:cTn id="91" dur="500"/>
                                        <p:tgtEl>
                                          <p:spTgt spid="13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Effect transition="in" filter="fade">
                                      <p:cBhvr>
                                        <p:cTn id="94"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137" grpId="0" animBg="1"/>
      <p:bldP spid="138" grpId="0" animBg="1"/>
      <p:bldP spid="139" grpId="0" animBg="1"/>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مجموعة 68">
            <a:extLst>
              <a:ext uri="{FF2B5EF4-FFF2-40B4-BE49-F238E27FC236}">
                <a16:creationId xmlns:a16="http://schemas.microsoft.com/office/drawing/2014/main" id="{026CE051-8D91-411D-9E93-BEABED48C2E6}"/>
              </a:ext>
            </a:extLst>
          </p:cNvPr>
          <p:cNvGrpSpPr/>
          <p:nvPr/>
        </p:nvGrpSpPr>
        <p:grpSpPr>
          <a:xfrm>
            <a:off x="2063711" y="4724788"/>
            <a:ext cx="2779296" cy="2376810"/>
            <a:chOff x="2362987" y="3167659"/>
            <a:chExt cx="2779296" cy="2376810"/>
          </a:xfrm>
          <a:solidFill>
            <a:srgbClr val="E1014C"/>
          </a:solidFill>
        </p:grpSpPr>
        <p:sp>
          <p:nvSpPr>
            <p:cNvPr id="114" name="Freeform: Shape 103">
              <a:extLst>
                <a:ext uri="{FF2B5EF4-FFF2-40B4-BE49-F238E27FC236}">
                  <a16:creationId xmlns:a16="http://schemas.microsoft.com/office/drawing/2014/main" id="{1D99ED26-3F31-4348-B156-067F24E39CE5}"/>
                </a:ext>
              </a:extLst>
            </p:cNvPr>
            <p:cNvSpPr/>
            <p:nvPr/>
          </p:nvSpPr>
          <p:spPr>
            <a:xfrm rot="13679194">
              <a:off x="2455638" y="3075008"/>
              <a:ext cx="2376810" cy="2562111"/>
            </a:xfrm>
            <a:custGeom>
              <a:avLst/>
              <a:gdLst>
                <a:gd name="connsiteX0" fmla="*/ 479118 w 3007111"/>
                <a:gd name="connsiteY0" fmla="*/ 3100942 h 3210454"/>
                <a:gd name="connsiteX1" fmla="*/ 529597 w 3007111"/>
                <a:gd name="connsiteY1" fmla="*/ 2842397 h 3210454"/>
                <a:gd name="connsiteX2" fmla="*/ 192497 w 3007111"/>
                <a:gd name="connsiteY2" fmla="*/ 2776582 h 3210454"/>
                <a:gd name="connsiteX3" fmla="*/ 246712 w 3007111"/>
                <a:gd name="connsiteY3" fmla="*/ 2498901 h 3210454"/>
                <a:gd name="connsiteX4" fmla="*/ 0 w 3007111"/>
                <a:gd name="connsiteY4" fmla="*/ 2450733 h 3210454"/>
                <a:gd name="connsiteX5" fmla="*/ 69834 w 3007111"/>
                <a:gd name="connsiteY5" fmla="*/ 2093048 h 3210454"/>
                <a:gd name="connsiteX6" fmla="*/ 304470 w 3007111"/>
                <a:gd name="connsiteY6" fmla="*/ 2138859 h 3210454"/>
                <a:gd name="connsiteX7" fmla="*/ 380179 w 3007111"/>
                <a:gd name="connsiteY7" fmla="*/ 1751081 h 3210454"/>
                <a:gd name="connsiteX8" fmla="*/ 645309 w 3007111"/>
                <a:gd name="connsiteY8" fmla="*/ 1802845 h 3210454"/>
                <a:gd name="connsiteX9" fmla="*/ 721793 w 3007111"/>
                <a:gd name="connsiteY9" fmla="*/ 1411097 h 3210454"/>
                <a:gd name="connsiteX10" fmla="*/ 986923 w 3007111"/>
                <a:gd name="connsiteY10" fmla="*/ 1462861 h 3210454"/>
                <a:gd name="connsiteX11" fmla="*/ 1063407 w 3007111"/>
                <a:gd name="connsiteY11" fmla="*/ 1071114 h 3210454"/>
                <a:gd name="connsiteX12" fmla="*/ 1328537 w 3007111"/>
                <a:gd name="connsiteY12" fmla="*/ 1122878 h 3210454"/>
                <a:gd name="connsiteX13" fmla="*/ 1397147 w 3007111"/>
                <a:gd name="connsiteY13" fmla="*/ 771464 h 3210454"/>
                <a:gd name="connsiteX14" fmla="*/ 1463202 w 3007111"/>
                <a:gd name="connsiteY14" fmla="*/ 784360 h 3210454"/>
                <a:gd name="connsiteX15" fmla="*/ 1467543 w 3007111"/>
                <a:gd name="connsiteY15" fmla="*/ 626746 h 3210454"/>
                <a:gd name="connsiteX16" fmla="*/ 2336791 w 3007111"/>
                <a:gd name="connsiteY16" fmla="*/ 650689 h 3210454"/>
                <a:gd name="connsiteX17" fmla="*/ 1963146 w 3007111"/>
                <a:gd name="connsiteY17" fmla="*/ 199263 h 3210454"/>
                <a:gd name="connsiteX18" fmla="*/ 2197281 w 3007111"/>
                <a:gd name="connsiteY18" fmla="*/ 5469 h 3210454"/>
                <a:gd name="connsiteX19" fmla="*/ 2197281 w 3007111"/>
                <a:gd name="connsiteY19" fmla="*/ 1439 h 3210454"/>
                <a:gd name="connsiteX20" fmla="*/ 2202151 w 3007111"/>
                <a:gd name="connsiteY20" fmla="*/ 1439 h 3210454"/>
                <a:gd name="connsiteX21" fmla="*/ 2203889 w 3007111"/>
                <a:gd name="connsiteY21" fmla="*/ 0 h 3210454"/>
                <a:gd name="connsiteX22" fmla="*/ 2205079 w 3007111"/>
                <a:gd name="connsiteY22" fmla="*/ 1439 h 3210454"/>
                <a:gd name="connsiteX23" fmla="*/ 3007111 w 3007111"/>
                <a:gd name="connsiteY23" fmla="*/ 1439 h 3210454"/>
                <a:gd name="connsiteX24" fmla="*/ 3007111 w 3007111"/>
                <a:gd name="connsiteY24" fmla="*/ 266529 h 3210454"/>
                <a:gd name="connsiteX25" fmla="*/ 2424494 w 3007111"/>
                <a:gd name="connsiteY25" fmla="*/ 266529 h 3210454"/>
                <a:gd name="connsiteX26" fmla="*/ 2751927 w 3007111"/>
                <a:gd name="connsiteY26" fmla="*/ 662123 h 3210454"/>
                <a:gd name="connsiteX27" fmla="*/ 2754699 w 3007111"/>
                <a:gd name="connsiteY27" fmla="*/ 662199 h 3210454"/>
                <a:gd name="connsiteX28" fmla="*/ 2754611 w 3007111"/>
                <a:gd name="connsiteY28" fmla="*/ 665367 h 3210454"/>
                <a:gd name="connsiteX29" fmla="*/ 2755763 w 3007111"/>
                <a:gd name="connsiteY29" fmla="*/ 666757 h 3210454"/>
                <a:gd name="connsiteX30" fmla="*/ 2754545 w 3007111"/>
                <a:gd name="connsiteY30" fmla="*/ 667765 h 3210454"/>
                <a:gd name="connsiteX31" fmla="*/ 2746824 w 3007111"/>
                <a:gd name="connsiteY31" fmla="*/ 948072 h 3210454"/>
                <a:gd name="connsiteX32" fmla="*/ 2228607 w 3007111"/>
                <a:gd name="connsiteY32" fmla="*/ 933798 h 3210454"/>
                <a:gd name="connsiteX33" fmla="*/ 2871273 w 3007111"/>
                <a:gd name="connsiteY33" fmla="*/ 1059272 h 3210454"/>
                <a:gd name="connsiteX34" fmla="*/ 2799028 w 3007111"/>
                <a:gd name="connsiteY34" fmla="*/ 1429303 h 3210454"/>
                <a:gd name="connsiteX35" fmla="*/ 2533898 w 3007111"/>
                <a:gd name="connsiteY35" fmla="*/ 1377539 h 3210454"/>
                <a:gd name="connsiteX36" fmla="*/ 2457414 w 3007111"/>
                <a:gd name="connsiteY36" fmla="*/ 1769287 h 3210454"/>
                <a:gd name="connsiteX37" fmla="*/ 2192284 w 3007111"/>
                <a:gd name="connsiteY37" fmla="*/ 1717523 h 3210454"/>
                <a:gd name="connsiteX38" fmla="*/ 2115800 w 3007111"/>
                <a:gd name="connsiteY38" fmla="*/ 2109271 h 3210454"/>
                <a:gd name="connsiteX39" fmla="*/ 1850670 w 3007111"/>
                <a:gd name="connsiteY39" fmla="*/ 2057507 h 3210454"/>
                <a:gd name="connsiteX40" fmla="*/ 1774186 w 3007111"/>
                <a:gd name="connsiteY40" fmla="*/ 2449255 h 3210454"/>
                <a:gd name="connsiteX41" fmla="*/ 1539551 w 3007111"/>
                <a:gd name="connsiteY41" fmla="*/ 2403444 h 3210454"/>
                <a:gd name="connsiteX42" fmla="*/ 1474126 w 3007111"/>
                <a:gd name="connsiteY42" fmla="*/ 2738541 h 3210454"/>
                <a:gd name="connsiteX43" fmla="*/ 1325757 w 3007111"/>
                <a:gd name="connsiteY43" fmla="*/ 2709573 h 3210454"/>
                <a:gd name="connsiteX44" fmla="*/ 1271542 w 3007111"/>
                <a:gd name="connsiteY44" fmla="*/ 2987254 h 3210454"/>
                <a:gd name="connsiteX45" fmla="*/ 1090506 w 3007111"/>
                <a:gd name="connsiteY45" fmla="*/ 2951909 h 3210454"/>
                <a:gd name="connsiteX46" fmla="*/ 1040028 w 3007111"/>
                <a:gd name="connsiteY46" fmla="*/ 3210454 h 32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07111" h="3210454">
                  <a:moveTo>
                    <a:pt x="479118" y="3100942"/>
                  </a:moveTo>
                  <a:lnTo>
                    <a:pt x="529597" y="2842397"/>
                  </a:lnTo>
                  <a:lnTo>
                    <a:pt x="192497" y="2776582"/>
                  </a:lnTo>
                  <a:lnTo>
                    <a:pt x="246712" y="2498901"/>
                  </a:lnTo>
                  <a:lnTo>
                    <a:pt x="0" y="2450733"/>
                  </a:lnTo>
                  <a:lnTo>
                    <a:pt x="69834" y="2093048"/>
                  </a:lnTo>
                  <a:lnTo>
                    <a:pt x="304470" y="2138859"/>
                  </a:lnTo>
                  <a:lnTo>
                    <a:pt x="380179" y="1751081"/>
                  </a:lnTo>
                  <a:lnTo>
                    <a:pt x="645309" y="1802845"/>
                  </a:lnTo>
                  <a:lnTo>
                    <a:pt x="721793" y="1411097"/>
                  </a:lnTo>
                  <a:lnTo>
                    <a:pt x="986923" y="1462861"/>
                  </a:lnTo>
                  <a:lnTo>
                    <a:pt x="1063407" y="1071114"/>
                  </a:lnTo>
                  <a:lnTo>
                    <a:pt x="1328537" y="1122878"/>
                  </a:lnTo>
                  <a:lnTo>
                    <a:pt x="1397147" y="771464"/>
                  </a:lnTo>
                  <a:lnTo>
                    <a:pt x="1463202" y="784360"/>
                  </a:lnTo>
                  <a:lnTo>
                    <a:pt x="1467543" y="626746"/>
                  </a:lnTo>
                  <a:lnTo>
                    <a:pt x="2336791" y="650689"/>
                  </a:lnTo>
                  <a:lnTo>
                    <a:pt x="1963146" y="199263"/>
                  </a:lnTo>
                  <a:lnTo>
                    <a:pt x="2197281" y="5469"/>
                  </a:lnTo>
                  <a:lnTo>
                    <a:pt x="2197281" y="1439"/>
                  </a:lnTo>
                  <a:lnTo>
                    <a:pt x="2202151" y="1439"/>
                  </a:lnTo>
                  <a:lnTo>
                    <a:pt x="2203889" y="0"/>
                  </a:lnTo>
                  <a:lnTo>
                    <a:pt x="2205079" y="1439"/>
                  </a:lnTo>
                  <a:lnTo>
                    <a:pt x="3007111" y="1439"/>
                  </a:lnTo>
                  <a:lnTo>
                    <a:pt x="3007111" y="266529"/>
                  </a:lnTo>
                  <a:lnTo>
                    <a:pt x="2424494" y="266529"/>
                  </a:lnTo>
                  <a:lnTo>
                    <a:pt x="2751927" y="662123"/>
                  </a:lnTo>
                  <a:lnTo>
                    <a:pt x="2754699" y="662199"/>
                  </a:lnTo>
                  <a:lnTo>
                    <a:pt x="2754611" y="665367"/>
                  </a:lnTo>
                  <a:lnTo>
                    <a:pt x="2755763" y="666757"/>
                  </a:lnTo>
                  <a:lnTo>
                    <a:pt x="2754545" y="667765"/>
                  </a:lnTo>
                  <a:lnTo>
                    <a:pt x="2746824" y="948072"/>
                  </a:lnTo>
                  <a:lnTo>
                    <a:pt x="2228607" y="933798"/>
                  </a:lnTo>
                  <a:lnTo>
                    <a:pt x="2871273" y="1059272"/>
                  </a:lnTo>
                  <a:lnTo>
                    <a:pt x="2799028" y="1429303"/>
                  </a:lnTo>
                  <a:lnTo>
                    <a:pt x="2533898" y="1377539"/>
                  </a:lnTo>
                  <a:lnTo>
                    <a:pt x="2457414" y="1769287"/>
                  </a:lnTo>
                  <a:lnTo>
                    <a:pt x="2192284" y="1717523"/>
                  </a:lnTo>
                  <a:lnTo>
                    <a:pt x="2115800" y="2109271"/>
                  </a:lnTo>
                  <a:lnTo>
                    <a:pt x="1850670" y="2057507"/>
                  </a:lnTo>
                  <a:lnTo>
                    <a:pt x="1774186" y="2449255"/>
                  </a:lnTo>
                  <a:lnTo>
                    <a:pt x="1539551" y="2403444"/>
                  </a:lnTo>
                  <a:lnTo>
                    <a:pt x="1474126" y="2738541"/>
                  </a:lnTo>
                  <a:lnTo>
                    <a:pt x="1325757" y="2709573"/>
                  </a:lnTo>
                  <a:lnTo>
                    <a:pt x="1271542" y="2987254"/>
                  </a:lnTo>
                  <a:lnTo>
                    <a:pt x="1090506" y="2951909"/>
                  </a:lnTo>
                  <a:lnTo>
                    <a:pt x="1040028" y="321045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TextBox 151">
              <a:extLst>
                <a:ext uri="{FF2B5EF4-FFF2-40B4-BE49-F238E27FC236}">
                  <a16:creationId xmlns:a16="http://schemas.microsoft.com/office/drawing/2014/main" id="{6AB18BE5-7319-4DA4-9718-F7A99BECDCDA}"/>
                </a:ext>
              </a:extLst>
            </p:cNvPr>
            <p:cNvSpPr txBox="1"/>
            <p:nvPr/>
          </p:nvSpPr>
          <p:spPr>
            <a:xfrm>
              <a:off x="2427789" y="3913016"/>
              <a:ext cx="2714494" cy="400110"/>
            </a:xfrm>
            <a:prstGeom prst="rect">
              <a:avLst/>
            </a:prstGeom>
            <a:grpFill/>
          </p:spPr>
          <p:txBody>
            <a:bodyPr wrap="square" rtlCol="0">
              <a:spAutoFit/>
            </a:bodyPr>
            <a:lstStyle/>
            <a:p>
              <a:pPr algn="ctr"/>
              <a:r>
                <a:rPr lang="ar-SY" sz="2000" b="1" dirty="0">
                  <a:solidFill>
                    <a:schemeClr val="tx2">
                      <a:lumMod val="50000"/>
                    </a:schemeClr>
                  </a:solidFill>
                  <a:latin typeface="AXtManalBold"/>
                </a:rPr>
                <a:t>أحسنت , ليست , صفحات </a:t>
              </a:r>
              <a:endParaRPr lang="ar-SY" sz="2000" b="1" dirty="0">
                <a:solidFill>
                  <a:schemeClr val="tx2">
                    <a:lumMod val="50000"/>
                  </a:schemeClr>
                </a:solidFill>
              </a:endParaRPr>
            </a:p>
          </p:txBody>
        </p:sp>
      </p:grpSp>
      <p:grpSp>
        <p:nvGrpSpPr>
          <p:cNvPr id="106" name="مجموعة 105"/>
          <p:cNvGrpSpPr/>
          <p:nvPr/>
        </p:nvGrpSpPr>
        <p:grpSpPr>
          <a:xfrm>
            <a:off x="2153136" y="-335114"/>
            <a:ext cx="2766254" cy="2481544"/>
            <a:chOff x="2439648" y="-371690"/>
            <a:chExt cx="2766254" cy="2481544"/>
          </a:xfrm>
        </p:grpSpPr>
        <p:sp>
          <p:nvSpPr>
            <p:cNvPr id="107" name="Freeform: Shape 109">
              <a:extLst>
                <a:ext uri="{FF2B5EF4-FFF2-40B4-BE49-F238E27FC236}">
                  <a16:creationId xmlns:a16="http://schemas.microsoft.com/office/drawing/2014/main" id="{FEDB2E88-2286-4E43-8847-6EDD80A1E625}"/>
                </a:ext>
              </a:extLst>
            </p:cNvPr>
            <p:cNvSpPr/>
            <p:nvPr/>
          </p:nvSpPr>
          <p:spPr>
            <a:xfrm rot="13536814">
              <a:off x="2473147" y="-405189"/>
              <a:ext cx="2481544" cy="2548541"/>
            </a:xfrm>
            <a:custGeom>
              <a:avLst/>
              <a:gdLst>
                <a:gd name="connsiteX0" fmla="*/ 479118 w 3007111"/>
                <a:gd name="connsiteY0" fmla="*/ 3100942 h 3210454"/>
                <a:gd name="connsiteX1" fmla="*/ 529597 w 3007111"/>
                <a:gd name="connsiteY1" fmla="*/ 2842397 h 3210454"/>
                <a:gd name="connsiteX2" fmla="*/ 192497 w 3007111"/>
                <a:gd name="connsiteY2" fmla="*/ 2776582 h 3210454"/>
                <a:gd name="connsiteX3" fmla="*/ 246712 w 3007111"/>
                <a:gd name="connsiteY3" fmla="*/ 2498901 h 3210454"/>
                <a:gd name="connsiteX4" fmla="*/ 0 w 3007111"/>
                <a:gd name="connsiteY4" fmla="*/ 2450733 h 3210454"/>
                <a:gd name="connsiteX5" fmla="*/ 69834 w 3007111"/>
                <a:gd name="connsiteY5" fmla="*/ 2093048 h 3210454"/>
                <a:gd name="connsiteX6" fmla="*/ 304470 w 3007111"/>
                <a:gd name="connsiteY6" fmla="*/ 2138859 h 3210454"/>
                <a:gd name="connsiteX7" fmla="*/ 380179 w 3007111"/>
                <a:gd name="connsiteY7" fmla="*/ 1751081 h 3210454"/>
                <a:gd name="connsiteX8" fmla="*/ 645309 w 3007111"/>
                <a:gd name="connsiteY8" fmla="*/ 1802845 h 3210454"/>
                <a:gd name="connsiteX9" fmla="*/ 721793 w 3007111"/>
                <a:gd name="connsiteY9" fmla="*/ 1411097 h 3210454"/>
                <a:gd name="connsiteX10" fmla="*/ 986923 w 3007111"/>
                <a:gd name="connsiteY10" fmla="*/ 1462861 h 3210454"/>
                <a:gd name="connsiteX11" fmla="*/ 1063407 w 3007111"/>
                <a:gd name="connsiteY11" fmla="*/ 1071114 h 3210454"/>
                <a:gd name="connsiteX12" fmla="*/ 1328537 w 3007111"/>
                <a:gd name="connsiteY12" fmla="*/ 1122878 h 3210454"/>
                <a:gd name="connsiteX13" fmla="*/ 1397147 w 3007111"/>
                <a:gd name="connsiteY13" fmla="*/ 771464 h 3210454"/>
                <a:gd name="connsiteX14" fmla="*/ 1463202 w 3007111"/>
                <a:gd name="connsiteY14" fmla="*/ 784360 h 3210454"/>
                <a:gd name="connsiteX15" fmla="*/ 1467543 w 3007111"/>
                <a:gd name="connsiteY15" fmla="*/ 626746 h 3210454"/>
                <a:gd name="connsiteX16" fmla="*/ 2336791 w 3007111"/>
                <a:gd name="connsiteY16" fmla="*/ 650689 h 3210454"/>
                <a:gd name="connsiteX17" fmla="*/ 1963146 w 3007111"/>
                <a:gd name="connsiteY17" fmla="*/ 199263 h 3210454"/>
                <a:gd name="connsiteX18" fmla="*/ 2197281 w 3007111"/>
                <a:gd name="connsiteY18" fmla="*/ 5469 h 3210454"/>
                <a:gd name="connsiteX19" fmla="*/ 2197281 w 3007111"/>
                <a:gd name="connsiteY19" fmla="*/ 1439 h 3210454"/>
                <a:gd name="connsiteX20" fmla="*/ 2202151 w 3007111"/>
                <a:gd name="connsiteY20" fmla="*/ 1439 h 3210454"/>
                <a:gd name="connsiteX21" fmla="*/ 2203889 w 3007111"/>
                <a:gd name="connsiteY21" fmla="*/ 0 h 3210454"/>
                <a:gd name="connsiteX22" fmla="*/ 2205079 w 3007111"/>
                <a:gd name="connsiteY22" fmla="*/ 1439 h 3210454"/>
                <a:gd name="connsiteX23" fmla="*/ 3007111 w 3007111"/>
                <a:gd name="connsiteY23" fmla="*/ 1439 h 3210454"/>
                <a:gd name="connsiteX24" fmla="*/ 3007111 w 3007111"/>
                <a:gd name="connsiteY24" fmla="*/ 266529 h 3210454"/>
                <a:gd name="connsiteX25" fmla="*/ 2424494 w 3007111"/>
                <a:gd name="connsiteY25" fmla="*/ 266529 h 3210454"/>
                <a:gd name="connsiteX26" fmla="*/ 2751927 w 3007111"/>
                <a:gd name="connsiteY26" fmla="*/ 662123 h 3210454"/>
                <a:gd name="connsiteX27" fmla="*/ 2754699 w 3007111"/>
                <a:gd name="connsiteY27" fmla="*/ 662199 h 3210454"/>
                <a:gd name="connsiteX28" fmla="*/ 2754611 w 3007111"/>
                <a:gd name="connsiteY28" fmla="*/ 665367 h 3210454"/>
                <a:gd name="connsiteX29" fmla="*/ 2755763 w 3007111"/>
                <a:gd name="connsiteY29" fmla="*/ 666757 h 3210454"/>
                <a:gd name="connsiteX30" fmla="*/ 2754545 w 3007111"/>
                <a:gd name="connsiteY30" fmla="*/ 667765 h 3210454"/>
                <a:gd name="connsiteX31" fmla="*/ 2746824 w 3007111"/>
                <a:gd name="connsiteY31" fmla="*/ 948072 h 3210454"/>
                <a:gd name="connsiteX32" fmla="*/ 2228607 w 3007111"/>
                <a:gd name="connsiteY32" fmla="*/ 933798 h 3210454"/>
                <a:gd name="connsiteX33" fmla="*/ 2871273 w 3007111"/>
                <a:gd name="connsiteY33" fmla="*/ 1059272 h 3210454"/>
                <a:gd name="connsiteX34" fmla="*/ 2799028 w 3007111"/>
                <a:gd name="connsiteY34" fmla="*/ 1429303 h 3210454"/>
                <a:gd name="connsiteX35" fmla="*/ 2533898 w 3007111"/>
                <a:gd name="connsiteY35" fmla="*/ 1377539 h 3210454"/>
                <a:gd name="connsiteX36" fmla="*/ 2457414 w 3007111"/>
                <a:gd name="connsiteY36" fmla="*/ 1769287 h 3210454"/>
                <a:gd name="connsiteX37" fmla="*/ 2192284 w 3007111"/>
                <a:gd name="connsiteY37" fmla="*/ 1717523 h 3210454"/>
                <a:gd name="connsiteX38" fmla="*/ 2115800 w 3007111"/>
                <a:gd name="connsiteY38" fmla="*/ 2109271 h 3210454"/>
                <a:gd name="connsiteX39" fmla="*/ 1850670 w 3007111"/>
                <a:gd name="connsiteY39" fmla="*/ 2057507 h 3210454"/>
                <a:gd name="connsiteX40" fmla="*/ 1774186 w 3007111"/>
                <a:gd name="connsiteY40" fmla="*/ 2449255 h 3210454"/>
                <a:gd name="connsiteX41" fmla="*/ 1539551 w 3007111"/>
                <a:gd name="connsiteY41" fmla="*/ 2403444 h 3210454"/>
                <a:gd name="connsiteX42" fmla="*/ 1474126 w 3007111"/>
                <a:gd name="connsiteY42" fmla="*/ 2738541 h 3210454"/>
                <a:gd name="connsiteX43" fmla="*/ 1325757 w 3007111"/>
                <a:gd name="connsiteY43" fmla="*/ 2709573 h 3210454"/>
                <a:gd name="connsiteX44" fmla="*/ 1271542 w 3007111"/>
                <a:gd name="connsiteY44" fmla="*/ 2987254 h 3210454"/>
                <a:gd name="connsiteX45" fmla="*/ 1090506 w 3007111"/>
                <a:gd name="connsiteY45" fmla="*/ 2951909 h 3210454"/>
                <a:gd name="connsiteX46" fmla="*/ 1040028 w 3007111"/>
                <a:gd name="connsiteY46" fmla="*/ 3210454 h 32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07111" h="3210454">
                  <a:moveTo>
                    <a:pt x="479118" y="3100942"/>
                  </a:moveTo>
                  <a:lnTo>
                    <a:pt x="529597" y="2842397"/>
                  </a:lnTo>
                  <a:lnTo>
                    <a:pt x="192497" y="2776582"/>
                  </a:lnTo>
                  <a:lnTo>
                    <a:pt x="246712" y="2498901"/>
                  </a:lnTo>
                  <a:lnTo>
                    <a:pt x="0" y="2450733"/>
                  </a:lnTo>
                  <a:lnTo>
                    <a:pt x="69834" y="2093048"/>
                  </a:lnTo>
                  <a:lnTo>
                    <a:pt x="304470" y="2138859"/>
                  </a:lnTo>
                  <a:lnTo>
                    <a:pt x="380179" y="1751081"/>
                  </a:lnTo>
                  <a:lnTo>
                    <a:pt x="645309" y="1802845"/>
                  </a:lnTo>
                  <a:lnTo>
                    <a:pt x="721793" y="1411097"/>
                  </a:lnTo>
                  <a:lnTo>
                    <a:pt x="986923" y="1462861"/>
                  </a:lnTo>
                  <a:lnTo>
                    <a:pt x="1063407" y="1071114"/>
                  </a:lnTo>
                  <a:lnTo>
                    <a:pt x="1328537" y="1122878"/>
                  </a:lnTo>
                  <a:lnTo>
                    <a:pt x="1397147" y="771464"/>
                  </a:lnTo>
                  <a:lnTo>
                    <a:pt x="1463202" y="784360"/>
                  </a:lnTo>
                  <a:lnTo>
                    <a:pt x="1467543" y="626746"/>
                  </a:lnTo>
                  <a:lnTo>
                    <a:pt x="2336791" y="650689"/>
                  </a:lnTo>
                  <a:lnTo>
                    <a:pt x="1963146" y="199263"/>
                  </a:lnTo>
                  <a:lnTo>
                    <a:pt x="2197281" y="5469"/>
                  </a:lnTo>
                  <a:lnTo>
                    <a:pt x="2197281" y="1439"/>
                  </a:lnTo>
                  <a:lnTo>
                    <a:pt x="2202151" y="1439"/>
                  </a:lnTo>
                  <a:lnTo>
                    <a:pt x="2203889" y="0"/>
                  </a:lnTo>
                  <a:lnTo>
                    <a:pt x="2205079" y="1439"/>
                  </a:lnTo>
                  <a:lnTo>
                    <a:pt x="3007111" y="1439"/>
                  </a:lnTo>
                  <a:lnTo>
                    <a:pt x="3007111" y="266529"/>
                  </a:lnTo>
                  <a:lnTo>
                    <a:pt x="2424494" y="266529"/>
                  </a:lnTo>
                  <a:lnTo>
                    <a:pt x="2751927" y="662123"/>
                  </a:lnTo>
                  <a:lnTo>
                    <a:pt x="2754699" y="662199"/>
                  </a:lnTo>
                  <a:lnTo>
                    <a:pt x="2754611" y="665367"/>
                  </a:lnTo>
                  <a:lnTo>
                    <a:pt x="2755763" y="666757"/>
                  </a:lnTo>
                  <a:lnTo>
                    <a:pt x="2754545" y="667765"/>
                  </a:lnTo>
                  <a:lnTo>
                    <a:pt x="2746824" y="948072"/>
                  </a:lnTo>
                  <a:lnTo>
                    <a:pt x="2228607" y="933798"/>
                  </a:lnTo>
                  <a:lnTo>
                    <a:pt x="2871273" y="1059272"/>
                  </a:lnTo>
                  <a:lnTo>
                    <a:pt x="2799028" y="1429303"/>
                  </a:lnTo>
                  <a:lnTo>
                    <a:pt x="2533898" y="1377539"/>
                  </a:lnTo>
                  <a:lnTo>
                    <a:pt x="2457414" y="1769287"/>
                  </a:lnTo>
                  <a:lnTo>
                    <a:pt x="2192284" y="1717523"/>
                  </a:lnTo>
                  <a:lnTo>
                    <a:pt x="2115800" y="2109271"/>
                  </a:lnTo>
                  <a:lnTo>
                    <a:pt x="1850670" y="2057507"/>
                  </a:lnTo>
                  <a:lnTo>
                    <a:pt x="1774186" y="2449255"/>
                  </a:lnTo>
                  <a:lnTo>
                    <a:pt x="1539551" y="2403444"/>
                  </a:lnTo>
                  <a:lnTo>
                    <a:pt x="1474126" y="2738541"/>
                  </a:lnTo>
                  <a:lnTo>
                    <a:pt x="1325757" y="2709573"/>
                  </a:lnTo>
                  <a:lnTo>
                    <a:pt x="1271542" y="2987254"/>
                  </a:lnTo>
                  <a:lnTo>
                    <a:pt x="1090506" y="2951909"/>
                  </a:lnTo>
                  <a:lnTo>
                    <a:pt x="1040028" y="3210454"/>
                  </a:lnTo>
                  <a:close/>
                </a:path>
              </a:pathLst>
            </a:custGeom>
            <a:solidFill>
              <a:srgbClr val="65C7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51">
              <a:extLst>
                <a:ext uri="{FF2B5EF4-FFF2-40B4-BE49-F238E27FC236}">
                  <a16:creationId xmlns:a16="http://schemas.microsoft.com/office/drawing/2014/main" id="{0E5FF94F-158C-4092-8610-C6C88E1B21AE}"/>
                </a:ext>
              </a:extLst>
            </p:cNvPr>
            <p:cNvSpPr txBox="1"/>
            <p:nvPr/>
          </p:nvSpPr>
          <p:spPr>
            <a:xfrm>
              <a:off x="2491408" y="473227"/>
              <a:ext cx="2714494" cy="400110"/>
            </a:xfrm>
            <a:prstGeom prst="rect">
              <a:avLst/>
            </a:prstGeom>
            <a:noFill/>
          </p:spPr>
          <p:txBody>
            <a:bodyPr wrap="square" rtlCol="0">
              <a:spAutoFit/>
            </a:bodyPr>
            <a:lstStyle/>
            <a:p>
              <a:pPr algn="ctr"/>
              <a:r>
                <a:rPr lang="ar-SY" sz="2000" b="1" dirty="0">
                  <a:solidFill>
                    <a:schemeClr val="tx2">
                      <a:lumMod val="50000"/>
                    </a:schemeClr>
                  </a:solidFill>
                  <a:latin typeface="AXtManalBold"/>
                </a:rPr>
                <a:t>الطّائرة , السّلامة , السفر </a:t>
              </a:r>
            </a:p>
          </p:txBody>
        </p:sp>
      </p:grpSp>
      <p:grpSp>
        <p:nvGrpSpPr>
          <p:cNvPr id="2" name="مجموعة 1"/>
          <p:cNvGrpSpPr/>
          <p:nvPr/>
        </p:nvGrpSpPr>
        <p:grpSpPr>
          <a:xfrm>
            <a:off x="6006739" y="1412021"/>
            <a:ext cx="2741910" cy="927279"/>
            <a:chOff x="6006739" y="1668053"/>
            <a:chExt cx="2741910" cy="927279"/>
          </a:xfrm>
        </p:grpSpPr>
        <p:sp>
          <p:nvSpPr>
            <p:cNvPr id="35" name="Arrow: Pentagon 59">
              <a:extLst>
                <a:ext uri="{FF2B5EF4-FFF2-40B4-BE49-F238E27FC236}">
                  <a16:creationId xmlns:a16="http://schemas.microsoft.com/office/drawing/2014/main" id="{D56DB0C9-AE6D-456A-A664-467F1BF46B9A}"/>
                </a:ext>
              </a:extLst>
            </p:cNvPr>
            <p:cNvSpPr/>
            <p:nvPr/>
          </p:nvSpPr>
          <p:spPr>
            <a:xfrm flipH="1">
              <a:off x="6006739" y="1668053"/>
              <a:ext cx="2741910" cy="927279"/>
            </a:xfrm>
            <a:prstGeom prst="homePlate">
              <a:avLst/>
            </a:prstGeom>
            <a:gradFill flip="none" rotWithShape="1">
              <a:gsLst>
                <a:gs pos="0">
                  <a:srgbClr val="003BB0"/>
                </a:gs>
                <a:gs pos="100000">
                  <a:srgbClr val="002060"/>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TextBox 78">
              <a:extLst>
                <a:ext uri="{FF2B5EF4-FFF2-40B4-BE49-F238E27FC236}">
                  <a16:creationId xmlns:a16="http://schemas.microsoft.com/office/drawing/2014/main" id="{963C4A67-E07A-4D54-850D-5F84A4CA4E9F}"/>
                </a:ext>
              </a:extLst>
            </p:cNvPr>
            <p:cNvSpPr txBox="1"/>
            <p:nvPr/>
          </p:nvSpPr>
          <p:spPr>
            <a:xfrm>
              <a:off x="6319630" y="1929311"/>
              <a:ext cx="2380542" cy="338554"/>
            </a:xfrm>
            <a:prstGeom prst="rect">
              <a:avLst/>
            </a:prstGeom>
            <a:noFill/>
          </p:spPr>
          <p:txBody>
            <a:bodyPr wrap="square" rtlCol="0">
              <a:spAutoFit/>
            </a:bodyPr>
            <a:lstStyle/>
            <a:p>
              <a:pPr algn="ctr"/>
              <a:r>
                <a:rPr lang="ar-SY" sz="1600" b="1" dirty="0">
                  <a:solidFill>
                    <a:schemeClr val="bg1"/>
                  </a:solidFill>
                </a:rPr>
                <a:t>ثلاث كلمات تحوي ال الشّمسية :</a:t>
              </a:r>
              <a:endParaRPr lang="en-IN" sz="1050" dirty="0">
                <a:solidFill>
                  <a:schemeClr val="bg1"/>
                </a:solidFill>
                <a:latin typeface="Berlin Sans FB" panose="020E0602020502020306" pitchFamily="34" charset="0"/>
              </a:endParaRPr>
            </a:p>
          </p:txBody>
        </p:sp>
      </p:grpSp>
      <p:grpSp>
        <p:nvGrpSpPr>
          <p:cNvPr id="59" name="Group 19">
            <a:extLst>
              <a:ext uri="{FF2B5EF4-FFF2-40B4-BE49-F238E27FC236}">
                <a16:creationId xmlns:a16="http://schemas.microsoft.com/office/drawing/2014/main" id="{FB9E00BE-D22D-4AFF-AB38-46469E0E4C7E}"/>
              </a:ext>
            </a:extLst>
          </p:cNvPr>
          <p:cNvGrpSpPr/>
          <p:nvPr/>
        </p:nvGrpSpPr>
        <p:grpSpPr>
          <a:xfrm flipH="1">
            <a:off x="5340199" y="41537"/>
            <a:ext cx="5231712" cy="1233121"/>
            <a:chOff x="1345124" y="1141262"/>
            <a:chExt cx="5231712" cy="1233121"/>
          </a:xfrm>
        </p:grpSpPr>
        <p:sp>
          <p:nvSpPr>
            <p:cNvPr id="60" name="Rectangle: Rounded Corners 7">
              <a:extLst>
                <a:ext uri="{FF2B5EF4-FFF2-40B4-BE49-F238E27FC236}">
                  <a16:creationId xmlns:a16="http://schemas.microsoft.com/office/drawing/2014/main" id="{36FF9565-D75C-40AB-BECE-AFEDE0B8131F}"/>
                </a:ext>
              </a:extLst>
            </p:cNvPr>
            <p:cNvSpPr/>
            <p:nvPr/>
          </p:nvSpPr>
          <p:spPr>
            <a:xfrm>
              <a:off x="2617623" y="1303140"/>
              <a:ext cx="3509223" cy="9144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Top Corners Rounded 8">
              <a:extLst>
                <a:ext uri="{FF2B5EF4-FFF2-40B4-BE49-F238E27FC236}">
                  <a16:creationId xmlns:a16="http://schemas.microsoft.com/office/drawing/2014/main" id="{0A6EABCE-7879-49C8-BAAD-4FDD03A3D05C}"/>
                </a:ext>
              </a:extLst>
            </p:cNvPr>
            <p:cNvSpPr/>
            <p:nvPr/>
          </p:nvSpPr>
          <p:spPr>
            <a:xfrm rot="5400000">
              <a:off x="5298886" y="1417440"/>
              <a:ext cx="685800" cy="685800"/>
            </a:xfrm>
            <a:prstGeom prst="round2SameRect">
              <a:avLst>
                <a:gd name="adj1" fmla="val 50000"/>
                <a:gd name="adj2" fmla="val 0"/>
              </a:avLst>
            </a:prstGeom>
            <a:solidFill>
              <a:srgbClr val="FF99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12">
              <a:extLst>
                <a:ext uri="{FF2B5EF4-FFF2-40B4-BE49-F238E27FC236}">
                  <a16:creationId xmlns:a16="http://schemas.microsoft.com/office/drawing/2014/main" id="{5B95EBD3-A608-47DC-83A6-8E21F6EBB516}"/>
                </a:ext>
              </a:extLst>
            </p:cNvPr>
            <p:cNvSpPr/>
            <p:nvPr/>
          </p:nvSpPr>
          <p:spPr>
            <a:xfrm>
              <a:off x="3168386" y="1501061"/>
              <a:ext cx="513522" cy="51352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10">
              <a:extLst>
                <a:ext uri="{FF2B5EF4-FFF2-40B4-BE49-F238E27FC236}">
                  <a16:creationId xmlns:a16="http://schemas.microsoft.com/office/drawing/2014/main" id="{488810AB-E00A-4F2B-B563-9F2C27D2D499}"/>
                </a:ext>
              </a:extLst>
            </p:cNvPr>
            <p:cNvSpPr/>
            <p:nvPr/>
          </p:nvSpPr>
          <p:spPr>
            <a:xfrm>
              <a:off x="2207744" y="1141262"/>
              <a:ext cx="1233121" cy="123312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Circle: Hollow 11">
              <a:extLst>
                <a:ext uri="{FF2B5EF4-FFF2-40B4-BE49-F238E27FC236}">
                  <a16:creationId xmlns:a16="http://schemas.microsoft.com/office/drawing/2014/main" id="{ABBA7577-B771-48EF-86CF-9A74C497E9DF}"/>
                </a:ext>
              </a:extLst>
            </p:cNvPr>
            <p:cNvSpPr/>
            <p:nvPr/>
          </p:nvSpPr>
          <p:spPr>
            <a:xfrm>
              <a:off x="2367104" y="1300622"/>
              <a:ext cx="914400" cy="914400"/>
            </a:xfrm>
            <a:prstGeom prst="donut">
              <a:avLst>
                <a:gd name="adj" fmla="val 17462"/>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5" name="Rectangle 15">
              <a:extLst>
                <a:ext uri="{FF2B5EF4-FFF2-40B4-BE49-F238E27FC236}">
                  <a16:creationId xmlns:a16="http://schemas.microsoft.com/office/drawing/2014/main" id="{8B2A56F7-039A-4BD8-A060-7D6C2E14E3EB}"/>
                </a:ext>
              </a:extLst>
            </p:cNvPr>
            <p:cNvSpPr/>
            <p:nvPr/>
          </p:nvSpPr>
          <p:spPr>
            <a:xfrm>
              <a:off x="1704085" y="1650439"/>
              <a:ext cx="814573" cy="19661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14">
              <a:extLst>
                <a:ext uri="{FF2B5EF4-FFF2-40B4-BE49-F238E27FC236}">
                  <a16:creationId xmlns:a16="http://schemas.microsoft.com/office/drawing/2014/main" id="{F2E5135D-88B7-448F-8BF4-A164DFD74A63}"/>
                </a:ext>
              </a:extLst>
            </p:cNvPr>
            <p:cNvSpPr/>
            <p:nvPr/>
          </p:nvSpPr>
          <p:spPr>
            <a:xfrm>
              <a:off x="1345124" y="1487039"/>
              <a:ext cx="520504" cy="520504"/>
            </a:xfrm>
            <a:prstGeom prst="ellipse">
              <a:avLst/>
            </a:prstGeom>
            <a:solidFill>
              <a:srgbClr val="D4D0DE"/>
            </a:solidFill>
            <a:ln w="1365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 name="Picture 3">
              <a:extLst>
                <a:ext uri="{FF2B5EF4-FFF2-40B4-BE49-F238E27FC236}">
                  <a16:creationId xmlns:a16="http://schemas.microsoft.com/office/drawing/2014/main" id="{F72EC253-709D-4811-9F6A-40B9DB33DF3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4051"/>
            <a:stretch/>
          </p:blipFill>
          <p:spPr>
            <a:xfrm>
              <a:off x="5402244" y="1566908"/>
              <a:ext cx="479084" cy="411767"/>
            </a:xfrm>
            <a:prstGeom prst="rect">
              <a:avLst/>
            </a:prstGeom>
          </p:spPr>
        </p:pic>
        <p:sp>
          <p:nvSpPr>
            <p:cNvPr id="74" name="TextBox 16">
              <a:extLst>
                <a:ext uri="{FF2B5EF4-FFF2-40B4-BE49-F238E27FC236}">
                  <a16:creationId xmlns:a16="http://schemas.microsoft.com/office/drawing/2014/main" id="{8484D194-8FBB-41BA-92C5-C09CA04D14D2}"/>
                </a:ext>
              </a:extLst>
            </p:cNvPr>
            <p:cNvSpPr txBox="1"/>
            <p:nvPr/>
          </p:nvSpPr>
          <p:spPr>
            <a:xfrm>
              <a:off x="3681909" y="1565479"/>
              <a:ext cx="2894927" cy="373139"/>
            </a:xfrm>
            <a:prstGeom prst="rect">
              <a:avLst/>
            </a:prstGeom>
            <a:noFill/>
          </p:spPr>
          <p:txBody>
            <a:bodyPr wrap="square" rtlCol="0">
              <a:spAutoFit/>
            </a:bodyPr>
            <a:lstStyle/>
            <a:p>
              <a:pPr algn="r"/>
              <a:r>
                <a:rPr lang="ar-SY" dirty="0"/>
                <a:t>أَستَخْرِجُ مِنَ النَّصِّ</a:t>
              </a:r>
              <a:r>
                <a:rPr lang="ar-SY" b="1" dirty="0"/>
                <a:t>:</a:t>
              </a:r>
              <a:endParaRPr lang="en-US" dirty="0"/>
            </a:p>
          </p:txBody>
        </p:sp>
        <p:sp>
          <p:nvSpPr>
            <p:cNvPr id="75" name="TextBox 18">
              <a:extLst>
                <a:ext uri="{FF2B5EF4-FFF2-40B4-BE49-F238E27FC236}">
                  <a16:creationId xmlns:a16="http://schemas.microsoft.com/office/drawing/2014/main" id="{F07770C7-2019-491F-A263-C4022F48B5B1}"/>
                </a:ext>
              </a:extLst>
            </p:cNvPr>
            <p:cNvSpPr txBox="1"/>
            <p:nvPr/>
          </p:nvSpPr>
          <p:spPr>
            <a:xfrm>
              <a:off x="2841537" y="1472819"/>
              <a:ext cx="184731" cy="523220"/>
            </a:xfrm>
            <a:prstGeom prst="rect">
              <a:avLst/>
            </a:prstGeom>
            <a:noFill/>
          </p:spPr>
          <p:txBody>
            <a:bodyPr wrap="none" rtlCol="0">
              <a:spAutoFit/>
            </a:bodyPr>
            <a:lstStyle/>
            <a:p>
              <a:endParaRPr lang="en-US" sz="2800" b="1" dirty="0">
                <a:solidFill>
                  <a:schemeClr val="bg1"/>
                </a:solidFill>
              </a:endParaRPr>
            </a:p>
          </p:txBody>
        </p:sp>
      </p:grpSp>
      <p:sp>
        <p:nvSpPr>
          <p:cNvPr id="24" name="Rectangle 3">
            <a:extLst>
              <a:ext uri="{FF2B5EF4-FFF2-40B4-BE49-F238E27FC236}">
                <a16:creationId xmlns:a16="http://schemas.microsoft.com/office/drawing/2014/main" id="{A650EE87-109A-4FFC-B85B-9C8EF6F3F81E}"/>
              </a:ext>
            </a:extLst>
          </p:cNvPr>
          <p:cNvSpPr/>
          <p:nvPr/>
        </p:nvSpPr>
        <p:spPr>
          <a:xfrm>
            <a:off x="9962498" y="0"/>
            <a:ext cx="2369127" cy="6882964"/>
          </a:xfrm>
          <a:prstGeom prst="rect">
            <a:avLst/>
          </a:prstGeom>
          <a:solidFill>
            <a:srgbClr val="394551"/>
          </a:solidFill>
          <a:ln>
            <a:noFill/>
          </a:ln>
          <a:effectLst>
            <a:outerShdw blurRad="203200" dist="165100" dir="8100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4">
            <a:extLst>
              <a:ext uri="{FF2B5EF4-FFF2-40B4-BE49-F238E27FC236}">
                <a16:creationId xmlns:a16="http://schemas.microsoft.com/office/drawing/2014/main" id="{A1295199-7112-49CE-A47A-FAFBD118A2EE}"/>
              </a:ext>
            </a:extLst>
          </p:cNvPr>
          <p:cNvSpPr/>
          <p:nvPr/>
        </p:nvSpPr>
        <p:spPr>
          <a:xfrm>
            <a:off x="9962494" y="4504719"/>
            <a:ext cx="2369127" cy="324853"/>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D0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5">
            <a:extLst>
              <a:ext uri="{FF2B5EF4-FFF2-40B4-BE49-F238E27FC236}">
                <a16:creationId xmlns:a16="http://schemas.microsoft.com/office/drawing/2014/main" id="{F4E55228-552B-4BD1-B0B6-B030A6B8087C}"/>
              </a:ext>
            </a:extLst>
          </p:cNvPr>
          <p:cNvSpPr/>
          <p:nvPr/>
        </p:nvSpPr>
        <p:spPr>
          <a:xfrm flipV="1">
            <a:off x="9962495" y="1937984"/>
            <a:ext cx="2369127" cy="541422"/>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C0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
            <a:extLst>
              <a:ext uri="{FF2B5EF4-FFF2-40B4-BE49-F238E27FC236}">
                <a16:creationId xmlns:a16="http://schemas.microsoft.com/office/drawing/2014/main" id="{3C8FC663-0353-4E6E-B772-6136B2A1A6C7}"/>
              </a:ext>
            </a:extLst>
          </p:cNvPr>
          <p:cNvSpPr/>
          <p:nvPr/>
        </p:nvSpPr>
        <p:spPr>
          <a:xfrm>
            <a:off x="9962494" y="2479406"/>
            <a:ext cx="1812760" cy="2025313"/>
          </a:xfrm>
          <a:prstGeom prst="rect">
            <a:avLst/>
          </a:prstGeom>
          <a:solidFill>
            <a:srgbClr val="1B2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9">
            <a:extLst>
              <a:ext uri="{FF2B5EF4-FFF2-40B4-BE49-F238E27FC236}">
                <a16:creationId xmlns:a16="http://schemas.microsoft.com/office/drawing/2014/main" id="{F19CB0CF-105C-4C4F-8E44-3E29B15F3E0E}"/>
              </a:ext>
            </a:extLst>
          </p:cNvPr>
          <p:cNvGrpSpPr/>
          <p:nvPr/>
        </p:nvGrpSpPr>
        <p:grpSpPr>
          <a:xfrm>
            <a:off x="10725021" y="2054066"/>
            <a:ext cx="422036" cy="100487"/>
            <a:chOff x="2432178" y="1589141"/>
            <a:chExt cx="422036" cy="100487"/>
          </a:xfrm>
        </p:grpSpPr>
        <p:sp>
          <p:nvSpPr>
            <p:cNvPr id="29" name="Light1">
              <a:extLst>
                <a:ext uri="{FF2B5EF4-FFF2-40B4-BE49-F238E27FC236}">
                  <a16:creationId xmlns:a16="http://schemas.microsoft.com/office/drawing/2014/main" id="{56DD5D2D-6AB0-4B7C-98A4-DB080266E35C}"/>
                </a:ext>
              </a:extLst>
            </p:cNvPr>
            <p:cNvSpPr/>
            <p:nvPr/>
          </p:nvSpPr>
          <p:spPr>
            <a:xfrm rot="16200000">
              <a:off x="2604384" y="1416938"/>
              <a:ext cx="77628"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0">
              <a:extLst>
                <a:ext uri="{FF2B5EF4-FFF2-40B4-BE49-F238E27FC236}">
                  <a16:creationId xmlns:a16="http://schemas.microsoft.com/office/drawing/2014/main" id="{EAC20CE0-B6D8-47A9-BA99-A971031F1970}"/>
                </a:ext>
              </a:extLst>
            </p:cNvPr>
            <p:cNvSpPr/>
            <p:nvPr/>
          </p:nvSpPr>
          <p:spPr>
            <a:xfrm>
              <a:off x="2432178" y="1643909"/>
              <a:ext cx="422032" cy="45719"/>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Oval 10">
            <a:extLst>
              <a:ext uri="{FF2B5EF4-FFF2-40B4-BE49-F238E27FC236}">
                <a16:creationId xmlns:a16="http://schemas.microsoft.com/office/drawing/2014/main" id="{3AFCDB30-5930-4D98-9A2B-96F9446EF2C3}"/>
              </a:ext>
            </a:extLst>
          </p:cNvPr>
          <p:cNvSpPr/>
          <p:nvPr/>
        </p:nvSpPr>
        <p:spPr>
          <a:xfrm>
            <a:off x="10890938" y="2108834"/>
            <a:ext cx="90202" cy="113813"/>
          </a:xfrm>
          <a:prstGeom prst="ellipse">
            <a:avLst/>
          </a:prstGeom>
          <a:solidFill>
            <a:schemeClr val="bg1"/>
          </a:solidFill>
          <a:ln>
            <a:noFill/>
          </a:ln>
          <a:effectLst>
            <a:glow rad="254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12">
            <a:extLst>
              <a:ext uri="{FF2B5EF4-FFF2-40B4-BE49-F238E27FC236}">
                <a16:creationId xmlns:a16="http://schemas.microsoft.com/office/drawing/2014/main" id="{AFD528B4-9773-44C9-AA05-400F5E14FCB5}"/>
              </a:ext>
            </a:extLst>
          </p:cNvPr>
          <p:cNvGrpSpPr/>
          <p:nvPr/>
        </p:nvGrpSpPr>
        <p:grpSpPr>
          <a:xfrm>
            <a:off x="10361973" y="1870854"/>
            <a:ext cx="1184557" cy="1101140"/>
            <a:chOff x="381259" y="1883160"/>
            <a:chExt cx="1184557" cy="1101140"/>
          </a:xfrm>
        </p:grpSpPr>
        <p:grpSp>
          <p:nvGrpSpPr>
            <p:cNvPr id="40" name="Group 11">
              <a:extLst>
                <a:ext uri="{FF2B5EF4-FFF2-40B4-BE49-F238E27FC236}">
                  <a16:creationId xmlns:a16="http://schemas.microsoft.com/office/drawing/2014/main" id="{05111B57-645F-45A4-BD21-9851AC6A1B08}"/>
                </a:ext>
              </a:extLst>
            </p:cNvPr>
            <p:cNvGrpSpPr/>
            <p:nvPr/>
          </p:nvGrpSpPr>
          <p:grpSpPr>
            <a:xfrm>
              <a:off x="381259" y="2129310"/>
              <a:ext cx="1184557" cy="854990"/>
              <a:chOff x="367418" y="2096843"/>
              <a:chExt cx="1184557" cy="854990"/>
            </a:xfrm>
          </p:grpSpPr>
          <p:sp>
            <p:nvSpPr>
              <p:cNvPr id="44" name="Flowchart: Manual Operation 24">
                <a:extLst>
                  <a:ext uri="{FF2B5EF4-FFF2-40B4-BE49-F238E27FC236}">
                    <a16:creationId xmlns:a16="http://schemas.microsoft.com/office/drawing/2014/main" id="{6AD2585D-80A6-4283-9DFF-61C6DD7D2E28}"/>
                  </a:ext>
                </a:extLst>
              </p:cNvPr>
              <p:cNvSpPr/>
              <p:nvPr/>
            </p:nvSpPr>
            <p:spPr>
              <a:xfrm flipV="1">
                <a:off x="367418" y="2096843"/>
                <a:ext cx="1184557" cy="85499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604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604"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lowchart: Manual Operation 24">
                <a:extLst>
                  <a:ext uri="{FF2B5EF4-FFF2-40B4-BE49-F238E27FC236}">
                    <a16:creationId xmlns:a16="http://schemas.microsoft.com/office/drawing/2014/main" id="{D5D655EE-BE3F-46DB-BB74-F3D6ACE217E3}"/>
                  </a:ext>
                </a:extLst>
              </p:cNvPr>
              <p:cNvSpPr/>
              <p:nvPr/>
            </p:nvSpPr>
            <p:spPr>
              <a:xfrm flipV="1">
                <a:off x="514603" y="2117757"/>
                <a:ext cx="890189" cy="64252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430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430"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lowchart: Manual Operation 24">
              <a:extLst>
                <a:ext uri="{FF2B5EF4-FFF2-40B4-BE49-F238E27FC236}">
                  <a16:creationId xmlns:a16="http://schemas.microsoft.com/office/drawing/2014/main" id="{4E13F46C-4766-4B65-B42A-EB157CF86FB8}"/>
                </a:ext>
              </a:extLst>
            </p:cNvPr>
            <p:cNvSpPr/>
            <p:nvPr/>
          </p:nvSpPr>
          <p:spPr>
            <a:xfrm flipV="1">
              <a:off x="629298" y="1883160"/>
              <a:ext cx="660399" cy="85202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65000">
                  <a:srgbClr val="FFFFFF">
                    <a:lumMod val="0"/>
                    <a:lumOff val="100000"/>
                    <a:alpha val="18000"/>
                  </a:srgbClr>
                </a:gs>
                <a:gs pos="36000">
                  <a:srgbClr val="00FFFF">
                    <a:alpha val="80000"/>
                  </a:srgbClr>
                </a:gs>
                <a:gs pos="0">
                  <a:srgbClr val="00FFFF"/>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Oval 17">
            <a:extLst>
              <a:ext uri="{FF2B5EF4-FFF2-40B4-BE49-F238E27FC236}">
                <a16:creationId xmlns:a16="http://schemas.microsoft.com/office/drawing/2014/main" id="{AAD442B8-ED74-4063-9010-2E7B5F0886D8}"/>
              </a:ext>
            </a:extLst>
          </p:cNvPr>
          <p:cNvSpPr/>
          <p:nvPr/>
        </p:nvSpPr>
        <p:spPr>
          <a:xfrm>
            <a:off x="10604630" y="712134"/>
            <a:ext cx="900997" cy="900997"/>
          </a:xfrm>
          <a:prstGeom prst="ellipse">
            <a:avLst/>
          </a:prstGeom>
          <a:solidFill>
            <a:srgbClr val="39455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16">
            <a:extLst>
              <a:ext uri="{FF2B5EF4-FFF2-40B4-BE49-F238E27FC236}">
                <a16:creationId xmlns:a16="http://schemas.microsoft.com/office/drawing/2014/main" id="{5BCE99D9-251B-47B0-80CC-0AB4529BEB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8742" y="883035"/>
            <a:ext cx="632349" cy="5683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52" name="Group 21">
            <a:extLst>
              <a:ext uri="{FF2B5EF4-FFF2-40B4-BE49-F238E27FC236}">
                <a16:creationId xmlns:a16="http://schemas.microsoft.com/office/drawing/2014/main" id="{841406D0-9B78-4B69-ABC9-05A40A4C639C}"/>
              </a:ext>
            </a:extLst>
          </p:cNvPr>
          <p:cNvGrpSpPr/>
          <p:nvPr/>
        </p:nvGrpSpPr>
        <p:grpSpPr>
          <a:xfrm>
            <a:off x="9994541" y="2698094"/>
            <a:ext cx="2003394" cy="805723"/>
            <a:chOff x="32045" y="2673130"/>
            <a:chExt cx="2003394" cy="805723"/>
          </a:xfrm>
        </p:grpSpPr>
        <p:sp>
          <p:nvSpPr>
            <p:cNvPr id="53" name="TextBox 35">
              <a:extLst>
                <a:ext uri="{FF2B5EF4-FFF2-40B4-BE49-F238E27FC236}">
                  <a16:creationId xmlns:a16="http://schemas.microsoft.com/office/drawing/2014/main" id="{BC81750F-28A6-407E-93EE-0E1F964AB942}"/>
                </a:ext>
              </a:extLst>
            </p:cNvPr>
            <p:cNvSpPr txBox="1"/>
            <p:nvPr/>
          </p:nvSpPr>
          <p:spPr>
            <a:xfrm>
              <a:off x="850854" y="2673130"/>
              <a:ext cx="184731" cy="369332"/>
            </a:xfrm>
            <a:prstGeom prst="rect">
              <a:avLst/>
            </a:prstGeom>
            <a:noFill/>
          </p:spPr>
          <p:txBody>
            <a:bodyPr wrap="none" rtlCol="0">
              <a:spAutoFit/>
            </a:bodyPr>
            <a:lstStyle/>
            <a:p>
              <a:pPr algn="ctr"/>
              <a:endParaRPr lang="en-US" dirty="0">
                <a:solidFill>
                  <a:srgbClr val="00FFFF"/>
                </a:solidFill>
                <a:latin typeface="Oswald" panose="02000503000000000000" pitchFamily="2" charset="0"/>
              </a:endParaRPr>
            </a:p>
          </p:txBody>
        </p:sp>
        <p:sp>
          <p:nvSpPr>
            <p:cNvPr id="54" name="TextBox 36">
              <a:extLst>
                <a:ext uri="{FF2B5EF4-FFF2-40B4-BE49-F238E27FC236}">
                  <a16:creationId xmlns:a16="http://schemas.microsoft.com/office/drawing/2014/main" id="{6300D852-9565-4201-AB55-7B8E87730B9F}"/>
                </a:ext>
              </a:extLst>
            </p:cNvPr>
            <p:cNvSpPr txBox="1"/>
            <p:nvPr/>
          </p:nvSpPr>
          <p:spPr>
            <a:xfrm>
              <a:off x="32045" y="3078743"/>
              <a:ext cx="2003394" cy="400110"/>
            </a:xfrm>
            <a:prstGeom prst="rect">
              <a:avLst/>
            </a:prstGeom>
            <a:noFill/>
          </p:spPr>
          <p:txBody>
            <a:bodyPr wrap="square" rtlCol="0">
              <a:spAutoFit/>
            </a:bodyPr>
            <a:lstStyle/>
            <a:p>
              <a:pPr algn="ctr"/>
              <a:r>
                <a:rPr lang="ar-SY" sz="2000" dirty="0">
                  <a:solidFill>
                    <a:srgbClr val="33CCCC"/>
                  </a:solidFill>
                  <a:latin typeface="Helvetica" panose="020B0604020202020204" pitchFamily="34" charset="0"/>
                </a:rPr>
                <a:t>التَّرَاكِيبُ اللُّغَوِيَّةُ</a:t>
              </a:r>
              <a:endParaRPr lang="en-US" sz="2000" dirty="0">
                <a:solidFill>
                  <a:srgbClr val="33CCCC"/>
                </a:solidFill>
                <a:latin typeface="Helvetica" panose="020B0604020202020204" pitchFamily="34" charset="0"/>
              </a:endParaRPr>
            </a:p>
          </p:txBody>
        </p:sp>
      </p:grpSp>
      <p:sp>
        <p:nvSpPr>
          <p:cNvPr id="55" name="TextBox 1">
            <a:extLst>
              <a:ext uri="{FF2B5EF4-FFF2-40B4-BE49-F238E27FC236}">
                <a16:creationId xmlns:a16="http://schemas.microsoft.com/office/drawing/2014/main" id="{C54F66CB-3E04-4C45-996C-7E6BA81E65FE}"/>
              </a:ext>
            </a:extLst>
          </p:cNvPr>
          <p:cNvSpPr txBox="1"/>
          <p:nvPr/>
        </p:nvSpPr>
        <p:spPr>
          <a:xfrm>
            <a:off x="9962494" y="3753135"/>
            <a:ext cx="2048531" cy="830997"/>
          </a:xfrm>
          <a:prstGeom prst="rect">
            <a:avLst/>
          </a:prstGeom>
          <a:noFill/>
          <a:effectLst>
            <a:outerShdw blurRad="88900" dist="215900" dir="1800000" sy="23000" kx="1200000" algn="br" rotWithShape="0">
              <a:prstClr val="black">
                <a:alpha val="46000"/>
              </a:prstClr>
            </a:outerShdw>
          </a:effectLst>
        </p:spPr>
        <p:txBody>
          <a:bodyPr wrap="square" rtlCol="0">
            <a:spAutoFit/>
          </a:bodyPr>
          <a:lstStyle/>
          <a:p>
            <a:pPr algn="ctr"/>
            <a:r>
              <a:rPr lang="ar-SY" sz="2400" b="1" dirty="0">
                <a:solidFill>
                  <a:srgbClr val="FF0000"/>
                </a:solidFill>
                <a:latin typeface="Oswald" panose="02000503000000000000" pitchFamily="2" charset="0"/>
              </a:rPr>
              <a:t>أولاً</a:t>
            </a:r>
          </a:p>
          <a:p>
            <a:pPr algn="ctr"/>
            <a:r>
              <a:rPr lang="ar-SY" sz="2400" b="1">
                <a:solidFill>
                  <a:srgbClr val="FFC000"/>
                </a:solidFill>
                <a:latin typeface="Oswald" panose="02000503000000000000" pitchFamily="2" charset="0"/>
              </a:rPr>
              <a:t>أسْتَخْرِجْ:</a:t>
            </a:r>
            <a:endParaRPr lang="ar-SY" sz="2400" b="1" dirty="0">
              <a:solidFill>
                <a:srgbClr val="FFC000"/>
              </a:solidFill>
              <a:latin typeface="Oswald" panose="02000503000000000000" pitchFamily="2" charset="0"/>
            </a:endParaRPr>
          </a:p>
        </p:txBody>
      </p:sp>
      <p:sp>
        <p:nvSpPr>
          <p:cNvPr id="38" name="Right Triangle 84">
            <a:extLst>
              <a:ext uri="{FF2B5EF4-FFF2-40B4-BE49-F238E27FC236}">
                <a16:creationId xmlns:a16="http://schemas.microsoft.com/office/drawing/2014/main" id="{A8137751-59A5-4F8C-8027-71D76B3C459C}"/>
              </a:ext>
            </a:extLst>
          </p:cNvPr>
          <p:cNvSpPr/>
          <p:nvPr/>
        </p:nvSpPr>
        <p:spPr>
          <a:xfrm rot="284147">
            <a:off x="5876276" y="1584640"/>
            <a:ext cx="1007128" cy="2127038"/>
          </a:xfrm>
          <a:prstGeom prst="rtTriangle">
            <a:avLst/>
          </a:prstGeom>
          <a:gradFill flip="none" rotWithShape="1">
            <a:gsLst>
              <a:gs pos="32000">
                <a:schemeClr val="bg1">
                  <a:lumMod val="95000"/>
                  <a:alpha val="0"/>
                </a:schemeClr>
              </a:gs>
              <a:gs pos="85000">
                <a:schemeClr val="bg2">
                  <a:lumMod val="25000"/>
                  <a:alpha val="48000"/>
                </a:schemeClr>
              </a:gs>
            </a:gsLst>
            <a:lin ang="138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9" name="مجموعة 38"/>
          <p:cNvGrpSpPr/>
          <p:nvPr/>
        </p:nvGrpSpPr>
        <p:grpSpPr>
          <a:xfrm>
            <a:off x="6006739" y="2672816"/>
            <a:ext cx="2741910" cy="927279"/>
            <a:chOff x="6006739" y="1668053"/>
            <a:chExt cx="2741910" cy="927279"/>
          </a:xfrm>
        </p:grpSpPr>
        <p:sp>
          <p:nvSpPr>
            <p:cNvPr id="42" name="Arrow: Pentagon 59">
              <a:extLst>
                <a:ext uri="{FF2B5EF4-FFF2-40B4-BE49-F238E27FC236}">
                  <a16:creationId xmlns:a16="http://schemas.microsoft.com/office/drawing/2014/main" id="{D56DB0C9-AE6D-456A-A664-467F1BF46B9A}"/>
                </a:ext>
              </a:extLst>
            </p:cNvPr>
            <p:cNvSpPr/>
            <p:nvPr/>
          </p:nvSpPr>
          <p:spPr>
            <a:xfrm flipH="1">
              <a:off x="6006739" y="1668053"/>
              <a:ext cx="2741910" cy="927279"/>
            </a:xfrm>
            <a:prstGeom prst="homePlate">
              <a:avLst/>
            </a:prstGeom>
            <a:gradFill flip="none" rotWithShape="1">
              <a:gsLst>
                <a:gs pos="0">
                  <a:srgbClr val="003BB0"/>
                </a:gs>
                <a:gs pos="100000">
                  <a:srgbClr val="002060"/>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TextBox 78">
              <a:extLst>
                <a:ext uri="{FF2B5EF4-FFF2-40B4-BE49-F238E27FC236}">
                  <a16:creationId xmlns:a16="http://schemas.microsoft.com/office/drawing/2014/main" id="{963C4A67-E07A-4D54-850D-5F84A4CA4E9F}"/>
                </a:ext>
              </a:extLst>
            </p:cNvPr>
            <p:cNvSpPr txBox="1"/>
            <p:nvPr/>
          </p:nvSpPr>
          <p:spPr>
            <a:xfrm>
              <a:off x="6415274" y="1929311"/>
              <a:ext cx="2284898" cy="338554"/>
            </a:xfrm>
            <a:prstGeom prst="rect">
              <a:avLst/>
            </a:prstGeom>
            <a:noFill/>
          </p:spPr>
          <p:txBody>
            <a:bodyPr wrap="square" rtlCol="0">
              <a:spAutoFit/>
            </a:bodyPr>
            <a:lstStyle/>
            <a:p>
              <a:pPr algn="ctr"/>
              <a:r>
                <a:rPr lang="ar-SY" sz="1600" b="1" dirty="0">
                  <a:solidFill>
                    <a:schemeClr val="bg1"/>
                  </a:solidFill>
                </a:rPr>
                <a:t>ثلاث كلمات تحوي ال القمرية:</a:t>
              </a:r>
              <a:endParaRPr lang="en-IN" sz="1050" dirty="0">
                <a:solidFill>
                  <a:schemeClr val="bg1"/>
                </a:solidFill>
                <a:latin typeface="Berlin Sans FB" panose="020E0602020502020306" pitchFamily="34" charset="0"/>
              </a:endParaRPr>
            </a:p>
          </p:txBody>
        </p:sp>
      </p:grpSp>
      <p:sp>
        <p:nvSpPr>
          <p:cNvPr id="46" name="Right Triangle 84">
            <a:extLst>
              <a:ext uri="{FF2B5EF4-FFF2-40B4-BE49-F238E27FC236}">
                <a16:creationId xmlns:a16="http://schemas.microsoft.com/office/drawing/2014/main" id="{A8137751-59A5-4F8C-8027-71D76B3C459C}"/>
              </a:ext>
            </a:extLst>
          </p:cNvPr>
          <p:cNvSpPr/>
          <p:nvPr/>
        </p:nvSpPr>
        <p:spPr>
          <a:xfrm rot="284147">
            <a:off x="5876276" y="2845435"/>
            <a:ext cx="1007128" cy="2127038"/>
          </a:xfrm>
          <a:prstGeom prst="rtTriangle">
            <a:avLst/>
          </a:prstGeom>
          <a:gradFill flip="none" rotWithShape="1">
            <a:gsLst>
              <a:gs pos="32000">
                <a:schemeClr val="bg1">
                  <a:lumMod val="95000"/>
                  <a:alpha val="0"/>
                </a:schemeClr>
              </a:gs>
              <a:gs pos="85000">
                <a:schemeClr val="bg2">
                  <a:lumMod val="25000"/>
                  <a:alpha val="48000"/>
                </a:schemeClr>
              </a:gs>
            </a:gsLst>
            <a:lin ang="138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7" name="مجموعة 46"/>
          <p:cNvGrpSpPr/>
          <p:nvPr/>
        </p:nvGrpSpPr>
        <p:grpSpPr>
          <a:xfrm>
            <a:off x="6006739" y="3933611"/>
            <a:ext cx="2741910" cy="927279"/>
            <a:chOff x="6006739" y="1668053"/>
            <a:chExt cx="2741910" cy="927279"/>
          </a:xfrm>
        </p:grpSpPr>
        <p:sp>
          <p:nvSpPr>
            <p:cNvPr id="49" name="Arrow: Pentagon 59">
              <a:extLst>
                <a:ext uri="{FF2B5EF4-FFF2-40B4-BE49-F238E27FC236}">
                  <a16:creationId xmlns:a16="http://schemas.microsoft.com/office/drawing/2014/main" id="{D56DB0C9-AE6D-456A-A664-467F1BF46B9A}"/>
                </a:ext>
              </a:extLst>
            </p:cNvPr>
            <p:cNvSpPr/>
            <p:nvPr/>
          </p:nvSpPr>
          <p:spPr>
            <a:xfrm flipH="1">
              <a:off x="6006739" y="1668053"/>
              <a:ext cx="2741910" cy="927279"/>
            </a:xfrm>
            <a:prstGeom prst="homePlate">
              <a:avLst/>
            </a:prstGeom>
            <a:gradFill flip="none" rotWithShape="1">
              <a:gsLst>
                <a:gs pos="0">
                  <a:srgbClr val="003BB0"/>
                </a:gs>
                <a:gs pos="100000">
                  <a:srgbClr val="002060"/>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TextBox 78">
              <a:extLst>
                <a:ext uri="{FF2B5EF4-FFF2-40B4-BE49-F238E27FC236}">
                  <a16:creationId xmlns:a16="http://schemas.microsoft.com/office/drawing/2014/main" id="{963C4A67-E07A-4D54-850D-5F84A4CA4E9F}"/>
                </a:ext>
              </a:extLst>
            </p:cNvPr>
            <p:cNvSpPr txBox="1"/>
            <p:nvPr/>
          </p:nvSpPr>
          <p:spPr>
            <a:xfrm>
              <a:off x="6415274" y="1929311"/>
              <a:ext cx="2284898" cy="338554"/>
            </a:xfrm>
            <a:prstGeom prst="rect">
              <a:avLst/>
            </a:prstGeom>
            <a:noFill/>
          </p:spPr>
          <p:txBody>
            <a:bodyPr wrap="square" rtlCol="0">
              <a:spAutoFit/>
            </a:bodyPr>
            <a:lstStyle/>
            <a:p>
              <a:pPr algn="ctr"/>
              <a:r>
                <a:rPr lang="ar-SY" sz="1600" b="1" dirty="0">
                  <a:solidFill>
                    <a:schemeClr val="bg1"/>
                  </a:solidFill>
                </a:rPr>
                <a:t>ثلاث كلمات تحوي مداً بالواو :</a:t>
              </a:r>
              <a:endParaRPr lang="en-IN" sz="1050" dirty="0">
                <a:solidFill>
                  <a:schemeClr val="bg1"/>
                </a:solidFill>
                <a:latin typeface="Berlin Sans FB" panose="020E0602020502020306" pitchFamily="34" charset="0"/>
              </a:endParaRPr>
            </a:p>
          </p:txBody>
        </p:sp>
      </p:grpSp>
      <p:sp>
        <p:nvSpPr>
          <p:cNvPr id="56" name="Right Triangle 84">
            <a:extLst>
              <a:ext uri="{FF2B5EF4-FFF2-40B4-BE49-F238E27FC236}">
                <a16:creationId xmlns:a16="http://schemas.microsoft.com/office/drawing/2014/main" id="{A8137751-59A5-4F8C-8027-71D76B3C459C}"/>
              </a:ext>
            </a:extLst>
          </p:cNvPr>
          <p:cNvSpPr/>
          <p:nvPr/>
        </p:nvSpPr>
        <p:spPr>
          <a:xfrm rot="284147">
            <a:off x="5876276" y="4106230"/>
            <a:ext cx="1007128" cy="2127038"/>
          </a:xfrm>
          <a:prstGeom prst="rtTriangle">
            <a:avLst/>
          </a:prstGeom>
          <a:gradFill flip="none" rotWithShape="1">
            <a:gsLst>
              <a:gs pos="32000">
                <a:schemeClr val="bg1">
                  <a:lumMod val="95000"/>
                  <a:alpha val="0"/>
                </a:schemeClr>
              </a:gs>
              <a:gs pos="85000">
                <a:schemeClr val="bg2">
                  <a:lumMod val="25000"/>
                  <a:alpha val="48000"/>
                </a:schemeClr>
              </a:gs>
            </a:gsLst>
            <a:lin ang="138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9" name="مجموعة 68"/>
          <p:cNvGrpSpPr/>
          <p:nvPr/>
        </p:nvGrpSpPr>
        <p:grpSpPr>
          <a:xfrm>
            <a:off x="2083587" y="3154407"/>
            <a:ext cx="2779296" cy="2376810"/>
            <a:chOff x="2362987" y="3154407"/>
            <a:chExt cx="2779296" cy="2376810"/>
          </a:xfrm>
        </p:grpSpPr>
        <p:sp>
          <p:nvSpPr>
            <p:cNvPr id="70" name="Freeform: Shape 103">
              <a:extLst>
                <a:ext uri="{FF2B5EF4-FFF2-40B4-BE49-F238E27FC236}">
                  <a16:creationId xmlns:a16="http://schemas.microsoft.com/office/drawing/2014/main" id="{C0AEAE91-822D-4847-A337-08393FBFFFCF}"/>
                </a:ext>
              </a:extLst>
            </p:cNvPr>
            <p:cNvSpPr/>
            <p:nvPr/>
          </p:nvSpPr>
          <p:spPr>
            <a:xfrm rot="13679194">
              <a:off x="2455638" y="3061756"/>
              <a:ext cx="2376810" cy="2562111"/>
            </a:xfrm>
            <a:custGeom>
              <a:avLst/>
              <a:gdLst>
                <a:gd name="connsiteX0" fmla="*/ 479118 w 3007111"/>
                <a:gd name="connsiteY0" fmla="*/ 3100942 h 3210454"/>
                <a:gd name="connsiteX1" fmla="*/ 529597 w 3007111"/>
                <a:gd name="connsiteY1" fmla="*/ 2842397 h 3210454"/>
                <a:gd name="connsiteX2" fmla="*/ 192497 w 3007111"/>
                <a:gd name="connsiteY2" fmla="*/ 2776582 h 3210454"/>
                <a:gd name="connsiteX3" fmla="*/ 246712 w 3007111"/>
                <a:gd name="connsiteY3" fmla="*/ 2498901 h 3210454"/>
                <a:gd name="connsiteX4" fmla="*/ 0 w 3007111"/>
                <a:gd name="connsiteY4" fmla="*/ 2450733 h 3210454"/>
                <a:gd name="connsiteX5" fmla="*/ 69834 w 3007111"/>
                <a:gd name="connsiteY5" fmla="*/ 2093048 h 3210454"/>
                <a:gd name="connsiteX6" fmla="*/ 304470 w 3007111"/>
                <a:gd name="connsiteY6" fmla="*/ 2138859 h 3210454"/>
                <a:gd name="connsiteX7" fmla="*/ 380179 w 3007111"/>
                <a:gd name="connsiteY7" fmla="*/ 1751081 h 3210454"/>
                <a:gd name="connsiteX8" fmla="*/ 645309 w 3007111"/>
                <a:gd name="connsiteY8" fmla="*/ 1802845 h 3210454"/>
                <a:gd name="connsiteX9" fmla="*/ 721793 w 3007111"/>
                <a:gd name="connsiteY9" fmla="*/ 1411097 h 3210454"/>
                <a:gd name="connsiteX10" fmla="*/ 986923 w 3007111"/>
                <a:gd name="connsiteY10" fmla="*/ 1462861 h 3210454"/>
                <a:gd name="connsiteX11" fmla="*/ 1063407 w 3007111"/>
                <a:gd name="connsiteY11" fmla="*/ 1071114 h 3210454"/>
                <a:gd name="connsiteX12" fmla="*/ 1328537 w 3007111"/>
                <a:gd name="connsiteY12" fmla="*/ 1122878 h 3210454"/>
                <a:gd name="connsiteX13" fmla="*/ 1397147 w 3007111"/>
                <a:gd name="connsiteY13" fmla="*/ 771464 h 3210454"/>
                <a:gd name="connsiteX14" fmla="*/ 1463202 w 3007111"/>
                <a:gd name="connsiteY14" fmla="*/ 784360 h 3210454"/>
                <a:gd name="connsiteX15" fmla="*/ 1467543 w 3007111"/>
                <a:gd name="connsiteY15" fmla="*/ 626746 h 3210454"/>
                <a:gd name="connsiteX16" fmla="*/ 2336791 w 3007111"/>
                <a:gd name="connsiteY16" fmla="*/ 650689 h 3210454"/>
                <a:gd name="connsiteX17" fmla="*/ 1963146 w 3007111"/>
                <a:gd name="connsiteY17" fmla="*/ 199263 h 3210454"/>
                <a:gd name="connsiteX18" fmla="*/ 2197281 w 3007111"/>
                <a:gd name="connsiteY18" fmla="*/ 5469 h 3210454"/>
                <a:gd name="connsiteX19" fmla="*/ 2197281 w 3007111"/>
                <a:gd name="connsiteY19" fmla="*/ 1439 h 3210454"/>
                <a:gd name="connsiteX20" fmla="*/ 2202151 w 3007111"/>
                <a:gd name="connsiteY20" fmla="*/ 1439 h 3210454"/>
                <a:gd name="connsiteX21" fmla="*/ 2203889 w 3007111"/>
                <a:gd name="connsiteY21" fmla="*/ 0 h 3210454"/>
                <a:gd name="connsiteX22" fmla="*/ 2205079 w 3007111"/>
                <a:gd name="connsiteY22" fmla="*/ 1439 h 3210454"/>
                <a:gd name="connsiteX23" fmla="*/ 3007111 w 3007111"/>
                <a:gd name="connsiteY23" fmla="*/ 1439 h 3210454"/>
                <a:gd name="connsiteX24" fmla="*/ 3007111 w 3007111"/>
                <a:gd name="connsiteY24" fmla="*/ 266529 h 3210454"/>
                <a:gd name="connsiteX25" fmla="*/ 2424494 w 3007111"/>
                <a:gd name="connsiteY25" fmla="*/ 266529 h 3210454"/>
                <a:gd name="connsiteX26" fmla="*/ 2751927 w 3007111"/>
                <a:gd name="connsiteY26" fmla="*/ 662123 h 3210454"/>
                <a:gd name="connsiteX27" fmla="*/ 2754699 w 3007111"/>
                <a:gd name="connsiteY27" fmla="*/ 662199 h 3210454"/>
                <a:gd name="connsiteX28" fmla="*/ 2754611 w 3007111"/>
                <a:gd name="connsiteY28" fmla="*/ 665367 h 3210454"/>
                <a:gd name="connsiteX29" fmla="*/ 2755763 w 3007111"/>
                <a:gd name="connsiteY29" fmla="*/ 666757 h 3210454"/>
                <a:gd name="connsiteX30" fmla="*/ 2754545 w 3007111"/>
                <a:gd name="connsiteY30" fmla="*/ 667765 h 3210454"/>
                <a:gd name="connsiteX31" fmla="*/ 2746824 w 3007111"/>
                <a:gd name="connsiteY31" fmla="*/ 948072 h 3210454"/>
                <a:gd name="connsiteX32" fmla="*/ 2228607 w 3007111"/>
                <a:gd name="connsiteY32" fmla="*/ 933798 h 3210454"/>
                <a:gd name="connsiteX33" fmla="*/ 2871273 w 3007111"/>
                <a:gd name="connsiteY33" fmla="*/ 1059272 h 3210454"/>
                <a:gd name="connsiteX34" fmla="*/ 2799028 w 3007111"/>
                <a:gd name="connsiteY34" fmla="*/ 1429303 h 3210454"/>
                <a:gd name="connsiteX35" fmla="*/ 2533898 w 3007111"/>
                <a:gd name="connsiteY35" fmla="*/ 1377539 h 3210454"/>
                <a:gd name="connsiteX36" fmla="*/ 2457414 w 3007111"/>
                <a:gd name="connsiteY36" fmla="*/ 1769287 h 3210454"/>
                <a:gd name="connsiteX37" fmla="*/ 2192284 w 3007111"/>
                <a:gd name="connsiteY37" fmla="*/ 1717523 h 3210454"/>
                <a:gd name="connsiteX38" fmla="*/ 2115800 w 3007111"/>
                <a:gd name="connsiteY38" fmla="*/ 2109271 h 3210454"/>
                <a:gd name="connsiteX39" fmla="*/ 1850670 w 3007111"/>
                <a:gd name="connsiteY39" fmla="*/ 2057507 h 3210454"/>
                <a:gd name="connsiteX40" fmla="*/ 1774186 w 3007111"/>
                <a:gd name="connsiteY40" fmla="*/ 2449255 h 3210454"/>
                <a:gd name="connsiteX41" fmla="*/ 1539551 w 3007111"/>
                <a:gd name="connsiteY41" fmla="*/ 2403444 h 3210454"/>
                <a:gd name="connsiteX42" fmla="*/ 1474126 w 3007111"/>
                <a:gd name="connsiteY42" fmla="*/ 2738541 h 3210454"/>
                <a:gd name="connsiteX43" fmla="*/ 1325757 w 3007111"/>
                <a:gd name="connsiteY43" fmla="*/ 2709573 h 3210454"/>
                <a:gd name="connsiteX44" fmla="*/ 1271542 w 3007111"/>
                <a:gd name="connsiteY44" fmla="*/ 2987254 h 3210454"/>
                <a:gd name="connsiteX45" fmla="*/ 1090506 w 3007111"/>
                <a:gd name="connsiteY45" fmla="*/ 2951909 h 3210454"/>
                <a:gd name="connsiteX46" fmla="*/ 1040028 w 3007111"/>
                <a:gd name="connsiteY46" fmla="*/ 3210454 h 32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07111" h="3210454">
                  <a:moveTo>
                    <a:pt x="479118" y="3100942"/>
                  </a:moveTo>
                  <a:lnTo>
                    <a:pt x="529597" y="2842397"/>
                  </a:lnTo>
                  <a:lnTo>
                    <a:pt x="192497" y="2776582"/>
                  </a:lnTo>
                  <a:lnTo>
                    <a:pt x="246712" y="2498901"/>
                  </a:lnTo>
                  <a:lnTo>
                    <a:pt x="0" y="2450733"/>
                  </a:lnTo>
                  <a:lnTo>
                    <a:pt x="69834" y="2093048"/>
                  </a:lnTo>
                  <a:lnTo>
                    <a:pt x="304470" y="2138859"/>
                  </a:lnTo>
                  <a:lnTo>
                    <a:pt x="380179" y="1751081"/>
                  </a:lnTo>
                  <a:lnTo>
                    <a:pt x="645309" y="1802845"/>
                  </a:lnTo>
                  <a:lnTo>
                    <a:pt x="721793" y="1411097"/>
                  </a:lnTo>
                  <a:lnTo>
                    <a:pt x="986923" y="1462861"/>
                  </a:lnTo>
                  <a:lnTo>
                    <a:pt x="1063407" y="1071114"/>
                  </a:lnTo>
                  <a:lnTo>
                    <a:pt x="1328537" y="1122878"/>
                  </a:lnTo>
                  <a:lnTo>
                    <a:pt x="1397147" y="771464"/>
                  </a:lnTo>
                  <a:lnTo>
                    <a:pt x="1463202" y="784360"/>
                  </a:lnTo>
                  <a:lnTo>
                    <a:pt x="1467543" y="626746"/>
                  </a:lnTo>
                  <a:lnTo>
                    <a:pt x="2336791" y="650689"/>
                  </a:lnTo>
                  <a:lnTo>
                    <a:pt x="1963146" y="199263"/>
                  </a:lnTo>
                  <a:lnTo>
                    <a:pt x="2197281" y="5469"/>
                  </a:lnTo>
                  <a:lnTo>
                    <a:pt x="2197281" y="1439"/>
                  </a:lnTo>
                  <a:lnTo>
                    <a:pt x="2202151" y="1439"/>
                  </a:lnTo>
                  <a:lnTo>
                    <a:pt x="2203889" y="0"/>
                  </a:lnTo>
                  <a:lnTo>
                    <a:pt x="2205079" y="1439"/>
                  </a:lnTo>
                  <a:lnTo>
                    <a:pt x="3007111" y="1439"/>
                  </a:lnTo>
                  <a:lnTo>
                    <a:pt x="3007111" y="266529"/>
                  </a:lnTo>
                  <a:lnTo>
                    <a:pt x="2424494" y="266529"/>
                  </a:lnTo>
                  <a:lnTo>
                    <a:pt x="2751927" y="662123"/>
                  </a:lnTo>
                  <a:lnTo>
                    <a:pt x="2754699" y="662199"/>
                  </a:lnTo>
                  <a:lnTo>
                    <a:pt x="2754611" y="665367"/>
                  </a:lnTo>
                  <a:lnTo>
                    <a:pt x="2755763" y="666757"/>
                  </a:lnTo>
                  <a:lnTo>
                    <a:pt x="2754545" y="667765"/>
                  </a:lnTo>
                  <a:lnTo>
                    <a:pt x="2746824" y="948072"/>
                  </a:lnTo>
                  <a:lnTo>
                    <a:pt x="2228607" y="933798"/>
                  </a:lnTo>
                  <a:lnTo>
                    <a:pt x="2871273" y="1059272"/>
                  </a:lnTo>
                  <a:lnTo>
                    <a:pt x="2799028" y="1429303"/>
                  </a:lnTo>
                  <a:lnTo>
                    <a:pt x="2533898" y="1377539"/>
                  </a:lnTo>
                  <a:lnTo>
                    <a:pt x="2457414" y="1769287"/>
                  </a:lnTo>
                  <a:lnTo>
                    <a:pt x="2192284" y="1717523"/>
                  </a:lnTo>
                  <a:lnTo>
                    <a:pt x="2115800" y="2109271"/>
                  </a:lnTo>
                  <a:lnTo>
                    <a:pt x="1850670" y="2057507"/>
                  </a:lnTo>
                  <a:lnTo>
                    <a:pt x="1774186" y="2449255"/>
                  </a:lnTo>
                  <a:lnTo>
                    <a:pt x="1539551" y="2403444"/>
                  </a:lnTo>
                  <a:lnTo>
                    <a:pt x="1474126" y="2738541"/>
                  </a:lnTo>
                  <a:lnTo>
                    <a:pt x="1325757" y="2709573"/>
                  </a:lnTo>
                  <a:lnTo>
                    <a:pt x="1271542" y="2987254"/>
                  </a:lnTo>
                  <a:lnTo>
                    <a:pt x="1090506" y="2951909"/>
                  </a:lnTo>
                  <a:lnTo>
                    <a:pt x="1040028" y="3210454"/>
                  </a:lnTo>
                  <a:close/>
                </a:path>
              </a:pathLst>
            </a:custGeom>
            <a:solidFill>
              <a:srgbClr val="8BC2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151">
              <a:extLst>
                <a:ext uri="{FF2B5EF4-FFF2-40B4-BE49-F238E27FC236}">
                  <a16:creationId xmlns:a16="http://schemas.microsoft.com/office/drawing/2014/main" id="{0E5FF94F-158C-4092-8610-C6C88E1B21AE}"/>
                </a:ext>
              </a:extLst>
            </p:cNvPr>
            <p:cNvSpPr txBox="1"/>
            <p:nvPr/>
          </p:nvSpPr>
          <p:spPr>
            <a:xfrm>
              <a:off x="2427789" y="3913016"/>
              <a:ext cx="2714494" cy="707886"/>
            </a:xfrm>
            <a:prstGeom prst="rect">
              <a:avLst/>
            </a:prstGeom>
            <a:noFill/>
          </p:spPr>
          <p:txBody>
            <a:bodyPr wrap="square" rtlCol="0">
              <a:spAutoFit/>
            </a:bodyPr>
            <a:lstStyle/>
            <a:p>
              <a:pPr algn="ctr"/>
              <a:r>
                <a:rPr lang="ar-SY" sz="2000" b="1" dirty="0">
                  <a:solidFill>
                    <a:schemeClr val="tx2">
                      <a:lumMod val="50000"/>
                    </a:schemeClr>
                  </a:solidFill>
                  <a:latin typeface="AXtManalBold"/>
                </a:rPr>
                <a:t>يركضون , يعبثون , المقصورة </a:t>
              </a:r>
              <a:endParaRPr lang="ar-SY" sz="2000" b="1" dirty="0">
                <a:solidFill>
                  <a:schemeClr val="tx2">
                    <a:lumMod val="50000"/>
                  </a:schemeClr>
                </a:solidFill>
              </a:endParaRPr>
            </a:p>
          </p:txBody>
        </p:sp>
      </p:grpSp>
      <p:grpSp>
        <p:nvGrpSpPr>
          <p:cNvPr id="73" name="مجموعة 72"/>
          <p:cNvGrpSpPr/>
          <p:nvPr/>
        </p:nvGrpSpPr>
        <p:grpSpPr>
          <a:xfrm>
            <a:off x="2081486" y="1380087"/>
            <a:ext cx="2717579" cy="2393875"/>
            <a:chOff x="2373586" y="1392787"/>
            <a:chExt cx="2717579" cy="2393875"/>
          </a:xfrm>
        </p:grpSpPr>
        <p:sp>
          <p:nvSpPr>
            <p:cNvPr id="76" name="Freeform: Shape 97">
              <a:extLst>
                <a:ext uri="{FF2B5EF4-FFF2-40B4-BE49-F238E27FC236}">
                  <a16:creationId xmlns:a16="http://schemas.microsoft.com/office/drawing/2014/main" id="{437DC7D8-6A5C-4C72-9763-5EE5683D67AC}"/>
                </a:ext>
              </a:extLst>
            </p:cNvPr>
            <p:cNvSpPr/>
            <p:nvPr/>
          </p:nvSpPr>
          <p:spPr>
            <a:xfrm rot="13737078">
              <a:off x="2448854" y="1317519"/>
              <a:ext cx="2393875" cy="2544412"/>
            </a:xfrm>
            <a:custGeom>
              <a:avLst/>
              <a:gdLst>
                <a:gd name="connsiteX0" fmla="*/ 479118 w 3007111"/>
                <a:gd name="connsiteY0" fmla="*/ 3100942 h 3210454"/>
                <a:gd name="connsiteX1" fmla="*/ 529597 w 3007111"/>
                <a:gd name="connsiteY1" fmla="*/ 2842397 h 3210454"/>
                <a:gd name="connsiteX2" fmla="*/ 192497 w 3007111"/>
                <a:gd name="connsiteY2" fmla="*/ 2776582 h 3210454"/>
                <a:gd name="connsiteX3" fmla="*/ 246712 w 3007111"/>
                <a:gd name="connsiteY3" fmla="*/ 2498901 h 3210454"/>
                <a:gd name="connsiteX4" fmla="*/ 0 w 3007111"/>
                <a:gd name="connsiteY4" fmla="*/ 2450733 h 3210454"/>
                <a:gd name="connsiteX5" fmla="*/ 69834 w 3007111"/>
                <a:gd name="connsiteY5" fmla="*/ 2093048 h 3210454"/>
                <a:gd name="connsiteX6" fmla="*/ 304470 w 3007111"/>
                <a:gd name="connsiteY6" fmla="*/ 2138859 h 3210454"/>
                <a:gd name="connsiteX7" fmla="*/ 380179 w 3007111"/>
                <a:gd name="connsiteY7" fmla="*/ 1751081 h 3210454"/>
                <a:gd name="connsiteX8" fmla="*/ 645309 w 3007111"/>
                <a:gd name="connsiteY8" fmla="*/ 1802845 h 3210454"/>
                <a:gd name="connsiteX9" fmla="*/ 721793 w 3007111"/>
                <a:gd name="connsiteY9" fmla="*/ 1411097 h 3210454"/>
                <a:gd name="connsiteX10" fmla="*/ 986923 w 3007111"/>
                <a:gd name="connsiteY10" fmla="*/ 1462861 h 3210454"/>
                <a:gd name="connsiteX11" fmla="*/ 1063407 w 3007111"/>
                <a:gd name="connsiteY11" fmla="*/ 1071114 h 3210454"/>
                <a:gd name="connsiteX12" fmla="*/ 1328537 w 3007111"/>
                <a:gd name="connsiteY12" fmla="*/ 1122878 h 3210454"/>
                <a:gd name="connsiteX13" fmla="*/ 1397147 w 3007111"/>
                <a:gd name="connsiteY13" fmla="*/ 771464 h 3210454"/>
                <a:gd name="connsiteX14" fmla="*/ 1463202 w 3007111"/>
                <a:gd name="connsiteY14" fmla="*/ 784360 h 3210454"/>
                <a:gd name="connsiteX15" fmla="*/ 1467543 w 3007111"/>
                <a:gd name="connsiteY15" fmla="*/ 626746 h 3210454"/>
                <a:gd name="connsiteX16" fmla="*/ 2336791 w 3007111"/>
                <a:gd name="connsiteY16" fmla="*/ 650689 h 3210454"/>
                <a:gd name="connsiteX17" fmla="*/ 1963146 w 3007111"/>
                <a:gd name="connsiteY17" fmla="*/ 199263 h 3210454"/>
                <a:gd name="connsiteX18" fmla="*/ 2197281 w 3007111"/>
                <a:gd name="connsiteY18" fmla="*/ 5469 h 3210454"/>
                <a:gd name="connsiteX19" fmla="*/ 2197281 w 3007111"/>
                <a:gd name="connsiteY19" fmla="*/ 1439 h 3210454"/>
                <a:gd name="connsiteX20" fmla="*/ 2202151 w 3007111"/>
                <a:gd name="connsiteY20" fmla="*/ 1439 h 3210454"/>
                <a:gd name="connsiteX21" fmla="*/ 2203889 w 3007111"/>
                <a:gd name="connsiteY21" fmla="*/ 0 h 3210454"/>
                <a:gd name="connsiteX22" fmla="*/ 2205079 w 3007111"/>
                <a:gd name="connsiteY22" fmla="*/ 1439 h 3210454"/>
                <a:gd name="connsiteX23" fmla="*/ 3007111 w 3007111"/>
                <a:gd name="connsiteY23" fmla="*/ 1439 h 3210454"/>
                <a:gd name="connsiteX24" fmla="*/ 3007111 w 3007111"/>
                <a:gd name="connsiteY24" fmla="*/ 266529 h 3210454"/>
                <a:gd name="connsiteX25" fmla="*/ 2424494 w 3007111"/>
                <a:gd name="connsiteY25" fmla="*/ 266529 h 3210454"/>
                <a:gd name="connsiteX26" fmla="*/ 2751927 w 3007111"/>
                <a:gd name="connsiteY26" fmla="*/ 662123 h 3210454"/>
                <a:gd name="connsiteX27" fmla="*/ 2754699 w 3007111"/>
                <a:gd name="connsiteY27" fmla="*/ 662199 h 3210454"/>
                <a:gd name="connsiteX28" fmla="*/ 2754611 w 3007111"/>
                <a:gd name="connsiteY28" fmla="*/ 665367 h 3210454"/>
                <a:gd name="connsiteX29" fmla="*/ 2755763 w 3007111"/>
                <a:gd name="connsiteY29" fmla="*/ 666757 h 3210454"/>
                <a:gd name="connsiteX30" fmla="*/ 2754545 w 3007111"/>
                <a:gd name="connsiteY30" fmla="*/ 667765 h 3210454"/>
                <a:gd name="connsiteX31" fmla="*/ 2746824 w 3007111"/>
                <a:gd name="connsiteY31" fmla="*/ 948072 h 3210454"/>
                <a:gd name="connsiteX32" fmla="*/ 2228607 w 3007111"/>
                <a:gd name="connsiteY32" fmla="*/ 933798 h 3210454"/>
                <a:gd name="connsiteX33" fmla="*/ 2871273 w 3007111"/>
                <a:gd name="connsiteY33" fmla="*/ 1059272 h 3210454"/>
                <a:gd name="connsiteX34" fmla="*/ 2799028 w 3007111"/>
                <a:gd name="connsiteY34" fmla="*/ 1429303 h 3210454"/>
                <a:gd name="connsiteX35" fmla="*/ 2533898 w 3007111"/>
                <a:gd name="connsiteY35" fmla="*/ 1377539 h 3210454"/>
                <a:gd name="connsiteX36" fmla="*/ 2457414 w 3007111"/>
                <a:gd name="connsiteY36" fmla="*/ 1769287 h 3210454"/>
                <a:gd name="connsiteX37" fmla="*/ 2192284 w 3007111"/>
                <a:gd name="connsiteY37" fmla="*/ 1717523 h 3210454"/>
                <a:gd name="connsiteX38" fmla="*/ 2115800 w 3007111"/>
                <a:gd name="connsiteY38" fmla="*/ 2109271 h 3210454"/>
                <a:gd name="connsiteX39" fmla="*/ 1850670 w 3007111"/>
                <a:gd name="connsiteY39" fmla="*/ 2057507 h 3210454"/>
                <a:gd name="connsiteX40" fmla="*/ 1774186 w 3007111"/>
                <a:gd name="connsiteY40" fmla="*/ 2449255 h 3210454"/>
                <a:gd name="connsiteX41" fmla="*/ 1539551 w 3007111"/>
                <a:gd name="connsiteY41" fmla="*/ 2403444 h 3210454"/>
                <a:gd name="connsiteX42" fmla="*/ 1474126 w 3007111"/>
                <a:gd name="connsiteY42" fmla="*/ 2738541 h 3210454"/>
                <a:gd name="connsiteX43" fmla="*/ 1325757 w 3007111"/>
                <a:gd name="connsiteY43" fmla="*/ 2709573 h 3210454"/>
                <a:gd name="connsiteX44" fmla="*/ 1271542 w 3007111"/>
                <a:gd name="connsiteY44" fmla="*/ 2987254 h 3210454"/>
                <a:gd name="connsiteX45" fmla="*/ 1090506 w 3007111"/>
                <a:gd name="connsiteY45" fmla="*/ 2951909 h 3210454"/>
                <a:gd name="connsiteX46" fmla="*/ 1040028 w 3007111"/>
                <a:gd name="connsiteY46" fmla="*/ 3210454 h 32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07111" h="3210454">
                  <a:moveTo>
                    <a:pt x="479118" y="3100942"/>
                  </a:moveTo>
                  <a:lnTo>
                    <a:pt x="529597" y="2842397"/>
                  </a:lnTo>
                  <a:lnTo>
                    <a:pt x="192497" y="2776582"/>
                  </a:lnTo>
                  <a:lnTo>
                    <a:pt x="246712" y="2498901"/>
                  </a:lnTo>
                  <a:lnTo>
                    <a:pt x="0" y="2450733"/>
                  </a:lnTo>
                  <a:lnTo>
                    <a:pt x="69834" y="2093048"/>
                  </a:lnTo>
                  <a:lnTo>
                    <a:pt x="304470" y="2138859"/>
                  </a:lnTo>
                  <a:lnTo>
                    <a:pt x="380179" y="1751081"/>
                  </a:lnTo>
                  <a:lnTo>
                    <a:pt x="645309" y="1802845"/>
                  </a:lnTo>
                  <a:lnTo>
                    <a:pt x="721793" y="1411097"/>
                  </a:lnTo>
                  <a:lnTo>
                    <a:pt x="986923" y="1462861"/>
                  </a:lnTo>
                  <a:lnTo>
                    <a:pt x="1063407" y="1071114"/>
                  </a:lnTo>
                  <a:lnTo>
                    <a:pt x="1328537" y="1122878"/>
                  </a:lnTo>
                  <a:lnTo>
                    <a:pt x="1397147" y="771464"/>
                  </a:lnTo>
                  <a:lnTo>
                    <a:pt x="1463202" y="784360"/>
                  </a:lnTo>
                  <a:lnTo>
                    <a:pt x="1467543" y="626746"/>
                  </a:lnTo>
                  <a:lnTo>
                    <a:pt x="2336791" y="650689"/>
                  </a:lnTo>
                  <a:lnTo>
                    <a:pt x="1963146" y="199263"/>
                  </a:lnTo>
                  <a:lnTo>
                    <a:pt x="2197281" y="5469"/>
                  </a:lnTo>
                  <a:lnTo>
                    <a:pt x="2197281" y="1439"/>
                  </a:lnTo>
                  <a:lnTo>
                    <a:pt x="2202151" y="1439"/>
                  </a:lnTo>
                  <a:lnTo>
                    <a:pt x="2203889" y="0"/>
                  </a:lnTo>
                  <a:lnTo>
                    <a:pt x="2205079" y="1439"/>
                  </a:lnTo>
                  <a:lnTo>
                    <a:pt x="3007111" y="1439"/>
                  </a:lnTo>
                  <a:lnTo>
                    <a:pt x="3007111" y="266529"/>
                  </a:lnTo>
                  <a:lnTo>
                    <a:pt x="2424494" y="266529"/>
                  </a:lnTo>
                  <a:lnTo>
                    <a:pt x="2751927" y="662123"/>
                  </a:lnTo>
                  <a:lnTo>
                    <a:pt x="2754699" y="662199"/>
                  </a:lnTo>
                  <a:lnTo>
                    <a:pt x="2754611" y="665367"/>
                  </a:lnTo>
                  <a:lnTo>
                    <a:pt x="2755763" y="666757"/>
                  </a:lnTo>
                  <a:lnTo>
                    <a:pt x="2754545" y="667765"/>
                  </a:lnTo>
                  <a:lnTo>
                    <a:pt x="2746824" y="948072"/>
                  </a:lnTo>
                  <a:lnTo>
                    <a:pt x="2228607" y="933798"/>
                  </a:lnTo>
                  <a:lnTo>
                    <a:pt x="2871273" y="1059272"/>
                  </a:lnTo>
                  <a:lnTo>
                    <a:pt x="2799028" y="1429303"/>
                  </a:lnTo>
                  <a:lnTo>
                    <a:pt x="2533898" y="1377539"/>
                  </a:lnTo>
                  <a:lnTo>
                    <a:pt x="2457414" y="1769287"/>
                  </a:lnTo>
                  <a:lnTo>
                    <a:pt x="2192284" y="1717523"/>
                  </a:lnTo>
                  <a:lnTo>
                    <a:pt x="2115800" y="2109271"/>
                  </a:lnTo>
                  <a:lnTo>
                    <a:pt x="1850670" y="2057507"/>
                  </a:lnTo>
                  <a:lnTo>
                    <a:pt x="1774186" y="2449255"/>
                  </a:lnTo>
                  <a:lnTo>
                    <a:pt x="1539551" y="2403444"/>
                  </a:lnTo>
                  <a:lnTo>
                    <a:pt x="1474126" y="2738541"/>
                  </a:lnTo>
                  <a:lnTo>
                    <a:pt x="1325757" y="2709573"/>
                  </a:lnTo>
                  <a:lnTo>
                    <a:pt x="1271542" y="2987254"/>
                  </a:lnTo>
                  <a:lnTo>
                    <a:pt x="1090506" y="2951909"/>
                  </a:lnTo>
                  <a:lnTo>
                    <a:pt x="1040028" y="3210454"/>
                  </a:lnTo>
                  <a:close/>
                </a:path>
              </a:pathLst>
            </a:custGeom>
            <a:solidFill>
              <a:srgbClr val="FEC10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TextBox 151">
              <a:extLst>
                <a:ext uri="{FF2B5EF4-FFF2-40B4-BE49-F238E27FC236}">
                  <a16:creationId xmlns:a16="http://schemas.microsoft.com/office/drawing/2014/main" id="{0E5FF94F-158C-4092-8610-C6C88E1B21AE}"/>
                </a:ext>
              </a:extLst>
            </p:cNvPr>
            <p:cNvSpPr txBox="1"/>
            <p:nvPr/>
          </p:nvSpPr>
          <p:spPr>
            <a:xfrm>
              <a:off x="2376671" y="2310084"/>
              <a:ext cx="2714494" cy="400110"/>
            </a:xfrm>
            <a:prstGeom prst="rect">
              <a:avLst/>
            </a:prstGeom>
            <a:noFill/>
          </p:spPr>
          <p:txBody>
            <a:bodyPr wrap="square" rtlCol="0">
              <a:spAutoFit/>
            </a:bodyPr>
            <a:lstStyle/>
            <a:p>
              <a:pPr algn="ctr"/>
              <a:r>
                <a:rPr lang="ar-SY" sz="2000" b="1" dirty="0">
                  <a:solidFill>
                    <a:schemeClr val="tx2">
                      <a:lumMod val="50000"/>
                    </a:schemeClr>
                  </a:solidFill>
                  <a:latin typeface="AXtManalBold"/>
                </a:rPr>
                <a:t>المُضيف , المقعد ,المتخصص </a:t>
              </a:r>
            </a:p>
          </p:txBody>
        </p:sp>
      </p:grpSp>
      <p:grpSp>
        <p:nvGrpSpPr>
          <p:cNvPr id="78" name="مجموعة 77"/>
          <p:cNvGrpSpPr/>
          <p:nvPr/>
        </p:nvGrpSpPr>
        <p:grpSpPr>
          <a:xfrm rot="5400000">
            <a:off x="-226239" y="4478955"/>
            <a:ext cx="1808554" cy="2806979"/>
            <a:chOff x="2518021" y="4459777"/>
            <a:chExt cx="1808554" cy="2806979"/>
          </a:xfrm>
        </p:grpSpPr>
        <p:sp>
          <p:nvSpPr>
            <p:cNvPr id="79" name="Oval 119">
              <a:extLst>
                <a:ext uri="{FF2B5EF4-FFF2-40B4-BE49-F238E27FC236}">
                  <a16:creationId xmlns:a16="http://schemas.microsoft.com/office/drawing/2014/main" id="{A440BD40-F67C-474D-82F0-D5821BA1D78A}"/>
                </a:ext>
              </a:extLst>
            </p:cNvPr>
            <p:cNvSpPr/>
            <p:nvPr/>
          </p:nvSpPr>
          <p:spPr>
            <a:xfrm>
              <a:off x="2518021" y="4459777"/>
              <a:ext cx="1808554" cy="2806979"/>
            </a:xfrm>
            <a:prstGeom prst="ellipse">
              <a:avLst/>
            </a:prstGeom>
            <a:solidFill>
              <a:schemeClr val="tx1">
                <a:lumMod val="85000"/>
                <a:lumOff val="15000"/>
                <a:alpha val="54000"/>
              </a:schemeClr>
            </a:solidFill>
            <a:ln>
              <a:noFill/>
            </a:ln>
            <a:effectLst>
              <a:softEdge rad="584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CCC03901-051F-4048-B304-80D058C3C0A3}"/>
                </a:ext>
              </a:extLst>
            </p:cNvPr>
            <p:cNvSpPr/>
            <p:nvPr/>
          </p:nvSpPr>
          <p:spPr>
            <a:xfrm>
              <a:off x="2934910" y="5071877"/>
              <a:ext cx="958965" cy="565154"/>
            </a:xfrm>
            <a:custGeom>
              <a:avLst/>
              <a:gdLst>
                <a:gd name="connsiteX0" fmla="*/ 410168 w 1114511"/>
                <a:gd name="connsiteY0" fmla="*/ 0 h 656823"/>
                <a:gd name="connsiteX1" fmla="*/ 706577 w 1114511"/>
                <a:gd name="connsiteY1" fmla="*/ 0 h 656823"/>
                <a:gd name="connsiteX2" fmla="*/ 710924 w 1114511"/>
                <a:gd name="connsiteY2" fmla="*/ 43123 h 656823"/>
                <a:gd name="connsiteX3" fmla="*/ 983535 w 1114511"/>
                <a:gd name="connsiteY3" fmla="*/ 548758 h 656823"/>
                <a:gd name="connsiteX4" fmla="*/ 1114511 w 1114511"/>
                <a:gd name="connsiteY4" fmla="*/ 656823 h 656823"/>
                <a:gd name="connsiteX5" fmla="*/ 0 w 1114511"/>
                <a:gd name="connsiteY5" fmla="*/ 656823 h 656823"/>
                <a:gd name="connsiteX6" fmla="*/ 130976 w 1114511"/>
                <a:gd name="connsiteY6" fmla="*/ 548758 h 656823"/>
                <a:gd name="connsiteX7" fmla="*/ 403586 w 1114511"/>
                <a:gd name="connsiteY7" fmla="*/ 43123 h 6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511" h="656823">
                  <a:moveTo>
                    <a:pt x="410168" y="0"/>
                  </a:moveTo>
                  <a:lnTo>
                    <a:pt x="706577" y="0"/>
                  </a:lnTo>
                  <a:lnTo>
                    <a:pt x="710924" y="43123"/>
                  </a:lnTo>
                  <a:cubicBezTo>
                    <a:pt x="750892" y="238441"/>
                    <a:pt x="847795" y="413018"/>
                    <a:pt x="983535" y="548758"/>
                  </a:cubicBezTo>
                  <a:lnTo>
                    <a:pt x="1114511" y="656823"/>
                  </a:lnTo>
                  <a:lnTo>
                    <a:pt x="0" y="656823"/>
                  </a:lnTo>
                  <a:lnTo>
                    <a:pt x="130976" y="548758"/>
                  </a:lnTo>
                  <a:cubicBezTo>
                    <a:pt x="266716" y="413018"/>
                    <a:pt x="363619" y="238441"/>
                    <a:pt x="403586" y="43123"/>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Rectangle 80">
              <a:extLst>
                <a:ext uri="{FF2B5EF4-FFF2-40B4-BE49-F238E27FC236}">
                  <a16:creationId xmlns:a16="http://schemas.microsoft.com/office/drawing/2014/main" id="{C7BB64F1-ECEF-4406-90F5-8B7A05F735A1}"/>
                </a:ext>
              </a:extLst>
            </p:cNvPr>
            <p:cNvSpPr/>
            <p:nvPr/>
          </p:nvSpPr>
          <p:spPr>
            <a:xfrm>
              <a:off x="2934910" y="5637031"/>
              <a:ext cx="958891" cy="245869"/>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4AC1EE01-9137-4C61-B222-49B53D894426}"/>
                </a:ext>
              </a:extLst>
            </p:cNvPr>
            <p:cNvSpPr/>
            <p:nvPr/>
          </p:nvSpPr>
          <p:spPr>
            <a:xfrm>
              <a:off x="3287359" y="4933503"/>
              <a:ext cx="256114" cy="138374"/>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4">
              <a:extLst>
                <a:ext uri="{FF2B5EF4-FFF2-40B4-BE49-F238E27FC236}">
                  <a16:creationId xmlns:a16="http://schemas.microsoft.com/office/drawing/2014/main" id="{CB59E35D-DC0E-4B0F-A5D1-7DBA2F957651}"/>
                </a:ext>
              </a:extLst>
            </p:cNvPr>
            <p:cNvSpPr/>
            <p:nvPr/>
          </p:nvSpPr>
          <p:spPr>
            <a:xfrm>
              <a:off x="3311945" y="4627308"/>
              <a:ext cx="204891" cy="306195"/>
            </a:xfrm>
            <a:custGeom>
              <a:avLst/>
              <a:gdLst>
                <a:gd name="connsiteX0" fmla="*/ 238125 w 238125"/>
                <a:gd name="connsiteY0" fmla="*/ 0 h 355861"/>
                <a:gd name="connsiteX1" fmla="*/ 238125 w 238125"/>
                <a:gd name="connsiteY1" fmla="*/ 355861 h 355861"/>
                <a:gd name="connsiteX2" fmla="*/ 0 w 238125"/>
                <a:gd name="connsiteY2" fmla="*/ 355861 h 355861"/>
                <a:gd name="connsiteX3" fmla="*/ 0 w 238125"/>
                <a:gd name="connsiteY3" fmla="*/ 98707 h 355861"/>
              </a:gdLst>
              <a:ahLst/>
              <a:cxnLst>
                <a:cxn ang="0">
                  <a:pos x="connsiteX0" y="connsiteY0"/>
                </a:cxn>
                <a:cxn ang="0">
                  <a:pos x="connsiteX1" y="connsiteY1"/>
                </a:cxn>
                <a:cxn ang="0">
                  <a:pos x="connsiteX2" y="connsiteY2"/>
                </a:cxn>
                <a:cxn ang="0">
                  <a:pos x="connsiteX3" y="connsiteY3"/>
                </a:cxn>
              </a:cxnLst>
              <a:rect l="l" t="t" r="r" b="b"/>
              <a:pathLst>
                <a:path w="238125" h="355861">
                  <a:moveTo>
                    <a:pt x="238125" y="0"/>
                  </a:moveTo>
                  <a:lnTo>
                    <a:pt x="238125" y="355861"/>
                  </a:lnTo>
                  <a:lnTo>
                    <a:pt x="0" y="355861"/>
                  </a:lnTo>
                  <a:lnTo>
                    <a:pt x="0" y="98707"/>
                  </a:lnTo>
                  <a:close/>
                </a:path>
              </a:pathLst>
            </a:custGeom>
            <a:solidFill>
              <a:srgbClr val="E101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Rectangle 85">
              <a:extLst>
                <a:ext uri="{FF2B5EF4-FFF2-40B4-BE49-F238E27FC236}">
                  <a16:creationId xmlns:a16="http://schemas.microsoft.com/office/drawing/2014/main" id="{09E4C3F9-5C36-41DE-A21E-8F1FD36CF854}"/>
                </a:ext>
              </a:extLst>
            </p:cNvPr>
            <p:cNvSpPr/>
            <p:nvPr/>
          </p:nvSpPr>
          <p:spPr>
            <a:xfrm>
              <a:off x="2934836" y="5882899"/>
              <a:ext cx="958891" cy="978629"/>
            </a:xfrm>
            <a:prstGeom prst="rect">
              <a:avLst/>
            </a:prstGeom>
            <a:gradFill flip="none" rotWithShape="1">
              <a:gsLst>
                <a:gs pos="0">
                  <a:srgbClr val="E1014C"/>
                </a:gs>
                <a:gs pos="19000">
                  <a:srgbClr val="FE4080"/>
                </a:gs>
                <a:gs pos="83000">
                  <a:srgbClr val="FE4080"/>
                </a:gs>
                <a:gs pos="100000">
                  <a:srgbClr val="E1014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مجموعة 84"/>
          <p:cNvGrpSpPr/>
          <p:nvPr/>
        </p:nvGrpSpPr>
        <p:grpSpPr>
          <a:xfrm rot="5400000">
            <a:off x="-124085" y="1019452"/>
            <a:ext cx="1810848" cy="2810538"/>
            <a:chOff x="4265623" y="4354696"/>
            <a:chExt cx="1810848" cy="2810538"/>
          </a:xfrm>
        </p:grpSpPr>
        <p:sp>
          <p:nvSpPr>
            <p:cNvPr id="86" name="Oval 120">
              <a:extLst>
                <a:ext uri="{FF2B5EF4-FFF2-40B4-BE49-F238E27FC236}">
                  <a16:creationId xmlns:a16="http://schemas.microsoft.com/office/drawing/2014/main" id="{9789FF8E-1A5B-45D0-9D4F-9E913C70AAE0}"/>
                </a:ext>
              </a:extLst>
            </p:cNvPr>
            <p:cNvSpPr/>
            <p:nvPr/>
          </p:nvSpPr>
          <p:spPr>
            <a:xfrm>
              <a:off x="4265623" y="4354696"/>
              <a:ext cx="1810848" cy="2810538"/>
            </a:xfrm>
            <a:prstGeom prst="ellipse">
              <a:avLst/>
            </a:prstGeom>
            <a:solidFill>
              <a:schemeClr val="tx1">
                <a:lumMod val="85000"/>
                <a:lumOff val="15000"/>
                <a:alpha val="54000"/>
              </a:schemeClr>
            </a:solidFill>
            <a:ln>
              <a:noFill/>
            </a:ln>
            <a:effectLst>
              <a:softEdge rad="584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98">
              <a:extLst>
                <a:ext uri="{FF2B5EF4-FFF2-40B4-BE49-F238E27FC236}">
                  <a16:creationId xmlns:a16="http://schemas.microsoft.com/office/drawing/2014/main" id="{2F0868A5-EF39-4182-917F-91DA5F11C2E9}"/>
                </a:ext>
              </a:extLst>
            </p:cNvPr>
            <p:cNvSpPr/>
            <p:nvPr/>
          </p:nvSpPr>
          <p:spPr>
            <a:xfrm>
              <a:off x="4745399" y="5071877"/>
              <a:ext cx="958965" cy="565154"/>
            </a:xfrm>
            <a:custGeom>
              <a:avLst/>
              <a:gdLst>
                <a:gd name="connsiteX0" fmla="*/ 410168 w 1114511"/>
                <a:gd name="connsiteY0" fmla="*/ 0 h 656823"/>
                <a:gd name="connsiteX1" fmla="*/ 706577 w 1114511"/>
                <a:gd name="connsiteY1" fmla="*/ 0 h 656823"/>
                <a:gd name="connsiteX2" fmla="*/ 710924 w 1114511"/>
                <a:gd name="connsiteY2" fmla="*/ 43123 h 656823"/>
                <a:gd name="connsiteX3" fmla="*/ 983535 w 1114511"/>
                <a:gd name="connsiteY3" fmla="*/ 548758 h 656823"/>
                <a:gd name="connsiteX4" fmla="*/ 1114511 w 1114511"/>
                <a:gd name="connsiteY4" fmla="*/ 656823 h 656823"/>
                <a:gd name="connsiteX5" fmla="*/ 0 w 1114511"/>
                <a:gd name="connsiteY5" fmla="*/ 656823 h 656823"/>
                <a:gd name="connsiteX6" fmla="*/ 130976 w 1114511"/>
                <a:gd name="connsiteY6" fmla="*/ 548758 h 656823"/>
                <a:gd name="connsiteX7" fmla="*/ 403586 w 1114511"/>
                <a:gd name="connsiteY7" fmla="*/ 43123 h 6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511" h="656823">
                  <a:moveTo>
                    <a:pt x="410168" y="0"/>
                  </a:moveTo>
                  <a:lnTo>
                    <a:pt x="706577" y="0"/>
                  </a:lnTo>
                  <a:lnTo>
                    <a:pt x="710924" y="43123"/>
                  </a:lnTo>
                  <a:cubicBezTo>
                    <a:pt x="750892" y="238441"/>
                    <a:pt x="847795" y="413018"/>
                    <a:pt x="983535" y="548758"/>
                  </a:cubicBezTo>
                  <a:lnTo>
                    <a:pt x="1114511" y="656823"/>
                  </a:lnTo>
                  <a:lnTo>
                    <a:pt x="0" y="656823"/>
                  </a:lnTo>
                  <a:lnTo>
                    <a:pt x="130976" y="548758"/>
                  </a:lnTo>
                  <a:cubicBezTo>
                    <a:pt x="266716" y="413018"/>
                    <a:pt x="363619" y="238441"/>
                    <a:pt x="403586" y="43123"/>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Rectangle 99">
              <a:extLst>
                <a:ext uri="{FF2B5EF4-FFF2-40B4-BE49-F238E27FC236}">
                  <a16:creationId xmlns:a16="http://schemas.microsoft.com/office/drawing/2014/main" id="{882F8A25-C8DC-422D-8FE5-2394C73AF96E}"/>
                </a:ext>
              </a:extLst>
            </p:cNvPr>
            <p:cNvSpPr/>
            <p:nvPr/>
          </p:nvSpPr>
          <p:spPr>
            <a:xfrm>
              <a:off x="4745399" y="5637031"/>
              <a:ext cx="958891" cy="245869"/>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100">
              <a:extLst>
                <a:ext uri="{FF2B5EF4-FFF2-40B4-BE49-F238E27FC236}">
                  <a16:creationId xmlns:a16="http://schemas.microsoft.com/office/drawing/2014/main" id="{2505EF82-E3D4-4049-9AF3-27731A9389C6}"/>
                </a:ext>
              </a:extLst>
            </p:cNvPr>
            <p:cNvSpPr/>
            <p:nvPr/>
          </p:nvSpPr>
          <p:spPr>
            <a:xfrm>
              <a:off x="5097847" y="4933503"/>
              <a:ext cx="256114" cy="138374"/>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Freeform: Shape 101">
              <a:extLst>
                <a:ext uri="{FF2B5EF4-FFF2-40B4-BE49-F238E27FC236}">
                  <a16:creationId xmlns:a16="http://schemas.microsoft.com/office/drawing/2014/main" id="{8F8D5815-A0E4-4B92-B02B-D356A239A3AA}"/>
                </a:ext>
              </a:extLst>
            </p:cNvPr>
            <p:cNvSpPr/>
            <p:nvPr/>
          </p:nvSpPr>
          <p:spPr>
            <a:xfrm>
              <a:off x="5122434" y="4627308"/>
              <a:ext cx="204891" cy="306195"/>
            </a:xfrm>
            <a:custGeom>
              <a:avLst/>
              <a:gdLst>
                <a:gd name="connsiteX0" fmla="*/ 238125 w 238125"/>
                <a:gd name="connsiteY0" fmla="*/ 0 h 355861"/>
                <a:gd name="connsiteX1" fmla="*/ 238125 w 238125"/>
                <a:gd name="connsiteY1" fmla="*/ 355861 h 355861"/>
                <a:gd name="connsiteX2" fmla="*/ 0 w 238125"/>
                <a:gd name="connsiteY2" fmla="*/ 355861 h 355861"/>
                <a:gd name="connsiteX3" fmla="*/ 0 w 238125"/>
                <a:gd name="connsiteY3" fmla="*/ 98707 h 355861"/>
              </a:gdLst>
              <a:ahLst/>
              <a:cxnLst>
                <a:cxn ang="0">
                  <a:pos x="connsiteX0" y="connsiteY0"/>
                </a:cxn>
                <a:cxn ang="0">
                  <a:pos x="connsiteX1" y="connsiteY1"/>
                </a:cxn>
                <a:cxn ang="0">
                  <a:pos x="connsiteX2" y="connsiteY2"/>
                </a:cxn>
                <a:cxn ang="0">
                  <a:pos x="connsiteX3" y="connsiteY3"/>
                </a:cxn>
              </a:cxnLst>
              <a:rect l="l" t="t" r="r" b="b"/>
              <a:pathLst>
                <a:path w="238125" h="355861">
                  <a:moveTo>
                    <a:pt x="238125" y="0"/>
                  </a:moveTo>
                  <a:lnTo>
                    <a:pt x="238125" y="355861"/>
                  </a:lnTo>
                  <a:lnTo>
                    <a:pt x="0" y="355861"/>
                  </a:lnTo>
                  <a:lnTo>
                    <a:pt x="0" y="98707"/>
                  </a:lnTo>
                  <a:close/>
                </a:path>
              </a:pathLst>
            </a:custGeom>
            <a:solidFill>
              <a:srgbClr val="D9A6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1" name="Rectangle 102">
              <a:extLst>
                <a:ext uri="{FF2B5EF4-FFF2-40B4-BE49-F238E27FC236}">
                  <a16:creationId xmlns:a16="http://schemas.microsoft.com/office/drawing/2014/main" id="{A372C533-7BE2-47B2-A514-B883A81EF0B0}"/>
                </a:ext>
              </a:extLst>
            </p:cNvPr>
            <p:cNvSpPr/>
            <p:nvPr/>
          </p:nvSpPr>
          <p:spPr>
            <a:xfrm>
              <a:off x="4745325" y="5882899"/>
              <a:ext cx="958891" cy="978629"/>
            </a:xfrm>
            <a:prstGeom prst="rect">
              <a:avLst/>
            </a:prstGeom>
            <a:gradFill flip="none" rotWithShape="1">
              <a:gsLst>
                <a:gs pos="0">
                  <a:srgbClr val="D9A601"/>
                </a:gs>
                <a:gs pos="19000">
                  <a:srgbClr val="FEC107"/>
                </a:gs>
                <a:gs pos="83000">
                  <a:srgbClr val="FEC107"/>
                </a:gs>
                <a:gs pos="100000">
                  <a:srgbClr val="D9A60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مجموعة 91"/>
          <p:cNvGrpSpPr/>
          <p:nvPr/>
        </p:nvGrpSpPr>
        <p:grpSpPr>
          <a:xfrm rot="5400000">
            <a:off x="-1150" y="2857875"/>
            <a:ext cx="1810848" cy="2810538"/>
            <a:chOff x="6088775" y="4231761"/>
            <a:chExt cx="1810848" cy="2810538"/>
          </a:xfrm>
        </p:grpSpPr>
        <p:sp>
          <p:nvSpPr>
            <p:cNvPr id="93" name="Oval 121">
              <a:extLst>
                <a:ext uri="{FF2B5EF4-FFF2-40B4-BE49-F238E27FC236}">
                  <a16:creationId xmlns:a16="http://schemas.microsoft.com/office/drawing/2014/main" id="{D97E04F9-E955-451C-930A-641F33C6C21E}"/>
                </a:ext>
              </a:extLst>
            </p:cNvPr>
            <p:cNvSpPr/>
            <p:nvPr/>
          </p:nvSpPr>
          <p:spPr>
            <a:xfrm>
              <a:off x="6088775" y="4231761"/>
              <a:ext cx="1810848" cy="2810538"/>
            </a:xfrm>
            <a:prstGeom prst="ellipse">
              <a:avLst/>
            </a:prstGeom>
            <a:solidFill>
              <a:schemeClr val="tx1">
                <a:lumMod val="85000"/>
                <a:lumOff val="15000"/>
                <a:alpha val="54000"/>
              </a:schemeClr>
            </a:solidFill>
            <a:ln>
              <a:noFill/>
            </a:ln>
            <a:effectLst>
              <a:softEdge rad="584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Freeform: Shape 104">
              <a:extLst>
                <a:ext uri="{FF2B5EF4-FFF2-40B4-BE49-F238E27FC236}">
                  <a16:creationId xmlns:a16="http://schemas.microsoft.com/office/drawing/2014/main" id="{B0483ECD-CEDE-4F47-AB98-EAF01720BA9B}"/>
                </a:ext>
              </a:extLst>
            </p:cNvPr>
            <p:cNvSpPr/>
            <p:nvPr/>
          </p:nvSpPr>
          <p:spPr>
            <a:xfrm>
              <a:off x="6555886" y="5071877"/>
              <a:ext cx="958965" cy="565154"/>
            </a:xfrm>
            <a:custGeom>
              <a:avLst/>
              <a:gdLst>
                <a:gd name="connsiteX0" fmla="*/ 410168 w 1114511"/>
                <a:gd name="connsiteY0" fmla="*/ 0 h 656823"/>
                <a:gd name="connsiteX1" fmla="*/ 706577 w 1114511"/>
                <a:gd name="connsiteY1" fmla="*/ 0 h 656823"/>
                <a:gd name="connsiteX2" fmla="*/ 710924 w 1114511"/>
                <a:gd name="connsiteY2" fmla="*/ 43123 h 656823"/>
                <a:gd name="connsiteX3" fmla="*/ 983535 w 1114511"/>
                <a:gd name="connsiteY3" fmla="*/ 548758 h 656823"/>
                <a:gd name="connsiteX4" fmla="*/ 1114511 w 1114511"/>
                <a:gd name="connsiteY4" fmla="*/ 656823 h 656823"/>
                <a:gd name="connsiteX5" fmla="*/ 0 w 1114511"/>
                <a:gd name="connsiteY5" fmla="*/ 656823 h 656823"/>
                <a:gd name="connsiteX6" fmla="*/ 130976 w 1114511"/>
                <a:gd name="connsiteY6" fmla="*/ 548758 h 656823"/>
                <a:gd name="connsiteX7" fmla="*/ 403586 w 1114511"/>
                <a:gd name="connsiteY7" fmla="*/ 43123 h 6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511" h="656823">
                  <a:moveTo>
                    <a:pt x="410168" y="0"/>
                  </a:moveTo>
                  <a:lnTo>
                    <a:pt x="706577" y="0"/>
                  </a:lnTo>
                  <a:lnTo>
                    <a:pt x="710924" y="43123"/>
                  </a:lnTo>
                  <a:cubicBezTo>
                    <a:pt x="750892" y="238441"/>
                    <a:pt x="847795" y="413018"/>
                    <a:pt x="983535" y="548758"/>
                  </a:cubicBezTo>
                  <a:lnTo>
                    <a:pt x="1114511" y="656823"/>
                  </a:lnTo>
                  <a:lnTo>
                    <a:pt x="0" y="656823"/>
                  </a:lnTo>
                  <a:lnTo>
                    <a:pt x="130976" y="548758"/>
                  </a:lnTo>
                  <a:cubicBezTo>
                    <a:pt x="266716" y="413018"/>
                    <a:pt x="363619" y="238441"/>
                    <a:pt x="403586" y="43123"/>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5" name="Rectangle 105">
              <a:extLst>
                <a:ext uri="{FF2B5EF4-FFF2-40B4-BE49-F238E27FC236}">
                  <a16:creationId xmlns:a16="http://schemas.microsoft.com/office/drawing/2014/main" id="{312B3983-3BE8-4029-8BDB-163802090DEA}"/>
                </a:ext>
              </a:extLst>
            </p:cNvPr>
            <p:cNvSpPr/>
            <p:nvPr/>
          </p:nvSpPr>
          <p:spPr>
            <a:xfrm>
              <a:off x="6555886" y="5637031"/>
              <a:ext cx="958891" cy="245869"/>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106">
              <a:extLst>
                <a:ext uri="{FF2B5EF4-FFF2-40B4-BE49-F238E27FC236}">
                  <a16:creationId xmlns:a16="http://schemas.microsoft.com/office/drawing/2014/main" id="{DD54657F-C562-4394-87D9-1930F6594241}"/>
                </a:ext>
              </a:extLst>
            </p:cNvPr>
            <p:cNvSpPr/>
            <p:nvPr/>
          </p:nvSpPr>
          <p:spPr>
            <a:xfrm>
              <a:off x="6908336" y="4933503"/>
              <a:ext cx="256114" cy="138374"/>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reeform: Shape 107">
              <a:extLst>
                <a:ext uri="{FF2B5EF4-FFF2-40B4-BE49-F238E27FC236}">
                  <a16:creationId xmlns:a16="http://schemas.microsoft.com/office/drawing/2014/main" id="{4BED3F98-8E78-487A-BFE8-644502062528}"/>
                </a:ext>
              </a:extLst>
            </p:cNvPr>
            <p:cNvSpPr/>
            <p:nvPr/>
          </p:nvSpPr>
          <p:spPr>
            <a:xfrm>
              <a:off x="6932922" y="4627308"/>
              <a:ext cx="204891" cy="306195"/>
            </a:xfrm>
            <a:custGeom>
              <a:avLst/>
              <a:gdLst>
                <a:gd name="connsiteX0" fmla="*/ 238125 w 238125"/>
                <a:gd name="connsiteY0" fmla="*/ 0 h 355861"/>
                <a:gd name="connsiteX1" fmla="*/ 238125 w 238125"/>
                <a:gd name="connsiteY1" fmla="*/ 355861 h 355861"/>
                <a:gd name="connsiteX2" fmla="*/ 0 w 238125"/>
                <a:gd name="connsiteY2" fmla="*/ 355861 h 355861"/>
                <a:gd name="connsiteX3" fmla="*/ 0 w 238125"/>
                <a:gd name="connsiteY3" fmla="*/ 98707 h 355861"/>
              </a:gdLst>
              <a:ahLst/>
              <a:cxnLst>
                <a:cxn ang="0">
                  <a:pos x="connsiteX0" y="connsiteY0"/>
                </a:cxn>
                <a:cxn ang="0">
                  <a:pos x="connsiteX1" y="connsiteY1"/>
                </a:cxn>
                <a:cxn ang="0">
                  <a:pos x="connsiteX2" y="connsiteY2"/>
                </a:cxn>
                <a:cxn ang="0">
                  <a:pos x="connsiteX3" y="connsiteY3"/>
                </a:cxn>
              </a:cxnLst>
              <a:rect l="l" t="t" r="r" b="b"/>
              <a:pathLst>
                <a:path w="238125" h="355861">
                  <a:moveTo>
                    <a:pt x="238125" y="0"/>
                  </a:moveTo>
                  <a:lnTo>
                    <a:pt x="238125" y="355861"/>
                  </a:lnTo>
                  <a:lnTo>
                    <a:pt x="0" y="355861"/>
                  </a:lnTo>
                  <a:lnTo>
                    <a:pt x="0" y="98707"/>
                  </a:lnTo>
                  <a:close/>
                </a:path>
              </a:pathLst>
            </a:custGeom>
            <a:solidFill>
              <a:srgbClr val="76A9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8" name="Rectangle 108">
              <a:extLst>
                <a:ext uri="{FF2B5EF4-FFF2-40B4-BE49-F238E27FC236}">
                  <a16:creationId xmlns:a16="http://schemas.microsoft.com/office/drawing/2014/main" id="{2CC77DBC-9132-4E1D-92FE-C360AA61D88E}"/>
                </a:ext>
              </a:extLst>
            </p:cNvPr>
            <p:cNvSpPr/>
            <p:nvPr/>
          </p:nvSpPr>
          <p:spPr>
            <a:xfrm>
              <a:off x="6555813" y="5882899"/>
              <a:ext cx="958891" cy="978629"/>
            </a:xfrm>
            <a:prstGeom prst="rect">
              <a:avLst/>
            </a:prstGeom>
            <a:gradFill flip="none" rotWithShape="1">
              <a:gsLst>
                <a:gs pos="0">
                  <a:srgbClr val="76A939"/>
                </a:gs>
                <a:gs pos="19000">
                  <a:srgbClr val="8BC24B"/>
                </a:gs>
                <a:gs pos="83000">
                  <a:srgbClr val="8BC24B"/>
                </a:gs>
                <a:gs pos="100000">
                  <a:srgbClr val="76A93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9" name="مجموعة 98"/>
          <p:cNvGrpSpPr/>
          <p:nvPr/>
        </p:nvGrpSpPr>
        <p:grpSpPr>
          <a:xfrm rot="5400000">
            <a:off x="141053" y="-553675"/>
            <a:ext cx="1810848" cy="2810538"/>
            <a:chOff x="7911928" y="4108828"/>
            <a:chExt cx="1810848" cy="2810538"/>
          </a:xfrm>
        </p:grpSpPr>
        <p:sp>
          <p:nvSpPr>
            <p:cNvPr id="100" name="Oval 122">
              <a:extLst>
                <a:ext uri="{FF2B5EF4-FFF2-40B4-BE49-F238E27FC236}">
                  <a16:creationId xmlns:a16="http://schemas.microsoft.com/office/drawing/2014/main" id="{8C8F9E2C-CEDB-4E13-8883-B6D5A986CF28}"/>
                </a:ext>
              </a:extLst>
            </p:cNvPr>
            <p:cNvSpPr/>
            <p:nvPr/>
          </p:nvSpPr>
          <p:spPr>
            <a:xfrm>
              <a:off x="7911928" y="4108828"/>
              <a:ext cx="1810848" cy="2810538"/>
            </a:xfrm>
            <a:prstGeom prst="ellipse">
              <a:avLst/>
            </a:prstGeom>
            <a:solidFill>
              <a:schemeClr val="tx1">
                <a:lumMod val="85000"/>
                <a:lumOff val="15000"/>
                <a:alpha val="54000"/>
              </a:schemeClr>
            </a:solidFill>
            <a:ln>
              <a:noFill/>
            </a:ln>
            <a:effectLst>
              <a:softEdge rad="584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Freeform: Shape 110">
              <a:extLst>
                <a:ext uri="{FF2B5EF4-FFF2-40B4-BE49-F238E27FC236}">
                  <a16:creationId xmlns:a16="http://schemas.microsoft.com/office/drawing/2014/main" id="{3579DB3D-8265-4806-8B0F-6D64218EBCEC}"/>
                </a:ext>
              </a:extLst>
            </p:cNvPr>
            <p:cNvSpPr/>
            <p:nvPr/>
          </p:nvSpPr>
          <p:spPr>
            <a:xfrm>
              <a:off x="8366374" y="5071877"/>
              <a:ext cx="958965" cy="565154"/>
            </a:xfrm>
            <a:custGeom>
              <a:avLst/>
              <a:gdLst>
                <a:gd name="connsiteX0" fmla="*/ 410168 w 1114511"/>
                <a:gd name="connsiteY0" fmla="*/ 0 h 656823"/>
                <a:gd name="connsiteX1" fmla="*/ 706577 w 1114511"/>
                <a:gd name="connsiteY1" fmla="*/ 0 h 656823"/>
                <a:gd name="connsiteX2" fmla="*/ 710924 w 1114511"/>
                <a:gd name="connsiteY2" fmla="*/ 43123 h 656823"/>
                <a:gd name="connsiteX3" fmla="*/ 983535 w 1114511"/>
                <a:gd name="connsiteY3" fmla="*/ 548758 h 656823"/>
                <a:gd name="connsiteX4" fmla="*/ 1114511 w 1114511"/>
                <a:gd name="connsiteY4" fmla="*/ 656823 h 656823"/>
                <a:gd name="connsiteX5" fmla="*/ 0 w 1114511"/>
                <a:gd name="connsiteY5" fmla="*/ 656823 h 656823"/>
                <a:gd name="connsiteX6" fmla="*/ 130976 w 1114511"/>
                <a:gd name="connsiteY6" fmla="*/ 548758 h 656823"/>
                <a:gd name="connsiteX7" fmla="*/ 403586 w 1114511"/>
                <a:gd name="connsiteY7" fmla="*/ 43123 h 6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511" h="656823">
                  <a:moveTo>
                    <a:pt x="410168" y="0"/>
                  </a:moveTo>
                  <a:lnTo>
                    <a:pt x="706577" y="0"/>
                  </a:lnTo>
                  <a:lnTo>
                    <a:pt x="710924" y="43123"/>
                  </a:lnTo>
                  <a:cubicBezTo>
                    <a:pt x="750892" y="238441"/>
                    <a:pt x="847795" y="413018"/>
                    <a:pt x="983535" y="548758"/>
                  </a:cubicBezTo>
                  <a:lnTo>
                    <a:pt x="1114511" y="656823"/>
                  </a:lnTo>
                  <a:lnTo>
                    <a:pt x="0" y="656823"/>
                  </a:lnTo>
                  <a:lnTo>
                    <a:pt x="130976" y="548758"/>
                  </a:lnTo>
                  <a:cubicBezTo>
                    <a:pt x="266716" y="413018"/>
                    <a:pt x="363619" y="238441"/>
                    <a:pt x="403586" y="43123"/>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Rectangle 111">
              <a:extLst>
                <a:ext uri="{FF2B5EF4-FFF2-40B4-BE49-F238E27FC236}">
                  <a16:creationId xmlns:a16="http://schemas.microsoft.com/office/drawing/2014/main" id="{143465A6-1ACB-4CC6-9595-C36CA657744A}"/>
                </a:ext>
              </a:extLst>
            </p:cNvPr>
            <p:cNvSpPr/>
            <p:nvPr/>
          </p:nvSpPr>
          <p:spPr>
            <a:xfrm>
              <a:off x="8366374" y="5637031"/>
              <a:ext cx="958891" cy="245869"/>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12">
              <a:extLst>
                <a:ext uri="{FF2B5EF4-FFF2-40B4-BE49-F238E27FC236}">
                  <a16:creationId xmlns:a16="http://schemas.microsoft.com/office/drawing/2014/main" id="{CF40DF49-1F58-4541-9FF6-91BCDBF54570}"/>
                </a:ext>
              </a:extLst>
            </p:cNvPr>
            <p:cNvSpPr/>
            <p:nvPr/>
          </p:nvSpPr>
          <p:spPr>
            <a:xfrm>
              <a:off x="8718823" y="4933503"/>
              <a:ext cx="256114" cy="138374"/>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Freeform: Shape 113">
              <a:extLst>
                <a:ext uri="{FF2B5EF4-FFF2-40B4-BE49-F238E27FC236}">
                  <a16:creationId xmlns:a16="http://schemas.microsoft.com/office/drawing/2014/main" id="{90BF7ED5-5379-4AE2-ACF1-84A557328275}"/>
                </a:ext>
              </a:extLst>
            </p:cNvPr>
            <p:cNvSpPr/>
            <p:nvPr/>
          </p:nvSpPr>
          <p:spPr>
            <a:xfrm>
              <a:off x="8743409" y="4627308"/>
              <a:ext cx="204891" cy="306195"/>
            </a:xfrm>
            <a:custGeom>
              <a:avLst/>
              <a:gdLst>
                <a:gd name="connsiteX0" fmla="*/ 238125 w 238125"/>
                <a:gd name="connsiteY0" fmla="*/ 0 h 355861"/>
                <a:gd name="connsiteX1" fmla="*/ 238125 w 238125"/>
                <a:gd name="connsiteY1" fmla="*/ 355861 h 355861"/>
                <a:gd name="connsiteX2" fmla="*/ 0 w 238125"/>
                <a:gd name="connsiteY2" fmla="*/ 355861 h 355861"/>
                <a:gd name="connsiteX3" fmla="*/ 0 w 238125"/>
                <a:gd name="connsiteY3" fmla="*/ 98707 h 355861"/>
              </a:gdLst>
              <a:ahLst/>
              <a:cxnLst>
                <a:cxn ang="0">
                  <a:pos x="connsiteX0" y="connsiteY0"/>
                </a:cxn>
                <a:cxn ang="0">
                  <a:pos x="connsiteX1" y="connsiteY1"/>
                </a:cxn>
                <a:cxn ang="0">
                  <a:pos x="connsiteX2" y="connsiteY2"/>
                </a:cxn>
                <a:cxn ang="0">
                  <a:pos x="connsiteX3" y="connsiteY3"/>
                </a:cxn>
              </a:cxnLst>
              <a:rect l="l" t="t" r="r" b="b"/>
              <a:pathLst>
                <a:path w="238125" h="355861">
                  <a:moveTo>
                    <a:pt x="238125" y="0"/>
                  </a:moveTo>
                  <a:lnTo>
                    <a:pt x="238125" y="355861"/>
                  </a:lnTo>
                  <a:lnTo>
                    <a:pt x="0" y="355861"/>
                  </a:lnTo>
                  <a:lnTo>
                    <a:pt x="0" y="98707"/>
                  </a:lnTo>
                  <a:close/>
                </a:path>
              </a:pathLst>
            </a:custGeom>
            <a:solidFill>
              <a:srgbClr val="35A2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5" name="Rectangle 114">
              <a:extLst>
                <a:ext uri="{FF2B5EF4-FFF2-40B4-BE49-F238E27FC236}">
                  <a16:creationId xmlns:a16="http://schemas.microsoft.com/office/drawing/2014/main" id="{D5EED04B-B57A-4A2D-990F-82C7DDEF76B2}"/>
                </a:ext>
              </a:extLst>
            </p:cNvPr>
            <p:cNvSpPr/>
            <p:nvPr/>
          </p:nvSpPr>
          <p:spPr>
            <a:xfrm>
              <a:off x="8366300" y="5882899"/>
              <a:ext cx="958891" cy="978629"/>
            </a:xfrm>
            <a:prstGeom prst="rect">
              <a:avLst/>
            </a:prstGeom>
            <a:gradFill flip="none" rotWithShape="1">
              <a:gsLst>
                <a:gs pos="0">
                  <a:srgbClr val="35A2AD"/>
                </a:gs>
                <a:gs pos="19000">
                  <a:srgbClr val="65C7D0"/>
                </a:gs>
                <a:gs pos="83000">
                  <a:srgbClr val="65C7D0"/>
                </a:gs>
                <a:gs pos="100000">
                  <a:srgbClr val="35A2A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9" name="مجموعة 46">
            <a:extLst>
              <a:ext uri="{FF2B5EF4-FFF2-40B4-BE49-F238E27FC236}">
                <a16:creationId xmlns:a16="http://schemas.microsoft.com/office/drawing/2014/main" id="{A17E8F77-CAB6-4A04-B1F0-0D9C88C182F2}"/>
              </a:ext>
            </a:extLst>
          </p:cNvPr>
          <p:cNvGrpSpPr/>
          <p:nvPr/>
        </p:nvGrpSpPr>
        <p:grpSpPr>
          <a:xfrm>
            <a:off x="6000115" y="5265456"/>
            <a:ext cx="2741910" cy="927279"/>
            <a:chOff x="6006739" y="1668053"/>
            <a:chExt cx="2741910" cy="927279"/>
          </a:xfrm>
        </p:grpSpPr>
        <p:sp>
          <p:nvSpPr>
            <p:cNvPr id="110" name="Arrow: Pentagon 59">
              <a:extLst>
                <a:ext uri="{FF2B5EF4-FFF2-40B4-BE49-F238E27FC236}">
                  <a16:creationId xmlns:a16="http://schemas.microsoft.com/office/drawing/2014/main" id="{4D8E8964-87C1-46AE-8308-FC6B9D36493A}"/>
                </a:ext>
              </a:extLst>
            </p:cNvPr>
            <p:cNvSpPr/>
            <p:nvPr/>
          </p:nvSpPr>
          <p:spPr>
            <a:xfrm flipH="1">
              <a:off x="6006739" y="1668053"/>
              <a:ext cx="2741910" cy="927279"/>
            </a:xfrm>
            <a:prstGeom prst="homePlate">
              <a:avLst/>
            </a:prstGeom>
            <a:gradFill flip="none" rotWithShape="1">
              <a:gsLst>
                <a:gs pos="0">
                  <a:srgbClr val="003BB0"/>
                </a:gs>
                <a:gs pos="100000">
                  <a:srgbClr val="002060"/>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1" name="TextBox 78">
              <a:extLst>
                <a:ext uri="{FF2B5EF4-FFF2-40B4-BE49-F238E27FC236}">
                  <a16:creationId xmlns:a16="http://schemas.microsoft.com/office/drawing/2014/main" id="{2EF80FEA-5617-444D-BA85-38D7EC9EF773}"/>
                </a:ext>
              </a:extLst>
            </p:cNvPr>
            <p:cNvSpPr txBox="1"/>
            <p:nvPr/>
          </p:nvSpPr>
          <p:spPr>
            <a:xfrm>
              <a:off x="6319078" y="1929311"/>
              <a:ext cx="2381094" cy="338554"/>
            </a:xfrm>
            <a:prstGeom prst="rect">
              <a:avLst/>
            </a:prstGeom>
            <a:noFill/>
          </p:spPr>
          <p:txBody>
            <a:bodyPr wrap="square" rtlCol="0">
              <a:spAutoFit/>
            </a:bodyPr>
            <a:lstStyle/>
            <a:p>
              <a:pPr algn="ctr"/>
              <a:r>
                <a:rPr lang="ar-SY" sz="1600" b="1" dirty="0">
                  <a:solidFill>
                    <a:schemeClr val="bg1"/>
                  </a:solidFill>
                </a:rPr>
                <a:t>ثلاث كلمات تحوي تاء مفتوحة :</a:t>
              </a:r>
              <a:endParaRPr lang="en-IN" sz="1050" dirty="0">
                <a:solidFill>
                  <a:schemeClr val="bg1"/>
                </a:solidFill>
                <a:latin typeface="Berlin Sans FB" panose="020E0602020502020306" pitchFamily="34" charset="0"/>
              </a:endParaRPr>
            </a:p>
          </p:txBody>
        </p:sp>
      </p:grpSp>
      <p:sp>
        <p:nvSpPr>
          <p:cNvPr id="112" name="Right Triangle 84">
            <a:extLst>
              <a:ext uri="{FF2B5EF4-FFF2-40B4-BE49-F238E27FC236}">
                <a16:creationId xmlns:a16="http://schemas.microsoft.com/office/drawing/2014/main" id="{8AD21062-054B-4CE0-896C-D3B069693E03}"/>
              </a:ext>
            </a:extLst>
          </p:cNvPr>
          <p:cNvSpPr/>
          <p:nvPr/>
        </p:nvSpPr>
        <p:spPr>
          <a:xfrm rot="284147">
            <a:off x="5869652" y="5438075"/>
            <a:ext cx="1007128" cy="2127038"/>
          </a:xfrm>
          <a:prstGeom prst="rtTriangle">
            <a:avLst/>
          </a:prstGeom>
          <a:gradFill flip="none" rotWithShape="1">
            <a:gsLst>
              <a:gs pos="32000">
                <a:schemeClr val="bg1">
                  <a:lumMod val="95000"/>
                  <a:alpha val="0"/>
                </a:schemeClr>
              </a:gs>
              <a:gs pos="85000">
                <a:schemeClr val="bg2">
                  <a:lumMod val="25000"/>
                  <a:alpha val="48000"/>
                </a:schemeClr>
              </a:gs>
            </a:gsLst>
            <a:lin ang="138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5266426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200"/>
                                            <p:tgtEl>
                                              <p:spTgt spid="37"/>
                                            </p:tgtEl>
                                          </p:cBhvr>
                                        </p:animEffect>
                                      </p:childTnLst>
                                    </p:cTn>
                                  </p:par>
                                </p:childTnLst>
                              </p:cTn>
                            </p:par>
                            <p:par>
                              <p:cTn id="8" fill="hold">
                                <p:stCondLst>
                                  <p:cond delay="200"/>
                                </p:stCondLst>
                                <p:childTnLst>
                                  <p:par>
                                    <p:cTn id="9" presetID="22" presetClass="entr" presetSubtype="1"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200"/>
                                            <p:tgtEl>
                                              <p:spTgt spid="52"/>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right)">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14:presetBounceEnd="28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28000">
                                          <p:cBhvr additive="base">
                                            <p:cTn id="25" dur="500" fill="hold"/>
                                            <p:tgtEl>
                                              <p:spTgt spid="2"/>
                                            </p:tgtEl>
                                            <p:attrNameLst>
                                              <p:attrName>ppt_x</p:attrName>
                                            </p:attrNameLst>
                                          </p:cBhvr>
                                          <p:tavLst>
                                            <p:tav tm="0">
                                              <p:val>
                                                <p:strVal val="1+#ppt_w/2"/>
                                              </p:val>
                                            </p:tav>
                                            <p:tav tm="100000">
                                              <p:val>
                                                <p:strVal val="#ppt_x"/>
                                              </p:val>
                                            </p:tav>
                                          </p:tavLst>
                                        </p:anim>
                                        <p:anim calcmode="lin" valueType="num" p14:bounceEnd="28000">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up)">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wipe(left)">
                                          <p:cBhvr>
                                            <p:cTn id="35" dur="500"/>
                                            <p:tgtEl>
                                              <p:spTgt spid="10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14:presetBounceEnd="28000">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14:bounceEnd="28000">
                                          <p:cBhvr additive="base">
                                            <p:cTn id="40" dur="500" fill="hold"/>
                                            <p:tgtEl>
                                              <p:spTgt spid="39"/>
                                            </p:tgtEl>
                                            <p:attrNameLst>
                                              <p:attrName>ppt_x</p:attrName>
                                            </p:attrNameLst>
                                          </p:cBhvr>
                                          <p:tavLst>
                                            <p:tav tm="0">
                                              <p:val>
                                                <p:strVal val="1+#ppt_w/2"/>
                                              </p:val>
                                            </p:tav>
                                            <p:tav tm="100000">
                                              <p:val>
                                                <p:strVal val="#ppt_x"/>
                                              </p:val>
                                            </p:tav>
                                          </p:tavLst>
                                        </p:anim>
                                        <p:anim calcmode="lin" valueType="num" p14:bounceEnd="28000">
                                          <p:cBhvr additive="base">
                                            <p:cTn id="41" dur="500" fill="hold"/>
                                            <p:tgtEl>
                                              <p:spTgt spid="39"/>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up)">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wipe(left)">
                                          <p:cBhvr>
                                            <p:cTn id="50" dur="500"/>
                                            <p:tgtEl>
                                              <p:spTgt spid="7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14:presetBounceEnd="28000">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14:bounceEnd="28000">
                                          <p:cBhvr additive="base">
                                            <p:cTn id="55" dur="500" fill="hold"/>
                                            <p:tgtEl>
                                              <p:spTgt spid="47"/>
                                            </p:tgtEl>
                                            <p:attrNameLst>
                                              <p:attrName>ppt_x</p:attrName>
                                            </p:attrNameLst>
                                          </p:cBhvr>
                                          <p:tavLst>
                                            <p:tav tm="0">
                                              <p:val>
                                                <p:strVal val="1+#ppt_w/2"/>
                                              </p:val>
                                            </p:tav>
                                            <p:tav tm="100000">
                                              <p:val>
                                                <p:strVal val="#ppt_x"/>
                                              </p:val>
                                            </p:tav>
                                          </p:tavLst>
                                        </p:anim>
                                        <p:anim calcmode="lin" valueType="num" p14:bounceEnd="28000">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22" presetClass="entr" presetSubtype="1"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up)">
                                          <p:cBhvr>
                                            <p:cTn id="60" dur="500"/>
                                            <p:tgtEl>
                                              <p:spTgt spid="5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wipe(left)">
                                          <p:cBhvr>
                                            <p:cTn id="65" dur="500"/>
                                            <p:tgtEl>
                                              <p:spTgt spid="69"/>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14:presetBounceEnd="28000">
                                      <p:stCondLst>
                                        <p:cond delay="0"/>
                                      </p:stCondLst>
                                      <p:childTnLst>
                                        <p:set>
                                          <p:cBhvr>
                                            <p:cTn id="69" dur="1" fill="hold">
                                              <p:stCondLst>
                                                <p:cond delay="0"/>
                                              </p:stCondLst>
                                            </p:cTn>
                                            <p:tgtEl>
                                              <p:spTgt spid="109"/>
                                            </p:tgtEl>
                                            <p:attrNameLst>
                                              <p:attrName>style.visibility</p:attrName>
                                            </p:attrNameLst>
                                          </p:cBhvr>
                                          <p:to>
                                            <p:strVal val="visible"/>
                                          </p:to>
                                        </p:set>
                                        <p:anim calcmode="lin" valueType="num" p14:bounceEnd="28000">
                                          <p:cBhvr additive="base">
                                            <p:cTn id="70" dur="500" fill="hold"/>
                                            <p:tgtEl>
                                              <p:spTgt spid="109"/>
                                            </p:tgtEl>
                                            <p:attrNameLst>
                                              <p:attrName>ppt_x</p:attrName>
                                            </p:attrNameLst>
                                          </p:cBhvr>
                                          <p:tavLst>
                                            <p:tav tm="0">
                                              <p:val>
                                                <p:strVal val="1+#ppt_w/2"/>
                                              </p:val>
                                            </p:tav>
                                            <p:tav tm="100000">
                                              <p:val>
                                                <p:strVal val="#ppt_x"/>
                                              </p:val>
                                            </p:tav>
                                          </p:tavLst>
                                        </p:anim>
                                        <p:anim calcmode="lin" valueType="num" p14:bounceEnd="28000">
                                          <p:cBhvr additive="base">
                                            <p:cTn id="71" dur="500" fill="hold"/>
                                            <p:tgtEl>
                                              <p:spTgt spid="109"/>
                                            </p:tgtEl>
                                            <p:attrNameLst>
                                              <p:attrName>ppt_y</p:attrName>
                                            </p:attrNameLst>
                                          </p:cBhvr>
                                          <p:tavLst>
                                            <p:tav tm="0">
                                              <p:val>
                                                <p:strVal val="#ppt_y"/>
                                              </p:val>
                                            </p:tav>
                                            <p:tav tm="100000">
                                              <p:val>
                                                <p:strVal val="#ppt_y"/>
                                              </p:val>
                                            </p:tav>
                                          </p:tavLst>
                                        </p:anim>
                                      </p:childTnLst>
                                    </p:cTn>
                                  </p:par>
                                </p:childTnLst>
                              </p:cTn>
                            </p:par>
                            <p:par>
                              <p:cTn id="72" fill="hold">
                                <p:stCondLst>
                                  <p:cond delay="500"/>
                                </p:stCondLst>
                                <p:childTnLst>
                                  <p:par>
                                    <p:cTn id="73" presetID="22" presetClass="entr" presetSubtype="1" fill="hold" grpId="0" nodeType="afterEffect">
                                      <p:stCondLst>
                                        <p:cond delay="0"/>
                                      </p:stCondLst>
                                      <p:childTnLst>
                                        <p:set>
                                          <p:cBhvr>
                                            <p:cTn id="74" dur="1" fill="hold">
                                              <p:stCondLst>
                                                <p:cond delay="0"/>
                                              </p:stCondLst>
                                            </p:cTn>
                                            <p:tgtEl>
                                              <p:spTgt spid="112"/>
                                            </p:tgtEl>
                                            <p:attrNameLst>
                                              <p:attrName>style.visibility</p:attrName>
                                            </p:attrNameLst>
                                          </p:cBhvr>
                                          <p:to>
                                            <p:strVal val="visible"/>
                                          </p:to>
                                        </p:set>
                                        <p:animEffect transition="in" filter="wipe(up)">
                                          <p:cBhvr>
                                            <p:cTn id="75" dur="500"/>
                                            <p:tgtEl>
                                              <p:spTgt spid="11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113"/>
                                            </p:tgtEl>
                                            <p:attrNameLst>
                                              <p:attrName>style.visibility</p:attrName>
                                            </p:attrNameLst>
                                          </p:cBhvr>
                                          <p:to>
                                            <p:strVal val="visible"/>
                                          </p:to>
                                        </p:set>
                                        <p:animEffect transition="in" filter="wipe(left)">
                                          <p:cBhvr>
                                            <p:cTn id="8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38" grpId="0" animBg="1"/>
          <p:bldP spid="46" grpId="0" animBg="1"/>
          <p:bldP spid="56" grpId="0" animBg="1"/>
          <p:bldP spid="11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200"/>
                                            <p:tgtEl>
                                              <p:spTgt spid="37"/>
                                            </p:tgtEl>
                                          </p:cBhvr>
                                        </p:animEffect>
                                      </p:childTnLst>
                                    </p:cTn>
                                  </p:par>
                                </p:childTnLst>
                              </p:cTn>
                            </p:par>
                            <p:par>
                              <p:cTn id="8" fill="hold">
                                <p:stCondLst>
                                  <p:cond delay="200"/>
                                </p:stCondLst>
                                <p:childTnLst>
                                  <p:par>
                                    <p:cTn id="9" presetID="22" presetClass="entr" presetSubtype="1"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200"/>
                                            <p:tgtEl>
                                              <p:spTgt spid="52"/>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right)">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up)">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wipe(left)">
                                          <p:cBhvr>
                                            <p:cTn id="35" dur="500"/>
                                            <p:tgtEl>
                                              <p:spTgt spid="10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fill="hold"/>
                                            <p:tgtEl>
                                              <p:spTgt spid="39"/>
                                            </p:tgtEl>
                                            <p:attrNameLst>
                                              <p:attrName>ppt_x</p:attrName>
                                            </p:attrNameLst>
                                          </p:cBhvr>
                                          <p:tavLst>
                                            <p:tav tm="0">
                                              <p:val>
                                                <p:strVal val="1+#ppt_w/2"/>
                                              </p:val>
                                            </p:tav>
                                            <p:tav tm="100000">
                                              <p:val>
                                                <p:strVal val="#ppt_x"/>
                                              </p:val>
                                            </p:tav>
                                          </p:tavLst>
                                        </p:anim>
                                        <p:anim calcmode="lin" valueType="num">
                                          <p:cBhvr additive="base">
                                            <p:cTn id="41" dur="500" fill="hold"/>
                                            <p:tgtEl>
                                              <p:spTgt spid="39"/>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up)">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wipe(left)">
                                          <p:cBhvr>
                                            <p:cTn id="50" dur="500"/>
                                            <p:tgtEl>
                                              <p:spTgt spid="7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22" presetClass="entr" presetSubtype="1"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up)">
                                          <p:cBhvr>
                                            <p:cTn id="60" dur="500"/>
                                            <p:tgtEl>
                                              <p:spTgt spid="5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wipe(left)">
                                          <p:cBhvr>
                                            <p:cTn id="65" dur="500"/>
                                            <p:tgtEl>
                                              <p:spTgt spid="69"/>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stCondLst>
                                        <p:cond delay="0"/>
                                      </p:stCondLst>
                                      <p:childTnLst>
                                        <p:set>
                                          <p:cBhvr>
                                            <p:cTn id="69" dur="1" fill="hold">
                                              <p:stCondLst>
                                                <p:cond delay="0"/>
                                              </p:stCondLst>
                                            </p:cTn>
                                            <p:tgtEl>
                                              <p:spTgt spid="109"/>
                                            </p:tgtEl>
                                            <p:attrNameLst>
                                              <p:attrName>style.visibility</p:attrName>
                                            </p:attrNameLst>
                                          </p:cBhvr>
                                          <p:to>
                                            <p:strVal val="visible"/>
                                          </p:to>
                                        </p:set>
                                        <p:anim calcmode="lin" valueType="num">
                                          <p:cBhvr additive="base">
                                            <p:cTn id="70" dur="500" fill="hold"/>
                                            <p:tgtEl>
                                              <p:spTgt spid="109"/>
                                            </p:tgtEl>
                                            <p:attrNameLst>
                                              <p:attrName>ppt_x</p:attrName>
                                            </p:attrNameLst>
                                          </p:cBhvr>
                                          <p:tavLst>
                                            <p:tav tm="0">
                                              <p:val>
                                                <p:strVal val="1+#ppt_w/2"/>
                                              </p:val>
                                            </p:tav>
                                            <p:tav tm="100000">
                                              <p:val>
                                                <p:strVal val="#ppt_x"/>
                                              </p:val>
                                            </p:tav>
                                          </p:tavLst>
                                        </p:anim>
                                        <p:anim calcmode="lin" valueType="num">
                                          <p:cBhvr additive="base">
                                            <p:cTn id="71" dur="500" fill="hold"/>
                                            <p:tgtEl>
                                              <p:spTgt spid="109"/>
                                            </p:tgtEl>
                                            <p:attrNameLst>
                                              <p:attrName>ppt_y</p:attrName>
                                            </p:attrNameLst>
                                          </p:cBhvr>
                                          <p:tavLst>
                                            <p:tav tm="0">
                                              <p:val>
                                                <p:strVal val="#ppt_y"/>
                                              </p:val>
                                            </p:tav>
                                            <p:tav tm="100000">
                                              <p:val>
                                                <p:strVal val="#ppt_y"/>
                                              </p:val>
                                            </p:tav>
                                          </p:tavLst>
                                        </p:anim>
                                      </p:childTnLst>
                                    </p:cTn>
                                  </p:par>
                                </p:childTnLst>
                              </p:cTn>
                            </p:par>
                            <p:par>
                              <p:cTn id="72" fill="hold">
                                <p:stCondLst>
                                  <p:cond delay="500"/>
                                </p:stCondLst>
                                <p:childTnLst>
                                  <p:par>
                                    <p:cTn id="73" presetID="22" presetClass="entr" presetSubtype="1" fill="hold" grpId="0" nodeType="afterEffect">
                                      <p:stCondLst>
                                        <p:cond delay="0"/>
                                      </p:stCondLst>
                                      <p:childTnLst>
                                        <p:set>
                                          <p:cBhvr>
                                            <p:cTn id="74" dur="1" fill="hold">
                                              <p:stCondLst>
                                                <p:cond delay="0"/>
                                              </p:stCondLst>
                                            </p:cTn>
                                            <p:tgtEl>
                                              <p:spTgt spid="112"/>
                                            </p:tgtEl>
                                            <p:attrNameLst>
                                              <p:attrName>style.visibility</p:attrName>
                                            </p:attrNameLst>
                                          </p:cBhvr>
                                          <p:to>
                                            <p:strVal val="visible"/>
                                          </p:to>
                                        </p:set>
                                        <p:animEffect transition="in" filter="wipe(up)">
                                          <p:cBhvr>
                                            <p:cTn id="75" dur="500"/>
                                            <p:tgtEl>
                                              <p:spTgt spid="11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113"/>
                                            </p:tgtEl>
                                            <p:attrNameLst>
                                              <p:attrName>style.visibility</p:attrName>
                                            </p:attrNameLst>
                                          </p:cBhvr>
                                          <p:to>
                                            <p:strVal val="visible"/>
                                          </p:to>
                                        </p:set>
                                        <p:animEffect transition="in" filter="wipe(left)">
                                          <p:cBhvr>
                                            <p:cTn id="8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38" grpId="0" animBg="1"/>
          <p:bldP spid="46" grpId="0" animBg="1"/>
          <p:bldP spid="56" grpId="0" animBg="1"/>
          <p:bldP spid="112"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مجموعة 105"/>
          <p:cNvGrpSpPr/>
          <p:nvPr/>
        </p:nvGrpSpPr>
        <p:grpSpPr>
          <a:xfrm>
            <a:off x="2153136" y="-335114"/>
            <a:ext cx="2766254" cy="2481544"/>
            <a:chOff x="2439648" y="-371690"/>
            <a:chExt cx="2766254" cy="2481544"/>
          </a:xfrm>
        </p:grpSpPr>
        <p:sp>
          <p:nvSpPr>
            <p:cNvPr id="107" name="Freeform: Shape 109">
              <a:extLst>
                <a:ext uri="{FF2B5EF4-FFF2-40B4-BE49-F238E27FC236}">
                  <a16:creationId xmlns:a16="http://schemas.microsoft.com/office/drawing/2014/main" id="{FEDB2E88-2286-4E43-8847-6EDD80A1E625}"/>
                </a:ext>
              </a:extLst>
            </p:cNvPr>
            <p:cNvSpPr/>
            <p:nvPr/>
          </p:nvSpPr>
          <p:spPr>
            <a:xfrm rot="13536814">
              <a:off x="2473147" y="-405189"/>
              <a:ext cx="2481544" cy="2548541"/>
            </a:xfrm>
            <a:custGeom>
              <a:avLst/>
              <a:gdLst>
                <a:gd name="connsiteX0" fmla="*/ 479118 w 3007111"/>
                <a:gd name="connsiteY0" fmla="*/ 3100942 h 3210454"/>
                <a:gd name="connsiteX1" fmla="*/ 529597 w 3007111"/>
                <a:gd name="connsiteY1" fmla="*/ 2842397 h 3210454"/>
                <a:gd name="connsiteX2" fmla="*/ 192497 w 3007111"/>
                <a:gd name="connsiteY2" fmla="*/ 2776582 h 3210454"/>
                <a:gd name="connsiteX3" fmla="*/ 246712 w 3007111"/>
                <a:gd name="connsiteY3" fmla="*/ 2498901 h 3210454"/>
                <a:gd name="connsiteX4" fmla="*/ 0 w 3007111"/>
                <a:gd name="connsiteY4" fmla="*/ 2450733 h 3210454"/>
                <a:gd name="connsiteX5" fmla="*/ 69834 w 3007111"/>
                <a:gd name="connsiteY5" fmla="*/ 2093048 h 3210454"/>
                <a:gd name="connsiteX6" fmla="*/ 304470 w 3007111"/>
                <a:gd name="connsiteY6" fmla="*/ 2138859 h 3210454"/>
                <a:gd name="connsiteX7" fmla="*/ 380179 w 3007111"/>
                <a:gd name="connsiteY7" fmla="*/ 1751081 h 3210454"/>
                <a:gd name="connsiteX8" fmla="*/ 645309 w 3007111"/>
                <a:gd name="connsiteY8" fmla="*/ 1802845 h 3210454"/>
                <a:gd name="connsiteX9" fmla="*/ 721793 w 3007111"/>
                <a:gd name="connsiteY9" fmla="*/ 1411097 h 3210454"/>
                <a:gd name="connsiteX10" fmla="*/ 986923 w 3007111"/>
                <a:gd name="connsiteY10" fmla="*/ 1462861 h 3210454"/>
                <a:gd name="connsiteX11" fmla="*/ 1063407 w 3007111"/>
                <a:gd name="connsiteY11" fmla="*/ 1071114 h 3210454"/>
                <a:gd name="connsiteX12" fmla="*/ 1328537 w 3007111"/>
                <a:gd name="connsiteY12" fmla="*/ 1122878 h 3210454"/>
                <a:gd name="connsiteX13" fmla="*/ 1397147 w 3007111"/>
                <a:gd name="connsiteY13" fmla="*/ 771464 h 3210454"/>
                <a:gd name="connsiteX14" fmla="*/ 1463202 w 3007111"/>
                <a:gd name="connsiteY14" fmla="*/ 784360 h 3210454"/>
                <a:gd name="connsiteX15" fmla="*/ 1467543 w 3007111"/>
                <a:gd name="connsiteY15" fmla="*/ 626746 h 3210454"/>
                <a:gd name="connsiteX16" fmla="*/ 2336791 w 3007111"/>
                <a:gd name="connsiteY16" fmla="*/ 650689 h 3210454"/>
                <a:gd name="connsiteX17" fmla="*/ 1963146 w 3007111"/>
                <a:gd name="connsiteY17" fmla="*/ 199263 h 3210454"/>
                <a:gd name="connsiteX18" fmla="*/ 2197281 w 3007111"/>
                <a:gd name="connsiteY18" fmla="*/ 5469 h 3210454"/>
                <a:gd name="connsiteX19" fmla="*/ 2197281 w 3007111"/>
                <a:gd name="connsiteY19" fmla="*/ 1439 h 3210454"/>
                <a:gd name="connsiteX20" fmla="*/ 2202151 w 3007111"/>
                <a:gd name="connsiteY20" fmla="*/ 1439 h 3210454"/>
                <a:gd name="connsiteX21" fmla="*/ 2203889 w 3007111"/>
                <a:gd name="connsiteY21" fmla="*/ 0 h 3210454"/>
                <a:gd name="connsiteX22" fmla="*/ 2205079 w 3007111"/>
                <a:gd name="connsiteY22" fmla="*/ 1439 h 3210454"/>
                <a:gd name="connsiteX23" fmla="*/ 3007111 w 3007111"/>
                <a:gd name="connsiteY23" fmla="*/ 1439 h 3210454"/>
                <a:gd name="connsiteX24" fmla="*/ 3007111 w 3007111"/>
                <a:gd name="connsiteY24" fmla="*/ 266529 h 3210454"/>
                <a:gd name="connsiteX25" fmla="*/ 2424494 w 3007111"/>
                <a:gd name="connsiteY25" fmla="*/ 266529 h 3210454"/>
                <a:gd name="connsiteX26" fmla="*/ 2751927 w 3007111"/>
                <a:gd name="connsiteY26" fmla="*/ 662123 h 3210454"/>
                <a:gd name="connsiteX27" fmla="*/ 2754699 w 3007111"/>
                <a:gd name="connsiteY27" fmla="*/ 662199 h 3210454"/>
                <a:gd name="connsiteX28" fmla="*/ 2754611 w 3007111"/>
                <a:gd name="connsiteY28" fmla="*/ 665367 h 3210454"/>
                <a:gd name="connsiteX29" fmla="*/ 2755763 w 3007111"/>
                <a:gd name="connsiteY29" fmla="*/ 666757 h 3210454"/>
                <a:gd name="connsiteX30" fmla="*/ 2754545 w 3007111"/>
                <a:gd name="connsiteY30" fmla="*/ 667765 h 3210454"/>
                <a:gd name="connsiteX31" fmla="*/ 2746824 w 3007111"/>
                <a:gd name="connsiteY31" fmla="*/ 948072 h 3210454"/>
                <a:gd name="connsiteX32" fmla="*/ 2228607 w 3007111"/>
                <a:gd name="connsiteY32" fmla="*/ 933798 h 3210454"/>
                <a:gd name="connsiteX33" fmla="*/ 2871273 w 3007111"/>
                <a:gd name="connsiteY33" fmla="*/ 1059272 h 3210454"/>
                <a:gd name="connsiteX34" fmla="*/ 2799028 w 3007111"/>
                <a:gd name="connsiteY34" fmla="*/ 1429303 h 3210454"/>
                <a:gd name="connsiteX35" fmla="*/ 2533898 w 3007111"/>
                <a:gd name="connsiteY35" fmla="*/ 1377539 h 3210454"/>
                <a:gd name="connsiteX36" fmla="*/ 2457414 w 3007111"/>
                <a:gd name="connsiteY36" fmla="*/ 1769287 h 3210454"/>
                <a:gd name="connsiteX37" fmla="*/ 2192284 w 3007111"/>
                <a:gd name="connsiteY37" fmla="*/ 1717523 h 3210454"/>
                <a:gd name="connsiteX38" fmla="*/ 2115800 w 3007111"/>
                <a:gd name="connsiteY38" fmla="*/ 2109271 h 3210454"/>
                <a:gd name="connsiteX39" fmla="*/ 1850670 w 3007111"/>
                <a:gd name="connsiteY39" fmla="*/ 2057507 h 3210454"/>
                <a:gd name="connsiteX40" fmla="*/ 1774186 w 3007111"/>
                <a:gd name="connsiteY40" fmla="*/ 2449255 h 3210454"/>
                <a:gd name="connsiteX41" fmla="*/ 1539551 w 3007111"/>
                <a:gd name="connsiteY41" fmla="*/ 2403444 h 3210454"/>
                <a:gd name="connsiteX42" fmla="*/ 1474126 w 3007111"/>
                <a:gd name="connsiteY42" fmla="*/ 2738541 h 3210454"/>
                <a:gd name="connsiteX43" fmla="*/ 1325757 w 3007111"/>
                <a:gd name="connsiteY43" fmla="*/ 2709573 h 3210454"/>
                <a:gd name="connsiteX44" fmla="*/ 1271542 w 3007111"/>
                <a:gd name="connsiteY44" fmla="*/ 2987254 h 3210454"/>
                <a:gd name="connsiteX45" fmla="*/ 1090506 w 3007111"/>
                <a:gd name="connsiteY45" fmla="*/ 2951909 h 3210454"/>
                <a:gd name="connsiteX46" fmla="*/ 1040028 w 3007111"/>
                <a:gd name="connsiteY46" fmla="*/ 3210454 h 32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07111" h="3210454">
                  <a:moveTo>
                    <a:pt x="479118" y="3100942"/>
                  </a:moveTo>
                  <a:lnTo>
                    <a:pt x="529597" y="2842397"/>
                  </a:lnTo>
                  <a:lnTo>
                    <a:pt x="192497" y="2776582"/>
                  </a:lnTo>
                  <a:lnTo>
                    <a:pt x="246712" y="2498901"/>
                  </a:lnTo>
                  <a:lnTo>
                    <a:pt x="0" y="2450733"/>
                  </a:lnTo>
                  <a:lnTo>
                    <a:pt x="69834" y="2093048"/>
                  </a:lnTo>
                  <a:lnTo>
                    <a:pt x="304470" y="2138859"/>
                  </a:lnTo>
                  <a:lnTo>
                    <a:pt x="380179" y="1751081"/>
                  </a:lnTo>
                  <a:lnTo>
                    <a:pt x="645309" y="1802845"/>
                  </a:lnTo>
                  <a:lnTo>
                    <a:pt x="721793" y="1411097"/>
                  </a:lnTo>
                  <a:lnTo>
                    <a:pt x="986923" y="1462861"/>
                  </a:lnTo>
                  <a:lnTo>
                    <a:pt x="1063407" y="1071114"/>
                  </a:lnTo>
                  <a:lnTo>
                    <a:pt x="1328537" y="1122878"/>
                  </a:lnTo>
                  <a:lnTo>
                    <a:pt x="1397147" y="771464"/>
                  </a:lnTo>
                  <a:lnTo>
                    <a:pt x="1463202" y="784360"/>
                  </a:lnTo>
                  <a:lnTo>
                    <a:pt x="1467543" y="626746"/>
                  </a:lnTo>
                  <a:lnTo>
                    <a:pt x="2336791" y="650689"/>
                  </a:lnTo>
                  <a:lnTo>
                    <a:pt x="1963146" y="199263"/>
                  </a:lnTo>
                  <a:lnTo>
                    <a:pt x="2197281" y="5469"/>
                  </a:lnTo>
                  <a:lnTo>
                    <a:pt x="2197281" y="1439"/>
                  </a:lnTo>
                  <a:lnTo>
                    <a:pt x="2202151" y="1439"/>
                  </a:lnTo>
                  <a:lnTo>
                    <a:pt x="2203889" y="0"/>
                  </a:lnTo>
                  <a:lnTo>
                    <a:pt x="2205079" y="1439"/>
                  </a:lnTo>
                  <a:lnTo>
                    <a:pt x="3007111" y="1439"/>
                  </a:lnTo>
                  <a:lnTo>
                    <a:pt x="3007111" y="266529"/>
                  </a:lnTo>
                  <a:lnTo>
                    <a:pt x="2424494" y="266529"/>
                  </a:lnTo>
                  <a:lnTo>
                    <a:pt x="2751927" y="662123"/>
                  </a:lnTo>
                  <a:lnTo>
                    <a:pt x="2754699" y="662199"/>
                  </a:lnTo>
                  <a:lnTo>
                    <a:pt x="2754611" y="665367"/>
                  </a:lnTo>
                  <a:lnTo>
                    <a:pt x="2755763" y="666757"/>
                  </a:lnTo>
                  <a:lnTo>
                    <a:pt x="2754545" y="667765"/>
                  </a:lnTo>
                  <a:lnTo>
                    <a:pt x="2746824" y="948072"/>
                  </a:lnTo>
                  <a:lnTo>
                    <a:pt x="2228607" y="933798"/>
                  </a:lnTo>
                  <a:lnTo>
                    <a:pt x="2871273" y="1059272"/>
                  </a:lnTo>
                  <a:lnTo>
                    <a:pt x="2799028" y="1429303"/>
                  </a:lnTo>
                  <a:lnTo>
                    <a:pt x="2533898" y="1377539"/>
                  </a:lnTo>
                  <a:lnTo>
                    <a:pt x="2457414" y="1769287"/>
                  </a:lnTo>
                  <a:lnTo>
                    <a:pt x="2192284" y="1717523"/>
                  </a:lnTo>
                  <a:lnTo>
                    <a:pt x="2115800" y="2109271"/>
                  </a:lnTo>
                  <a:lnTo>
                    <a:pt x="1850670" y="2057507"/>
                  </a:lnTo>
                  <a:lnTo>
                    <a:pt x="1774186" y="2449255"/>
                  </a:lnTo>
                  <a:lnTo>
                    <a:pt x="1539551" y="2403444"/>
                  </a:lnTo>
                  <a:lnTo>
                    <a:pt x="1474126" y="2738541"/>
                  </a:lnTo>
                  <a:lnTo>
                    <a:pt x="1325757" y="2709573"/>
                  </a:lnTo>
                  <a:lnTo>
                    <a:pt x="1271542" y="2987254"/>
                  </a:lnTo>
                  <a:lnTo>
                    <a:pt x="1090506" y="2951909"/>
                  </a:lnTo>
                  <a:lnTo>
                    <a:pt x="1040028" y="3210454"/>
                  </a:lnTo>
                  <a:close/>
                </a:path>
              </a:pathLst>
            </a:custGeom>
            <a:solidFill>
              <a:srgbClr val="65C7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51">
              <a:extLst>
                <a:ext uri="{FF2B5EF4-FFF2-40B4-BE49-F238E27FC236}">
                  <a16:creationId xmlns:a16="http://schemas.microsoft.com/office/drawing/2014/main" id="{0E5FF94F-158C-4092-8610-C6C88E1B21AE}"/>
                </a:ext>
              </a:extLst>
            </p:cNvPr>
            <p:cNvSpPr txBox="1"/>
            <p:nvPr/>
          </p:nvSpPr>
          <p:spPr>
            <a:xfrm>
              <a:off x="2491408" y="473227"/>
              <a:ext cx="2714494" cy="400110"/>
            </a:xfrm>
            <a:prstGeom prst="rect">
              <a:avLst/>
            </a:prstGeom>
            <a:noFill/>
          </p:spPr>
          <p:txBody>
            <a:bodyPr wrap="square" rtlCol="0">
              <a:spAutoFit/>
            </a:bodyPr>
            <a:lstStyle/>
            <a:p>
              <a:pPr algn="ctr"/>
              <a:r>
                <a:rPr lang="ar-SY" sz="2000" b="1" dirty="0">
                  <a:solidFill>
                    <a:schemeClr val="tx2">
                      <a:lumMod val="50000"/>
                    </a:schemeClr>
                  </a:solidFill>
                  <a:latin typeface="AXtManalBold"/>
                </a:rPr>
                <a:t>صورة , مشرِّفة , الطائرة </a:t>
              </a:r>
            </a:p>
          </p:txBody>
        </p:sp>
      </p:grpSp>
      <p:grpSp>
        <p:nvGrpSpPr>
          <p:cNvPr id="2" name="مجموعة 1"/>
          <p:cNvGrpSpPr/>
          <p:nvPr/>
        </p:nvGrpSpPr>
        <p:grpSpPr>
          <a:xfrm>
            <a:off x="6006739" y="1412021"/>
            <a:ext cx="2741910" cy="927279"/>
            <a:chOff x="6006739" y="1668053"/>
            <a:chExt cx="2741910" cy="927279"/>
          </a:xfrm>
        </p:grpSpPr>
        <p:sp>
          <p:nvSpPr>
            <p:cNvPr id="35" name="Arrow: Pentagon 59">
              <a:extLst>
                <a:ext uri="{FF2B5EF4-FFF2-40B4-BE49-F238E27FC236}">
                  <a16:creationId xmlns:a16="http://schemas.microsoft.com/office/drawing/2014/main" id="{D56DB0C9-AE6D-456A-A664-467F1BF46B9A}"/>
                </a:ext>
              </a:extLst>
            </p:cNvPr>
            <p:cNvSpPr/>
            <p:nvPr/>
          </p:nvSpPr>
          <p:spPr>
            <a:xfrm flipH="1">
              <a:off x="6006739" y="1668053"/>
              <a:ext cx="2741910" cy="927279"/>
            </a:xfrm>
            <a:prstGeom prst="homePlate">
              <a:avLst/>
            </a:prstGeom>
            <a:gradFill flip="none" rotWithShape="1">
              <a:gsLst>
                <a:gs pos="0">
                  <a:srgbClr val="003BB0"/>
                </a:gs>
                <a:gs pos="100000">
                  <a:srgbClr val="002060"/>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TextBox 78">
              <a:extLst>
                <a:ext uri="{FF2B5EF4-FFF2-40B4-BE49-F238E27FC236}">
                  <a16:creationId xmlns:a16="http://schemas.microsoft.com/office/drawing/2014/main" id="{963C4A67-E07A-4D54-850D-5F84A4CA4E9F}"/>
                </a:ext>
              </a:extLst>
            </p:cNvPr>
            <p:cNvSpPr txBox="1"/>
            <p:nvPr/>
          </p:nvSpPr>
          <p:spPr>
            <a:xfrm>
              <a:off x="6319630" y="1929311"/>
              <a:ext cx="2380542" cy="338554"/>
            </a:xfrm>
            <a:prstGeom prst="rect">
              <a:avLst/>
            </a:prstGeom>
            <a:noFill/>
          </p:spPr>
          <p:txBody>
            <a:bodyPr wrap="square" rtlCol="0">
              <a:spAutoFit/>
            </a:bodyPr>
            <a:lstStyle/>
            <a:p>
              <a:pPr algn="ctr"/>
              <a:r>
                <a:rPr lang="ar-SY" sz="1600" b="1" dirty="0">
                  <a:solidFill>
                    <a:schemeClr val="bg1"/>
                  </a:solidFill>
                </a:rPr>
                <a:t>ثلاث كلمات تحوي تاء مربوطة :</a:t>
              </a:r>
              <a:endParaRPr lang="en-IN" sz="1050" dirty="0">
                <a:solidFill>
                  <a:schemeClr val="bg1"/>
                </a:solidFill>
                <a:latin typeface="Berlin Sans FB" panose="020E0602020502020306" pitchFamily="34" charset="0"/>
              </a:endParaRPr>
            </a:p>
          </p:txBody>
        </p:sp>
      </p:grpSp>
      <p:grpSp>
        <p:nvGrpSpPr>
          <p:cNvPr id="59" name="Group 19">
            <a:extLst>
              <a:ext uri="{FF2B5EF4-FFF2-40B4-BE49-F238E27FC236}">
                <a16:creationId xmlns:a16="http://schemas.microsoft.com/office/drawing/2014/main" id="{FB9E00BE-D22D-4AFF-AB38-46469E0E4C7E}"/>
              </a:ext>
            </a:extLst>
          </p:cNvPr>
          <p:cNvGrpSpPr/>
          <p:nvPr/>
        </p:nvGrpSpPr>
        <p:grpSpPr>
          <a:xfrm flipH="1">
            <a:off x="3924736" y="41537"/>
            <a:ext cx="6647175" cy="1233121"/>
            <a:chOff x="1345124" y="1141262"/>
            <a:chExt cx="6647175" cy="1233121"/>
          </a:xfrm>
        </p:grpSpPr>
        <p:sp>
          <p:nvSpPr>
            <p:cNvPr id="60" name="Rectangle: Rounded Corners 7">
              <a:extLst>
                <a:ext uri="{FF2B5EF4-FFF2-40B4-BE49-F238E27FC236}">
                  <a16:creationId xmlns:a16="http://schemas.microsoft.com/office/drawing/2014/main" id="{36FF9565-D75C-40AB-BECE-AFEDE0B8131F}"/>
                </a:ext>
              </a:extLst>
            </p:cNvPr>
            <p:cNvSpPr/>
            <p:nvPr/>
          </p:nvSpPr>
          <p:spPr>
            <a:xfrm>
              <a:off x="2617623" y="1303140"/>
              <a:ext cx="3509223" cy="9144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Top Corners Rounded 8">
              <a:extLst>
                <a:ext uri="{FF2B5EF4-FFF2-40B4-BE49-F238E27FC236}">
                  <a16:creationId xmlns:a16="http://schemas.microsoft.com/office/drawing/2014/main" id="{0A6EABCE-7879-49C8-BAAD-4FDD03A3D05C}"/>
                </a:ext>
              </a:extLst>
            </p:cNvPr>
            <p:cNvSpPr/>
            <p:nvPr/>
          </p:nvSpPr>
          <p:spPr>
            <a:xfrm rot="5400000">
              <a:off x="5298886" y="1417440"/>
              <a:ext cx="685800" cy="685800"/>
            </a:xfrm>
            <a:prstGeom prst="round2SameRect">
              <a:avLst>
                <a:gd name="adj1" fmla="val 50000"/>
                <a:gd name="adj2" fmla="val 0"/>
              </a:avLst>
            </a:prstGeom>
            <a:solidFill>
              <a:srgbClr val="FF99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12">
              <a:extLst>
                <a:ext uri="{FF2B5EF4-FFF2-40B4-BE49-F238E27FC236}">
                  <a16:creationId xmlns:a16="http://schemas.microsoft.com/office/drawing/2014/main" id="{5B95EBD3-A608-47DC-83A6-8E21F6EBB516}"/>
                </a:ext>
              </a:extLst>
            </p:cNvPr>
            <p:cNvSpPr/>
            <p:nvPr/>
          </p:nvSpPr>
          <p:spPr>
            <a:xfrm>
              <a:off x="3168386" y="1501061"/>
              <a:ext cx="513522" cy="51352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10">
              <a:extLst>
                <a:ext uri="{FF2B5EF4-FFF2-40B4-BE49-F238E27FC236}">
                  <a16:creationId xmlns:a16="http://schemas.microsoft.com/office/drawing/2014/main" id="{488810AB-E00A-4F2B-B563-9F2C27D2D499}"/>
                </a:ext>
              </a:extLst>
            </p:cNvPr>
            <p:cNvSpPr/>
            <p:nvPr/>
          </p:nvSpPr>
          <p:spPr>
            <a:xfrm>
              <a:off x="2207744" y="1141262"/>
              <a:ext cx="1233121" cy="123312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Circle: Hollow 11">
              <a:extLst>
                <a:ext uri="{FF2B5EF4-FFF2-40B4-BE49-F238E27FC236}">
                  <a16:creationId xmlns:a16="http://schemas.microsoft.com/office/drawing/2014/main" id="{ABBA7577-B771-48EF-86CF-9A74C497E9DF}"/>
                </a:ext>
              </a:extLst>
            </p:cNvPr>
            <p:cNvSpPr/>
            <p:nvPr/>
          </p:nvSpPr>
          <p:spPr>
            <a:xfrm>
              <a:off x="2367104" y="1300622"/>
              <a:ext cx="914400" cy="914400"/>
            </a:xfrm>
            <a:prstGeom prst="donut">
              <a:avLst>
                <a:gd name="adj" fmla="val 17462"/>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5" name="Rectangle 15">
              <a:extLst>
                <a:ext uri="{FF2B5EF4-FFF2-40B4-BE49-F238E27FC236}">
                  <a16:creationId xmlns:a16="http://schemas.microsoft.com/office/drawing/2014/main" id="{8B2A56F7-039A-4BD8-A060-7D6C2E14E3EB}"/>
                </a:ext>
              </a:extLst>
            </p:cNvPr>
            <p:cNvSpPr/>
            <p:nvPr/>
          </p:nvSpPr>
          <p:spPr>
            <a:xfrm>
              <a:off x="1704085" y="1650439"/>
              <a:ext cx="814573" cy="19661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14">
              <a:extLst>
                <a:ext uri="{FF2B5EF4-FFF2-40B4-BE49-F238E27FC236}">
                  <a16:creationId xmlns:a16="http://schemas.microsoft.com/office/drawing/2014/main" id="{F2E5135D-88B7-448F-8BF4-A164DFD74A63}"/>
                </a:ext>
              </a:extLst>
            </p:cNvPr>
            <p:cNvSpPr/>
            <p:nvPr/>
          </p:nvSpPr>
          <p:spPr>
            <a:xfrm>
              <a:off x="1345124" y="1487039"/>
              <a:ext cx="520504" cy="520504"/>
            </a:xfrm>
            <a:prstGeom prst="ellipse">
              <a:avLst/>
            </a:prstGeom>
            <a:solidFill>
              <a:srgbClr val="D4D0DE"/>
            </a:solidFill>
            <a:ln w="1365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 name="Picture 3">
              <a:extLst>
                <a:ext uri="{FF2B5EF4-FFF2-40B4-BE49-F238E27FC236}">
                  <a16:creationId xmlns:a16="http://schemas.microsoft.com/office/drawing/2014/main" id="{F72EC253-709D-4811-9F6A-40B9DB33DF3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4051"/>
            <a:stretch/>
          </p:blipFill>
          <p:spPr>
            <a:xfrm>
              <a:off x="5402244" y="1566908"/>
              <a:ext cx="479084" cy="411767"/>
            </a:xfrm>
            <a:prstGeom prst="rect">
              <a:avLst/>
            </a:prstGeom>
          </p:spPr>
        </p:pic>
        <p:sp>
          <p:nvSpPr>
            <p:cNvPr id="74" name="TextBox 16">
              <a:extLst>
                <a:ext uri="{FF2B5EF4-FFF2-40B4-BE49-F238E27FC236}">
                  <a16:creationId xmlns:a16="http://schemas.microsoft.com/office/drawing/2014/main" id="{8484D194-8FBB-41BA-92C5-C09CA04D14D2}"/>
                </a:ext>
              </a:extLst>
            </p:cNvPr>
            <p:cNvSpPr txBox="1"/>
            <p:nvPr/>
          </p:nvSpPr>
          <p:spPr>
            <a:xfrm>
              <a:off x="3681908" y="1565480"/>
              <a:ext cx="4310391" cy="369332"/>
            </a:xfrm>
            <a:prstGeom prst="rect">
              <a:avLst/>
            </a:prstGeom>
            <a:noFill/>
          </p:spPr>
          <p:txBody>
            <a:bodyPr wrap="square" rtlCol="0">
              <a:spAutoFit/>
            </a:bodyPr>
            <a:lstStyle/>
            <a:p>
              <a:pPr algn="r"/>
              <a:r>
                <a:rPr lang="ar-SY" dirty="0"/>
                <a:t>أَستَخْرِجُ مِنَ النَّصِّ</a:t>
              </a:r>
              <a:r>
                <a:rPr lang="ar-SY" b="1" dirty="0"/>
                <a:t>:</a:t>
              </a:r>
              <a:endParaRPr lang="en-US" dirty="0"/>
            </a:p>
          </p:txBody>
        </p:sp>
        <p:sp>
          <p:nvSpPr>
            <p:cNvPr id="75" name="TextBox 18">
              <a:extLst>
                <a:ext uri="{FF2B5EF4-FFF2-40B4-BE49-F238E27FC236}">
                  <a16:creationId xmlns:a16="http://schemas.microsoft.com/office/drawing/2014/main" id="{F07770C7-2019-491F-A263-C4022F48B5B1}"/>
                </a:ext>
              </a:extLst>
            </p:cNvPr>
            <p:cNvSpPr txBox="1"/>
            <p:nvPr/>
          </p:nvSpPr>
          <p:spPr>
            <a:xfrm>
              <a:off x="2841537" y="1472819"/>
              <a:ext cx="184731" cy="523220"/>
            </a:xfrm>
            <a:prstGeom prst="rect">
              <a:avLst/>
            </a:prstGeom>
            <a:noFill/>
          </p:spPr>
          <p:txBody>
            <a:bodyPr wrap="none" rtlCol="0">
              <a:spAutoFit/>
            </a:bodyPr>
            <a:lstStyle/>
            <a:p>
              <a:endParaRPr lang="en-US" sz="2800" b="1" dirty="0">
                <a:solidFill>
                  <a:schemeClr val="bg1"/>
                </a:solidFill>
              </a:endParaRPr>
            </a:p>
          </p:txBody>
        </p:sp>
      </p:grpSp>
      <p:sp>
        <p:nvSpPr>
          <p:cNvPr id="24" name="Rectangle 3">
            <a:extLst>
              <a:ext uri="{FF2B5EF4-FFF2-40B4-BE49-F238E27FC236}">
                <a16:creationId xmlns:a16="http://schemas.microsoft.com/office/drawing/2014/main" id="{A650EE87-109A-4FFC-B85B-9C8EF6F3F81E}"/>
              </a:ext>
            </a:extLst>
          </p:cNvPr>
          <p:cNvSpPr/>
          <p:nvPr/>
        </p:nvSpPr>
        <p:spPr>
          <a:xfrm>
            <a:off x="9962498" y="0"/>
            <a:ext cx="2369127" cy="6882964"/>
          </a:xfrm>
          <a:prstGeom prst="rect">
            <a:avLst/>
          </a:prstGeom>
          <a:solidFill>
            <a:srgbClr val="394551"/>
          </a:solidFill>
          <a:ln>
            <a:noFill/>
          </a:ln>
          <a:effectLst>
            <a:outerShdw blurRad="203200" dist="165100" dir="8100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4">
            <a:extLst>
              <a:ext uri="{FF2B5EF4-FFF2-40B4-BE49-F238E27FC236}">
                <a16:creationId xmlns:a16="http://schemas.microsoft.com/office/drawing/2014/main" id="{A1295199-7112-49CE-A47A-FAFBD118A2EE}"/>
              </a:ext>
            </a:extLst>
          </p:cNvPr>
          <p:cNvSpPr/>
          <p:nvPr/>
        </p:nvSpPr>
        <p:spPr>
          <a:xfrm>
            <a:off x="9962494" y="4504719"/>
            <a:ext cx="2369127" cy="324853"/>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D0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5">
            <a:extLst>
              <a:ext uri="{FF2B5EF4-FFF2-40B4-BE49-F238E27FC236}">
                <a16:creationId xmlns:a16="http://schemas.microsoft.com/office/drawing/2014/main" id="{F4E55228-552B-4BD1-B0B6-B030A6B8087C}"/>
              </a:ext>
            </a:extLst>
          </p:cNvPr>
          <p:cNvSpPr/>
          <p:nvPr/>
        </p:nvSpPr>
        <p:spPr>
          <a:xfrm flipV="1">
            <a:off x="9962495" y="1937984"/>
            <a:ext cx="2369127" cy="541422"/>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C0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
            <a:extLst>
              <a:ext uri="{FF2B5EF4-FFF2-40B4-BE49-F238E27FC236}">
                <a16:creationId xmlns:a16="http://schemas.microsoft.com/office/drawing/2014/main" id="{3C8FC663-0353-4E6E-B772-6136B2A1A6C7}"/>
              </a:ext>
            </a:extLst>
          </p:cNvPr>
          <p:cNvSpPr/>
          <p:nvPr/>
        </p:nvSpPr>
        <p:spPr>
          <a:xfrm>
            <a:off x="9962494" y="2479406"/>
            <a:ext cx="1812760" cy="2025313"/>
          </a:xfrm>
          <a:prstGeom prst="rect">
            <a:avLst/>
          </a:prstGeom>
          <a:solidFill>
            <a:srgbClr val="1B2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9">
            <a:extLst>
              <a:ext uri="{FF2B5EF4-FFF2-40B4-BE49-F238E27FC236}">
                <a16:creationId xmlns:a16="http://schemas.microsoft.com/office/drawing/2014/main" id="{F19CB0CF-105C-4C4F-8E44-3E29B15F3E0E}"/>
              </a:ext>
            </a:extLst>
          </p:cNvPr>
          <p:cNvGrpSpPr/>
          <p:nvPr/>
        </p:nvGrpSpPr>
        <p:grpSpPr>
          <a:xfrm>
            <a:off x="10725021" y="2054066"/>
            <a:ext cx="422036" cy="100487"/>
            <a:chOff x="2432178" y="1589141"/>
            <a:chExt cx="422036" cy="100487"/>
          </a:xfrm>
        </p:grpSpPr>
        <p:sp>
          <p:nvSpPr>
            <p:cNvPr id="29" name="Light1">
              <a:extLst>
                <a:ext uri="{FF2B5EF4-FFF2-40B4-BE49-F238E27FC236}">
                  <a16:creationId xmlns:a16="http://schemas.microsoft.com/office/drawing/2014/main" id="{56DD5D2D-6AB0-4B7C-98A4-DB080266E35C}"/>
                </a:ext>
              </a:extLst>
            </p:cNvPr>
            <p:cNvSpPr/>
            <p:nvPr/>
          </p:nvSpPr>
          <p:spPr>
            <a:xfrm rot="16200000">
              <a:off x="2604384" y="1416938"/>
              <a:ext cx="77628"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0">
              <a:extLst>
                <a:ext uri="{FF2B5EF4-FFF2-40B4-BE49-F238E27FC236}">
                  <a16:creationId xmlns:a16="http://schemas.microsoft.com/office/drawing/2014/main" id="{EAC20CE0-B6D8-47A9-BA99-A971031F1970}"/>
                </a:ext>
              </a:extLst>
            </p:cNvPr>
            <p:cNvSpPr/>
            <p:nvPr/>
          </p:nvSpPr>
          <p:spPr>
            <a:xfrm>
              <a:off x="2432178" y="1643909"/>
              <a:ext cx="422032" cy="45719"/>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Oval 10">
            <a:extLst>
              <a:ext uri="{FF2B5EF4-FFF2-40B4-BE49-F238E27FC236}">
                <a16:creationId xmlns:a16="http://schemas.microsoft.com/office/drawing/2014/main" id="{3AFCDB30-5930-4D98-9A2B-96F9446EF2C3}"/>
              </a:ext>
            </a:extLst>
          </p:cNvPr>
          <p:cNvSpPr/>
          <p:nvPr/>
        </p:nvSpPr>
        <p:spPr>
          <a:xfrm>
            <a:off x="10890938" y="2108834"/>
            <a:ext cx="90202" cy="113813"/>
          </a:xfrm>
          <a:prstGeom prst="ellipse">
            <a:avLst/>
          </a:prstGeom>
          <a:solidFill>
            <a:schemeClr val="bg1"/>
          </a:solidFill>
          <a:ln>
            <a:noFill/>
          </a:ln>
          <a:effectLst>
            <a:glow rad="254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12">
            <a:extLst>
              <a:ext uri="{FF2B5EF4-FFF2-40B4-BE49-F238E27FC236}">
                <a16:creationId xmlns:a16="http://schemas.microsoft.com/office/drawing/2014/main" id="{AFD528B4-9773-44C9-AA05-400F5E14FCB5}"/>
              </a:ext>
            </a:extLst>
          </p:cNvPr>
          <p:cNvGrpSpPr/>
          <p:nvPr/>
        </p:nvGrpSpPr>
        <p:grpSpPr>
          <a:xfrm>
            <a:off x="10361973" y="1870854"/>
            <a:ext cx="1184557" cy="1101140"/>
            <a:chOff x="381259" y="1883160"/>
            <a:chExt cx="1184557" cy="1101140"/>
          </a:xfrm>
        </p:grpSpPr>
        <p:grpSp>
          <p:nvGrpSpPr>
            <p:cNvPr id="40" name="Group 11">
              <a:extLst>
                <a:ext uri="{FF2B5EF4-FFF2-40B4-BE49-F238E27FC236}">
                  <a16:creationId xmlns:a16="http://schemas.microsoft.com/office/drawing/2014/main" id="{05111B57-645F-45A4-BD21-9851AC6A1B08}"/>
                </a:ext>
              </a:extLst>
            </p:cNvPr>
            <p:cNvGrpSpPr/>
            <p:nvPr/>
          </p:nvGrpSpPr>
          <p:grpSpPr>
            <a:xfrm>
              <a:off x="381259" y="2129310"/>
              <a:ext cx="1184557" cy="854990"/>
              <a:chOff x="367418" y="2096843"/>
              <a:chExt cx="1184557" cy="854990"/>
            </a:xfrm>
          </p:grpSpPr>
          <p:sp>
            <p:nvSpPr>
              <p:cNvPr id="44" name="Flowchart: Manual Operation 24">
                <a:extLst>
                  <a:ext uri="{FF2B5EF4-FFF2-40B4-BE49-F238E27FC236}">
                    <a16:creationId xmlns:a16="http://schemas.microsoft.com/office/drawing/2014/main" id="{6AD2585D-80A6-4283-9DFF-61C6DD7D2E28}"/>
                  </a:ext>
                </a:extLst>
              </p:cNvPr>
              <p:cNvSpPr/>
              <p:nvPr/>
            </p:nvSpPr>
            <p:spPr>
              <a:xfrm flipV="1">
                <a:off x="367418" y="2096843"/>
                <a:ext cx="1184557" cy="85499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604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604"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lowchart: Manual Operation 24">
                <a:extLst>
                  <a:ext uri="{FF2B5EF4-FFF2-40B4-BE49-F238E27FC236}">
                    <a16:creationId xmlns:a16="http://schemas.microsoft.com/office/drawing/2014/main" id="{D5D655EE-BE3F-46DB-BB74-F3D6ACE217E3}"/>
                  </a:ext>
                </a:extLst>
              </p:cNvPr>
              <p:cNvSpPr/>
              <p:nvPr/>
            </p:nvSpPr>
            <p:spPr>
              <a:xfrm flipV="1">
                <a:off x="514603" y="2117757"/>
                <a:ext cx="890189" cy="64252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430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430"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lowchart: Manual Operation 24">
              <a:extLst>
                <a:ext uri="{FF2B5EF4-FFF2-40B4-BE49-F238E27FC236}">
                  <a16:creationId xmlns:a16="http://schemas.microsoft.com/office/drawing/2014/main" id="{4E13F46C-4766-4B65-B42A-EB157CF86FB8}"/>
                </a:ext>
              </a:extLst>
            </p:cNvPr>
            <p:cNvSpPr/>
            <p:nvPr/>
          </p:nvSpPr>
          <p:spPr>
            <a:xfrm flipV="1">
              <a:off x="629298" y="1883160"/>
              <a:ext cx="660399" cy="85202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65000">
                  <a:srgbClr val="FFFFFF">
                    <a:lumMod val="0"/>
                    <a:lumOff val="100000"/>
                    <a:alpha val="18000"/>
                  </a:srgbClr>
                </a:gs>
                <a:gs pos="36000">
                  <a:srgbClr val="00FFFF">
                    <a:alpha val="80000"/>
                  </a:srgbClr>
                </a:gs>
                <a:gs pos="0">
                  <a:srgbClr val="00FFFF"/>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Oval 17">
            <a:extLst>
              <a:ext uri="{FF2B5EF4-FFF2-40B4-BE49-F238E27FC236}">
                <a16:creationId xmlns:a16="http://schemas.microsoft.com/office/drawing/2014/main" id="{AAD442B8-ED74-4063-9010-2E7B5F0886D8}"/>
              </a:ext>
            </a:extLst>
          </p:cNvPr>
          <p:cNvSpPr/>
          <p:nvPr/>
        </p:nvSpPr>
        <p:spPr>
          <a:xfrm>
            <a:off x="10604630" y="712134"/>
            <a:ext cx="900997" cy="900997"/>
          </a:xfrm>
          <a:prstGeom prst="ellipse">
            <a:avLst/>
          </a:prstGeom>
          <a:solidFill>
            <a:srgbClr val="39455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16">
            <a:extLst>
              <a:ext uri="{FF2B5EF4-FFF2-40B4-BE49-F238E27FC236}">
                <a16:creationId xmlns:a16="http://schemas.microsoft.com/office/drawing/2014/main" id="{5BCE99D9-251B-47B0-80CC-0AB4529BEB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8742" y="883035"/>
            <a:ext cx="632349" cy="5683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52" name="Group 21">
            <a:extLst>
              <a:ext uri="{FF2B5EF4-FFF2-40B4-BE49-F238E27FC236}">
                <a16:creationId xmlns:a16="http://schemas.microsoft.com/office/drawing/2014/main" id="{841406D0-9B78-4B69-ABC9-05A40A4C639C}"/>
              </a:ext>
            </a:extLst>
          </p:cNvPr>
          <p:cNvGrpSpPr/>
          <p:nvPr/>
        </p:nvGrpSpPr>
        <p:grpSpPr>
          <a:xfrm>
            <a:off x="9994541" y="2698094"/>
            <a:ext cx="2003394" cy="805723"/>
            <a:chOff x="32045" y="2673130"/>
            <a:chExt cx="2003394" cy="805723"/>
          </a:xfrm>
        </p:grpSpPr>
        <p:sp>
          <p:nvSpPr>
            <p:cNvPr id="53" name="TextBox 35">
              <a:extLst>
                <a:ext uri="{FF2B5EF4-FFF2-40B4-BE49-F238E27FC236}">
                  <a16:creationId xmlns:a16="http://schemas.microsoft.com/office/drawing/2014/main" id="{BC81750F-28A6-407E-93EE-0E1F964AB942}"/>
                </a:ext>
              </a:extLst>
            </p:cNvPr>
            <p:cNvSpPr txBox="1"/>
            <p:nvPr/>
          </p:nvSpPr>
          <p:spPr>
            <a:xfrm>
              <a:off x="850854" y="2673130"/>
              <a:ext cx="184731" cy="369332"/>
            </a:xfrm>
            <a:prstGeom prst="rect">
              <a:avLst/>
            </a:prstGeom>
            <a:noFill/>
          </p:spPr>
          <p:txBody>
            <a:bodyPr wrap="none" rtlCol="0">
              <a:spAutoFit/>
            </a:bodyPr>
            <a:lstStyle/>
            <a:p>
              <a:pPr algn="ctr"/>
              <a:endParaRPr lang="en-US" dirty="0">
                <a:solidFill>
                  <a:srgbClr val="00FFFF"/>
                </a:solidFill>
                <a:latin typeface="Oswald" panose="02000503000000000000" pitchFamily="2" charset="0"/>
              </a:endParaRPr>
            </a:p>
          </p:txBody>
        </p:sp>
        <p:sp>
          <p:nvSpPr>
            <p:cNvPr id="54" name="TextBox 36">
              <a:extLst>
                <a:ext uri="{FF2B5EF4-FFF2-40B4-BE49-F238E27FC236}">
                  <a16:creationId xmlns:a16="http://schemas.microsoft.com/office/drawing/2014/main" id="{6300D852-9565-4201-AB55-7B8E87730B9F}"/>
                </a:ext>
              </a:extLst>
            </p:cNvPr>
            <p:cNvSpPr txBox="1"/>
            <p:nvPr/>
          </p:nvSpPr>
          <p:spPr>
            <a:xfrm>
              <a:off x="32045" y="3078743"/>
              <a:ext cx="2003394" cy="400110"/>
            </a:xfrm>
            <a:prstGeom prst="rect">
              <a:avLst/>
            </a:prstGeom>
            <a:noFill/>
          </p:spPr>
          <p:txBody>
            <a:bodyPr wrap="square" rtlCol="0">
              <a:spAutoFit/>
            </a:bodyPr>
            <a:lstStyle/>
            <a:p>
              <a:pPr algn="ctr"/>
              <a:r>
                <a:rPr lang="ar-SY" sz="2000" dirty="0">
                  <a:solidFill>
                    <a:srgbClr val="33CCCC"/>
                  </a:solidFill>
                  <a:latin typeface="Helvetica" panose="020B0604020202020204" pitchFamily="34" charset="0"/>
                </a:rPr>
                <a:t>التَّرَاكِيبُ اللُّغَوِيَّةُ</a:t>
              </a:r>
              <a:endParaRPr lang="en-US" sz="2000" dirty="0">
                <a:solidFill>
                  <a:srgbClr val="33CCCC"/>
                </a:solidFill>
                <a:latin typeface="Helvetica" panose="020B0604020202020204" pitchFamily="34" charset="0"/>
              </a:endParaRPr>
            </a:p>
          </p:txBody>
        </p:sp>
      </p:grpSp>
      <p:sp>
        <p:nvSpPr>
          <p:cNvPr id="55" name="TextBox 1">
            <a:extLst>
              <a:ext uri="{FF2B5EF4-FFF2-40B4-BE49-F238E27FC236}">
                <a16:creationId xmlns:a16="http://schemas.microsoft.com/office/drawing/2014/main" id="{C54F66CB-3E04-4C45-996C-7E6BA81E65FE}"/>
              </a:ext>
            </a:extLst>
          </p:cNvPr>
          <p:cNvSpPr txBox="1"/>
          <p:nvPr/>
        </p:nvSpPr>
        <p:spPr>
          <a:xfrm>
            <a:off x="9962494" y="3753135"/>
            <a:ext cx="2048531" cy="830997"/>
          </a:xfrm>
          <a:prstGeom prst="rect">
            <a:avLst/>
          </a:prstGeom>
          <a:noFill/>
          <a:effectLst>
            <a:outerShdw blurRad="88900" dist="215900" dir="1800000" sy="23000" kx="1200000" algn="br" rotWithShape="0">
              <a:prstClr val="black">
                <a:alpha val="46000"/>
              </a:prstClr>
            </a:outerShdw>
          </a:effectLst>
        </p:spPr>
        <p:txBody>
          <a:bodyPr wrap="square" rtlCol="0">
            <a:spAutoFit/>
          </a:bodyPr>
          <a:lstStyle/>
          <a:p>
            <a:pPr algn="ctr"/>
            <a:r>
              <a:rPr lang="ar-SY" sz="2400" b="1" dirty="0">
                <a:solidFill>
                  <a:srgbClr val="FF0000"/>
                </a:solidFill>
                <a:latin typeface="Oswald" panose="02000503000000000000" pitchFamily="2" charset="0"/>
              </a:rPr>
              <a:t>أولاً</a:t>
            </a:r>
          </a:p>
          <a:p>
            <a:pPr algn="ctr"/>
            <a:r>
              <a:rPr lang="ar-SY" sz="2400" b="1" dirty="0">
                <a:solidFill>
                  <a:srgbClr val="FFC000"/>
                </a:solidFill>
                <a:latin typeface="Oswald" panose="02000503000000000000" pitchFamily="2" charset="0"/>
              </a:rPr>
              <a:t>أسْتَخْرِجْ:</a:t>
            </a:r>
          </a:p>
        </p:txBody>
      </p:sp>
      <p:sp>
        <p:nvSpPr>
          <p:cNvPr id="38" name="Right Triangle 84">
            <a:extLst>
              <a:ext uri="{FF2B5EF4-FFF2-40B4-BE49-F238E27FC236}">
                <a16:creationId xmlns:a16="http://schemas.microsoft.com/office/drawing/2014/main" id="{A8137751-59A5-4F8C-8027-71D76B3C459C}"/>
              </a:ext>
            </a:extLst>
          </p:cNvPr>
          <p:cNvSpPr/>
          <p:nvPr/>
        </p:nvSpPr>
        <p:spPr>
          <a:xfrm rot="284147">
            <a:off x="5876276" y="1584640"/>
            <a:ext cx="1007128" cy="2127038"/>
          </a:xfrm>
          <a:prstGeom prst="rtTriangle">
            <a:avLst/>
          </a:prstGeom>
          <a:gradFill flip="none" rotWithShape="1">
            <a:gsLst>
              <a:gs pos="32000">
                <a:schemeClr val="bg1">
                  <a:lumMod val="95000"/>
                  <a:alpha val="0"/>
                </a:schemeClr>
              </a:gs>
              <a:gs pos="85000">
                <a:schemeClr val="bg2">
                  <a:lumMod val="25000"/>
                  <a:alpha val="48000"/>
                </a:schemeClr>
              </a:gs>
            </a:gsLst>
            <a:lin ang="13800000" scaled="0"/>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78" name="مجموعة 77"/>
          <p:cNvGrpSpPr/>
          <p:nvPr/>
        </p:nvGrpSpPr>
        <p:grpSpPr>
          <a:xfrm rot="5400000">
            <a:off x="-226239" y="4478955"/>
            <a:ext cx="1808554" cy="2806979"/>
            <a:chOff x="2518021" y="4459777"/>
            <a:chExt cx="1808554" cy="2806979"/>
          </a:xfrm>
        </p:grpSpPr>
        <p:sp>
          <p:nvSpPr>
            <p:cNvPr id="79" name="Oval 119">
              <a:extLst>
                <a:ext uri="{FF2B5EF4-FFF2-40B4-BE49-F238E27FC236}">
                  <a16:creationId xmlns:a16="http://schemas.microsoft.com/office/drawing/2014/main" id="{A440BD40-F67C-474D-82F0-D5821BA1D78A}"/>
                </a:ext>
              </a:extLst>
            </p:cNvPr>
            <p:cNvSpPr/>
            <p:nvPr/>
          </p:nvSpPr>
          <p:spPr>
            <a:xfrm>
              <a:off x="2518021" y="4459777"/>
              <a:ext cx="1808554" cy="2806979"/>
            </a:xfrm>
            <a:prstGeom prst="ellipse">
              <a:avLst/>
            </a:prstGeom>
            <a:solidFill>
              <a:schemeClr val="tx1">
                <a:lumMod val="85000"/>
                <a:lumOff val="15000"/>
                <a:alpha val="54000"/>
              </a:schemeClr>
            </a:solidFill>
            <a:ln>
              <a:noFill/>
            </a:ln>
            <a:effectLst>
              <a:softEdge rad="584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CCC03901-051F-4048-B304-80D058C3C0A3}"/>
                </a:ext>
              </a:extLst>
            </p:cNvPr>
            <p:cNvSpPr/>
            <p:nvPr/>
          </p:nvSpPr>
          <p:spPr>
            <a:xfrm>
              <a:off x="2934910" y="5071877"/>
              <a:ext cx="958965" cy="565154"/>
            </a:xfrm>
            <a:custGeom>
              <a:avLst/>
              <a:gdLst>
                <a:gd name="connsiteX0" fmla="*/ 410168 w 1114511"/>
                <a:gd name="connsiteY0" fmla="*/ 0 h 656823"/>
                <a:gd name="connsiteX1" fmla="*/ 706577 w 1114511"/>
                <a:gd name="connsiteY1" fmla="*/ 0 h 656823"/>
                <a:gd name="connsiteX2" fmla="*/ 710924 w 1114511"/>
                <a:gd name="connsiteY2" fmla="*/ 43123 h 656823"/>
                <a:gd name="connsiteX3" fmla="*/ 983535 w 1114511"/>
                <a:gd name="connsiteY3" fmla="*/ 548758 h 656823"/>
                <a:gd name="connsiteX4" fmla="*/ 1114511 w 1114511"/>
                <a:gd name="connsiteY4" fmla="*/ 656823 h 656823"/>
                <a:gd name="connsiteX5" fmla="*/ 0 w 1114511"/>
                <a:gd name="connsiteY5" fmla="*/ 656823 h 656823"/>
                <a:gd name="connsiteX6" fmla="*/ 130976 w 1114511"/>
                <a:gd name="connsiteY6" fmla="*/ 548758 h 656823"/>
                <a:gd name="connsiteX7" fmla="*/ 403586 w 1114511"/>
                <a:gd name="connsiteY7" fmla="*/ 43123 h 6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511" h="656823">
                  <a:moveTo>
                    <a:pt x="410168" y="0"/>
                  </a:moveTo>
                  <a:lnTo>
                    <a:pt x="706577" y="0"/>
                  </a:lnTo>
                  <a:lnTo>
                    <a:pt x="710924" y="43123"/>
                  </a:lnTo>
                  <a:cubicBezTo>
                    <a:pt x="750892" y="238441"/>
                    <a:pt x="847795" y="413018"/>
                    <a:pt x="983535" y="548758"/>
                  </a:cubicBezTo>
                  <a:lnTo>
                    <a:pt x="1114511" y="656823"/>
                  </a:lnTo>
                  <a:lnTo>
                    <a:pt x="0" y="656823"/>
                  </a:lnTo>
                  <a:lnTo>
                    <a:pt x="130976" y="548758"/>
                  </a:lnTo>
                  <a:cubicBezTo>
                    <a:pt x="266716" y="413018"/>
                    <a:pt x="363619" y="238441"/>
                    <a:pt x="403586" y="43123"/>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Rectangle 80">
              <a:extLst>
                <a:ext uri="{FF2B5EF4-FFF2-40B4-BE49-F238E27FC236}">
                  <a16:creationId xmlns:a16="http://schemas.microsoft.com/office/drawing/2014/main" id="{C7BB64F1-ECEF-4406-90F5-8B7A05F735A1}"/>
                </a:ext>
              </a:extLst>
            </p:cNvPr>
            <p:cNvSpPr/>
            <p:nvPr/>
          </p:nvSpPr>
          <p:spPr>
            <a:xfrm>
              <a:off x="2934910" y="5637031"/>
              <a:ext cx="958891" cy="245869"/>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4AC1EE01-9137-4C61-B222-49B53D894426}"/>
                </a:ext>
              </a:extLst>
            </p:cNvPr>
            <p:cNvSpPr/>
            <p:nvPr/>
          </p:nvSpPr>
          <p:spPr>
            <a:xfrm>
              <a:off x="3287359" y="4933503"/>
              <a:ext cx="256114" cy="138374"/>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4">
              <a:extLst>
                <a:ext uri="{FF2B5EF4-FFF2-40B4-BE49-F238E27FC236}">
                  <a16:creationId xmlns:a16="http://schemas.microsoft.com/office/drawing/2014/main" id="{CB59E35D-DC0E-4B0F-A5D1-7DBA2F957651}"/>
                </a:ext>
              </a:extLst>
            </p:cNvPr>
            <p:cNvSpPr/>
            <p:nvPr/>
          </p:nvSpPr>
          <p:spPr>
            <a:xfrm>
              <a:off x="3311945" y="4627308"/>
              <a:ext cx="204891" cy="306195"/>
            </a:xfrm>
            <a:custGeom>
              <a:avLst/>
              <a:gdLst>
                <a:gd name="connsiteX0" fmla="*/ 238125 w 238125"/>
                <a:gd name="connsiteY0" fmla="*/ 0 h 355861"/>
                <a:gd name="connsiteX1" fmla="*/ 238125 w 238125"/>
                <a:gd name="connsiteY1" fmla="*/ 355861 h 355861"/>
                <a:gd name="connsiteX2" fmla="*/ 0 w 238125"/>
                <a:gd name="connsiteY2" fmla="*/ 355861 h 355861"/>
                <a:gd name="connsiteX3" fmla="*/ 0 w 238125"/>
                <a:gd name="connsiteY3" fmla="*/ 98707 h 355861"/>
              </a:gdLst>
              <a:ahLst/>
              <a:cxnLst>
                <a:cxn ang="0">
                  <a:pos x="connsiteX0" y="connsiteY0"/>
                </a:cxn>
                <a:cxn ang="0">
                  <a:pos x="connsiteX1" y="connsiteY1"/>
                </a:cxn>
                <a:cxn ang="0">
                  <a:pos x="connsiteX2" y="connsiteY2"/>
                </a:cxn>
                <a:cxn ang="0">
                  <a:pos x="connsiteX3" y="connsiteY3"/>
                </a:cxn>
              </a:cxnLst>
              <a:rect l="l" t="t" r="r" b="b"/>
              <a:pathLst>
                <a:path w="238125" h="355861">
                  <a:moveTo>
                    <a:pt x="238125" y="0"/>
                  </a:moveTo>
                  <a:lnTo>
                    <a:pt x="238125" y="355861"/>
                  </a:lnTo>
                  <a:lnTo>
                    <a:pt x="0" y="355861"/>
                  </a:lnTo>
                  <a:lnTo>
                    <a:pt x="0" y="98707"/>
                  </a:lnTo>
                  <a:close/>
                </a:path>
              </a:pathLst>
            </a:custGeom>
            <a:solidFill>
              <a:srgbClr val="E101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Rectangle 85">
              <a:extLst>
                <a:ext uri="{FF2B5EF4-FFF2-40B4-BE49-F238E27FC236}">
                  <a16:creationId xmlns:a16="http://schemas.microsoft.com/office/drawing/2014/main" id="{09E4C3F9-5C36-41DE-A21E-8F1FD36CF854}"/>
                </a:ext>
              </a:extLst>
            </p:cNvPr>
            <p:cNvSpPr/>
            <p:nvPr/>
          </p:nvSpPr>
          <p:spPr>
            <a:xfrm>
              <a:off x="2934836" y="5882899"/>
              <a:ext cx="958891" cy="978629"/>
            </a:xfrm>
            <a:prstGeom prst="rect">
              <a:avLst/>
            </a:prstGeom>
            <a:gradFill flip="none" rotWithShape="1">
              <a:gsLst>
                <a:gs pos="0">
                  <a:srgbClr val="E1014C"/>
                </a:gs>
                <a:gs pos="19000">
                  <a:srgbClr val="FE4080"/>
                </a:gs>
                <a:gs pos="83000">
                  <a:srgbClr val="FE4080"/>
                </a:gs>
                <a:gs pos="100000">
                  <a:srgbClr val="E1014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مجموعة 84"/>
          <p:cNvGrpSpPr/>
          <p:nvPr/>
        </p:nvGrpSpPr>
        <p:grpSpPr>
          <a:xfrm rot="5400000">
            <a:off x="-124085" y="1019452"/>
            <a:ext cx="1810848" cy="2810538"/>
            <a:chOff x="4265623" y="4354696"/>
            <a:chExt cx="1810848" cy="2810538"/>
          </a:xfrm>
        </p:grpSpPr>
        <p:sp>
          <p:nvSpPr>
            <p:cNvPr id="86" name="Oval 120">
              <a:extLst>
                <a:ext uri="{FF2B5EF4-FFF2-40B4-BE49-F238E27FC236}">
                  <a16:creationId xmlns:a16="http://schemas.microsoft.com/office/drawing/2014/main" id="{9789FF8E-1A5B-45D0-9D4F-9E913C70AAE0}"/>
                </a:ext>
              </a:extLst>
            </p:cNvPr>
            <p:cNvSpPr/>
            <p:nvPr/>
          </p:nvSpPr>
          <p:spPr>
            <a:xfrm>
              <a:off x="4265623" y="4354696"/>
              <a:ext cx="1810848" cy="2810538"/>
            </a:xfrm>
            <a:prstGeom prst="ellipse">
              <a:avLst/>
            </a:prstGeom>
            <a:solidFill>
              <a:schemeClr val="tx1">
                <a:lumMod val="85000"/>
                <a:lumOff val="15000"/>
                <a:alpha val="54000"/>
              </a:schemeClr>
            </a:solidFill>
            <a:ln>
              <a:noFill/>
            </a:ln>
            <a:effectLst>
              <a:softEdge rad="584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98">
              <a:extLst>
                <a:ext uri="{FF2B5EF4-FFF2-40B4-BE49-F238E27FC236}">
                  <a16:creationId xmlns:a16="http://schemas.microsoft.com/office/drawing/2014/main" id="{2F0868A5-EF39-4182-917F-91DA5F11C2E9}"/>
                </a:ext>
              </a:extLst>
            </p:cNvPr>
            <p:cNvSpPr/>
            <p:nvPr/>
          </p:nvSpPr>
          <p:spPr>
            <a:xfrm>
              <a:off x="4745399" y="5071877"/>
              <a:ext cx="958965" cy="565154"/>
            </a:xfrm>
            <a:custGeom>
              <a:avLst/>
              <a:gdLst>
                <a:gd name="connsiteX0" fmla="*/ 410168 w 1114511"/>
                <a:gd name="connsiteY0" fmla="*/ 0 h 656823"/>
                <a:gd name="connsiteX1" fmla="*/ 706577 w 1114511"/>
                <a:gd name="connsiteY1" fmla="*/ 0 h 656823"/>
                <a:gd name="connsiteX2" fmla="*/ 710924 w 1114511"/>
                <a:gd name="connsiteY2" fmla="*/ 43123 h 656823"/>
                <a:gd name="connsiteX3" fmla="*/ 983535 w 1114511"/>
                <a:gd name="connsiteY3" fmla="*/ 548758 h 656823"/>
                <a:gd name="connsiteX4" fmla="*/ 1114511 w 1114511"/>
                <a:gd name="connsiteY4" fmla="*/ 656823 h 656823"/>
                <a:gd name="connsiteX5" fmla="*/ 0 w 1114511"/>
                <a:gd name="connsiteY5" fmla="*/ 656823 h 656823"/>
                <a:gd name="connsiteX6" fmla="*/ 130976 w 1114511"/>
                <a:gd name="connsiteY6" fmla="*/ 548758 h 656823"/>
                <a:gd name="connsiteX7" fmla="*/ 403586 w 1114511"/>
                <a:gd name="connsiteY7" fmla="*/ 43123 h 6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511" h="656823">
                  <a:moveTo>
                    <a:pt x="410168" y="0"/>
                  </a:moveTo>
                  <a:lnTo>
                    <a:pt x="706577" y="0"/>
                  </a:lnTo>
                  <a:lnTo>
                    <a:pt x="710924" y="43123"/>
                  </a:lnTo>
                  <a:cubicBezTo>
                    <a:pt x="750892" y="238441"/>
                    <a:pt x="847795" y="413018"/>
                    <a:pt x="983535" y="548758"/>
                  </a:cubicBezTo>
                  <a:lnTo>
                    <a:pt x="1114511" y="656823"/>
                  </a:lnTo>
                  <a:lnTo>
                    <a:pt x="0" y="656823"/>
                  </a:lnTo>
                  <a:lnTo>
                    <a:pt x="130976" y="548758"/>
                  </a:lnTo>
                  <a:cubicBezTo>
                    <a:pt x="266716" y="413018"/>
                    <a:pt x="363619" y="238441"/>
                    <a:pt x="403586" y="43123"/>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Rectangle 99">
              <a:extLst>
                <a:ext uri="{FF2B5EF4-FFF2-40B4-BE49-F238E27FC236}">
                  <a16:creationId xmlns:a16="http://schemas.microsoft.com/office/drawing/2014/main" id="{882F8A25-C8DC-422D-8FE5-2394C73AF96E}"/>
                </a:ext>
              </a:extLst>
            </p:cNvPr>
            <p:cNvSpPr/>
            <p:nvPr/>
          </p:nvSpPr>
          <p:spPr>
            <a:xfrm>
              <a:off x="4745399" y="5637031"/>
              <a:ext cx="958891" cy="245869"/>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100">
              <a:extLst>
                <a:ext uri="{FF2B5EF4-FFF2-40B4-BE49-F238E27FC236}">
                  <a16:creationId xmlns:a16="http://schemas.microsoft.com/office/drawing/2014/main" id="{2505EF82-E3D4-4049-9AF3-27731A9389C6}"/>
                </a:ext>
              </a:extLst>
            </p:cNvPr>
            <p:cNvSpPr/>
            <p:nvPr/>
          </p:nvSpPr>
          <p:spPr>
            <a:xfrm>
              <a:off x="5097847" y="4933503"/>
              <a:ext cx="256114" cy="138374"/>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Freeform: Shape 101">
              <a:extLst>
                <a:ext uri="{FF2B5EF4-FFF2-40B4-BE49-F238E27FC236}">
                  <a16:creationId xmlns:a16="http://schemas.microsoft.com/office/drawing/2014/main" id="{8F8D5815-A0E4-4B92-B02B-D356A239A3AA}"/>
                </a:ext>
              </a:extLst>
            </p:cNvPr>
            <p:cNvSpPr/>
            <p:nvPr/>
          </p:nvSpPr>
          <p:spPr>
            <a:xfrm>
              <a:off x="5122434" y="4627308"/>
              <a:ext cx="204891" cy="306195"/>
            </a:xfrm>
            <a:custGeom>
              <a:avLst/>
              <a:gdLst>
                <a:gd name="connsiteX0" fmla="*/ 238125 w 238125"/>
                <a:gd name="connsiteY0" fmla="*/ 0 h 355861"/>
                <a:gd name="connsiteX1" fmla="*/ 238125 w 238125"/>
                <a:gd name="connsiteY1" fmla="*/ 355861 h 355861"/>
                <a:gd name="connsiteX2" fmla="*/ 0 w 238125"/>
                <a:gd name="connsiteY2" fmla="*/ 355861 h 355861"/>
                <a:gd name="connsiteX3" fmla="*/ 0 w 238125"/>
                <a:gd name="connsiteY3" fmla="*/ 98707 h 355861"/>
              </a:gdLst>
              <a:ahLst/>
              <a:cxnLst>
                <a:cxn ang="0">
                  <a:pos x="connsiteX0" y="connsiteY0"/>
                </a:cxn>
                <a:cxn ang="0">
                  <a:pos x="connsiteX1" y="connsiteY1"/>
                </a:cxn>
                <a:cxn ang="0">
                  <a:pos x="connsiteX2" y="connsiteY2"/>
                </a:cxn>
                <a:cxn ang="0">
                  <a:pos x="connsiteX3" y="connsiteY3"/>
                </a:cxn>
              </a:cxnLst>
              <a:rect l="l" t="t" r="r" b="b"/>
              <a:pathLst>
                <a:path w="238125" h="355861">
                  <a:moveTo>
                    <a:pt x="238125" y="0"/>
                  </a:moveTo>
                  <a:lnTo>
                    <a:pt x="238125" y="355861"/>
                  </a:lnTo>
                  <a:lnTo>
                    <a:pt x="0" y="355861"/>
                  </a:lnTo>
                  <a:lnTo>
                    <a:pt x="0" y="98707"/>
                  </a:lnTo>
                  <a:close/>
                </a:path>
              </a:pathLst>
            </a:custGeom>
            <a:solidFill>
              <a:srgbClr val="D9A6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1" name="Rectangle 102">
              <a:extLst>
                <a:ext uri="{FF2B5EF4-FFF2-40B4-BE49-F238E27FC236}">
                  <a16:creationId xmlns:a16="http://schemas.microsoft.com/office/drawing/2014/main" id="{A372C533-7BE2-47B2-A514-B883A81EF0B0}"/>
                </a:ext>
              </a:extLst>
            </p:cNvPr>
            <p:cNvSpPr/>
            <p:nvPr/>
          </p:nvSpPr>
          <p:spPr>
            <a:xfrm>
              <a:off x="4745325" y="5882899"/>
              <a:ext cx="958891" cy="978629"/>
            </a:xfrm>
            <a:prstGeom prst="rect">
              <a:avLst/>
            </a:prstGeom>
            <a:gradFill flip="none" rotWithShape="1">
              <a:gsLst>
                <a:gs pos="0">
                  <a:srgbClr val="D9A601"/>
                </a:gs>
                <a:gs pos="19000">
                  <a:srgbClr val="FEC107"/>
                </a:gs>
                <a:gs pos="83000">
                  <a:srgbClr val="FEC107"/>
                </a:gs>
                <a:gs pos="100000">
                  <a:srgbClr val="D9A60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مجموعة 91"/>
          <p:cNvGrpSpPr/>
          <p:nvPr/>
        </p:nvGrpSpPr>
        <p:grpSpPr>
          <a:xfrm rot="5400000">
            <a:off x="-1150" y="2857875"/>
            <a:ext cx="1810848" cy="2810538"/>
            <a:chOff x="6088775" y="4231761"/>
            <a:chExt cx="1810848" cy="2810538"/>
          </a:xfrm>
        </p:grpSpPr>
        <p:sp>
          <p:nvSpPr>
            <p:cNvPr id="93" name="Oval 121">
              <a:extLst>
                <a:ext uri="{FF2B5EF4-FFF2-40B4-BE49-F238E27FC236}">
                  <a16:creationId xmlns:a16="http://schemas.microsoft.com/office/drawing/2014/main" id="{D97E04F9-E955-451C-930A-641F33C6C21E}"/>
                </a:ext>
              </a:extLst>
            </p:cNvPr>
            <p:cNvSpPr/>
            <p:nvPr/>
          </p:nvSpPr>
          <p:spPr>
            <a:xfrm>
              <a:off x="6088775" y="4231761"/>
              <a:ext cx="1810848" cy="2810538"/>
            </a:xfrm>
            <a:prstGeom prst="ellipse">
              <a:avLst/>
            </a:prstGeom>
            <a:solidFill>
              <a:schemeClr val="tx1">
                <a:lumMod val="85000"/>
                <a:lumOff val="15000"/>
                <a:alpha val="54000"/>
              </a:schemeClr>
            </a:solidFill>
            <a:ln>
              <a:noFill/>
            </a:ln>
            <a:effectLst>
              <a:softEdge rad="584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Freeform: Shape 104">
              <a:extLst>
                <a:ext uri="{FF2B5EF4-FFF2-40B4-BE49-F238E27FC236}">
                  <a16:creationId xmlns:a16="http://schemas.microsoft.com/office/drawing/2014/main" id="{B0483ECD-CEDE-4F47-AB98-EAF01720BA9B}"/>
                </a:ext>
              </a:extLst>
            </p:cNvPr>
            <p:cNvSpPr/>
            <p:nvPr/>
          </p:nvSpPr>
          <p:spPr>
            <a:xfrm>
              <a:off x="6555886" y="5071877"/>
              <a:ext cx="958965" cy="565154"/>
            </a:xfrm>
            <a:custGeom>
              <a:avLst/>
              <a:gdLst>
                <a:gd name="connsiteX0" fmla="*/ 410168 w 1114511"/>
                <a:gd name="connsiteY0" fmla="*/ 0 h 656823"/>
                <a:gd name="connsiteX1" fmla="*/ 706577 w 1114511"/>
                <a:gd name="connsiteY1" fmla="*/ 0 h 656823"/>
                <a:gd name="connsiteX2" fmla="*/ 710924 w 1114511"/>
                <a:gd name="connsiteY2" fmla="*/ 43123 h 656823"/>
                <a:gd name="connsiteX3" fmla="*/ 983535 w 1114511"/>
                <a:gd name="connsiteY3" fmla="*/ 548758 h 656823"/>
                <a:gd name="connsiteX4" fmla="*/ 1114511 w 1114511"/>
                <a:gd name="connsiteY4" fmla="*/ 656823 h 656823"/>
                <a:gd name="connsiteX5" fmla="*/ 0 w 1114511"/>
                <a:gd name="connsiteY5" fmla="*/ 656823 h 656823"/>
                <a:gd name="connsiteX6" fmla="*/ 130976 w 1114511"/>
                <a:gd name="connsiteY6" fmla="*/ 548758 h 656823"/>
                <a:gd name="connsiteX7" fmla="*/ 403586 w 1114511"/>
                <a:gd name="connsiteY7" fmla="*/ 43123 h 6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511" h="656823">
                  <a:moveTo>
                    <a:pt x="410168" y="0"/>
                  </a:moveTo>
                  <a:lnTo>
                    <a:pt x="706577" y="0"/>
                  </a:lnTo>
                  <a:lnTo>
                    <a:pt x="710924" y="43123"/>
                  </a:lnTo>
                  <a:cubicBezTo>
                    <a:pt x="750892" y="238441"/>
                    <a:pt x="847795" y="413018"/>
                    <a:pt x="983535" y="548758"/>
                  </a:cubicBezTo>
                  <a:lnTo>
                    <a:pt x="1114511" y="656823"/>
                  </a:lnTo>
                  <a:lnTo>
                    <a:pt x="0" y="656823"/>
                  </a:lnTo>
                  <a:lnTo>
                    <a:pt x="130976" y="548758"/>
                  </a:lnTo>
                  <a:cubicBezTo>
                    <a:pt x="266716" y="413018"/>
                    <a:pt x="363619" y="238441"/>
                    <a:pt x="403586" y="43123"/>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5" name="Rectangle 105">
              <a:extLst>
                <a:ext uri="{FF2B5EF4-FFF2-40B4-BE49-F238E27FC236}">
                  <a16:creationId xmlns:a16="http://schemas.microsoft.com/office/drawing/2014/main" id="{312B3983-3BE8-4029-8BDB-163802090DEA}"/>
                </a:ext>
              </a:extLst>
            </p:cNvPr>
            <p:cNvSpPr/>
            <p:nvPr/>
          </p:nvSpPr>
          <p:spPr>
            <a:xfrm>
              <a:off x="6555886" y="5637031"/>
              <a:ext cx="958891" cy="245869"/>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106">
              <a:extLst>
                <a:ext uri="{FF2B5EF4-FFF2-40B4-BE49-F238E27FC236}">
                  <a16:creationId xmlns:a16="http://schemas.microsoft.com/office/drawing/2014/main" id="{DD54657F-C562-4394-87D9-1930F6594241}"/>
                </a:ext>
              </a:extLst>
            </p:cNvPr>
            <p:cNvSpPr/>
            <p:nvPr/>
          </p:nvSpPr>
          <p:spPr>
            <a:xfrm>
              <a:off x="6908336" y="4933503"/>
              <a:ext cx="256114" cy="138374"/>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Freeform: Shape 107">
              <a:extLst>
                <a:ext uri="{FF2B5EF4-FFF2-40B4-BE49-F238E27FC236}">
                  <a16:creationId xmlns:a16="http://schemas.microsoft.com/office/drawing/2014/main" id="{4BED3F98-8E78-487A-BFE8-644502062528}"/>
                </a:ext>
              </a:extLst>
            </p:cNvPr>
            <p:cNvSpPr/>
            <p:nvPr/>
          </p:nvSpPr>
          <p:spPr>
            <a:xfrm>
              <a:off x="6932922" y="4627308"/>
              <a:ext cx="204891" cy="306195"/>
            </a:xfrm>
            <a:custGeom>
              <a:avLst/>
              <a:gdLst>
                <a:gd name="connsiteX0" fmla="*/ 238125 w 238125"/>
                <a:gd name="connsiteY0" fmla="*/ 0 h 355861"/>
                <a:gd name="connsiteX1" fmla="*/ 238125 w 238125"/>
                <a:gd name="connsiteY1" fmla="*/ 355861 h 355861"/>
                <a:gd name="connsiteX2" fmla="*/ 0 w 238125"/>
                <a:gd name="connsiteY2" fmla="*/ 355861 h 355861"/>
                <a:gd name="connsiteX3" fmla="*/ 0 w 238125"/>
                <a:gd name="connsiteY3" fmla="*/ 98707 h 355861"/>
              </a:gdLst>
              <a:ahLst/>
              <a:cxnLst>
                <a:cxn ang="0">
                  <a:pos x="connsiteX0" y="connsiteY0"/>
                </a:cxn>
                <a:cxn ang="0">
                  <a:pos x="connsiteX1" y="connsiteY1"/>
                </a:cxn>
                <a:cxn ang="0">
                  <a:pos x="connsiteX2" y="connsiteY2"/>
                </a:cxn>
                <a:cxn ang="0">
                  <a:pos x="connsiteX3" y="connsiteY3"/>
                </a:cxn>
              </a:cxnLst>
              <a:rect l="l" t="t" r="r" b="b"/>
              <a:pathLst>
                <a:path w="238125" h="355861">
                  <a:moveTo>
                    <a:pt x="238125" y="0"/>
                  </a:moveTo>
                  <a:lnTo>
                    <a:pt x="238125" y="355861"/>
                  </a:lnTo>
                  <a:lnTo>
                    <a:pt x="0" y="355861"/>
                  </a:lnTo>
                  <a:lnTo>
                    <a:pt x="0" y="98707"/>
                  </a:lnTo>
                  <a:close/>
                </a:path>
              </a:pathLst>
            </a:custGeom>
            <a:solidFill>
              <a:srgbClr val="76A9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8" name="Rectangle 108">
              <a:extLst>
                <a:ext uri="{FF2B5EF4-FFF2-40B4-BE49-F238E27FC236}">
                  <a16:creationId xmlns:a16="http://schemas.microsoft.com/office/drawing/2014/main" id="{2CC77DBC-9132-4E1D-92FE-C360AA61D88E}"/>
                </a:ext>
              </a:extLst>
            </p:cNvPr>
            <p:cNvSpPr/>
            <p:nvPr/>
          </p:nvSpPr>
          <p:spPr>
            <a:xfrm>
              <a:off x="6555813" y="5882899"/>
              <a:ext cx="958891" cy="978629"/>
            </a:xfrm>
            <a:prstGeom prst="rect">
              <a:avLst/>
            </a:prstGeom>
            <a:gradFill flip="none" rotWithShape="1">
              <a:gsLst>
                <a:gs pos="0">
                  <a:srgbClr val="76A939"/>
                </a:gs>
                <a:gs pos="19000">
                  <a:srgbClr val="8BC24B"/>
                </a:gs>
                <a:gs pos="83000">
                  <a:srgbClr val="8BC24B"/>
                </a:gs>
                <a:gs pos="100000">
                  <a:srgbClr val="76A93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9" name="مجموعة 98"/>
          <p:cNvGrpSpPr/>
          <p:nvPr/>
        </p:nvGrpSpPr>
        <p:grpSpPr>
          <a:xfrm rot="5400000">
            <a:off x="141053" y="-553675"/>
            <a:ext cx="1810848" cy="2810538"/>
            <a:chOff x="7911928" y="4108828"/>
            <a:chExt cx="1810848" cy="2810538"/>
          </a:xfrm>
        </p:grpSpPr>
        <p:sp>
          <p:nvSpPr>
            <p:cNvPr id="100" name="Oval 122">
              <a:extLst>
                <a:ext uri="{FF2B5EF4-FFF2-40B4-BE49-F238E27FC236}">
                  <a16:creationId xmlns:a16="http://schemas.microsoft.com/office/drawing/2014/main" id="{8C8F9E2C-CEDB-4E13-8883-B6D5A986CF28}"/>
                </a:ext>
              </a:extLst>
            </p:cNvPr>
            <p:cNvSpPr/>
            <p:nvPr/>
          </p:nvSpPr>
          <p:spPr>
            <a:xfrm>
              <a:off x="7911928" y="4108828"/>
              <a:ext cx="1810848" cy="2810538"/>
            </a:xfrm>
            <a:prstGeom prst="ellipse">
              <a:avLst/>
            </a:prstGeom>
            <a:solidFill>
              <a:schemeClr val="tx1">
                <a:lumMod val="85000"/>
                <a:lumOff val="15000"/>
                <a:alpha val="54000"/>
              </a:schemeClr>
            </a:solidFill>
            <a:ln>
              <a:noFill/>
            </a:ln>
            <a:effectLst>
              <a:softEdge rad="584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Freeform: Shape 110">
              <a:extLst>
                <a:ext uri="{FF2B5EF4-FFF2-40B4-BE49-F238E27FC236}">
                  <a16:creationId xmlns:a16="http://schemas.microsoft.com/office/drawing/2014/main" id="{3579DB3D-8265-4806-8B0F-6D64218EBCEC}"/>
                </a:ext>
              </a:extLst>
            </p:cNvPr>
            <p:cNvSpPr/>
            <p:nvPr/>
          </p:nvSpPr>
          <p:spPr>
            <a:xfrm>
              <a:off x="8366374" y="5071877"/>
              <a:ext cx="958965" cy="565154"/>
            </a:xfrm>
            <a:custGeom>
              <a:avLst/>
              <a:gdLst>
                <a:gd name="connsiteX0" fmla="*/ 410168 w 1114511"/>
                <a:gd name="connsiteY0" fmla="*/ 0 h 656823"/>
                <a:gd name="connsiteX1" fmla="*/ 706577 w 1114511"/>
                <a:gd name="connsiteY1" fmla="*/ 0 h 656823"/>
                <a:gd name="connsiteX2" fmla="*/ 710924 w 1114511"/>
                <a:gd name="connsiteY2" fmla="*/ 43123 h 656823"/>
                <a:gd name="connsiteX3" fmla="*/ 983535 w 1114511"/>
                <a:gd name="connsiteY3" fmla="*/ 548758 h 656823"/>
                <a:gd name="connsiteX4" fmla="*/ 1114511 w 1114511"/>
                <a:gd name="connsiteY4" fmla="*/ 656823 h 656823"/>
                <a:gd name="connsiteX5" fmla="*/ 0 w 1114511"/>
                <a:gd name="connsiteY5" fmla="*/ 656823 h 656823"/>
                <a:gd name="connsiteX6" fmla="*/ 130976 w 1114511"/>
                <a:gd name="connsiteY6" fmla="*/ 548758 h 656823"/>
                <a:gd name="connsiteX7" fmla="*/ 403586 w 1114511"/>
                <a:gd name="connsiteY7" fmla="*/ 43123 h 6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511" h="656823">
                  <a:moveTo>
                    <a:pt x="410168" y="0"/>
                  </a:moveTo>
                  <a:lnTo>
                    <a:pt x="706577" y="0"/>
                  </a:lnTo>
                  <a:lnTo>
                    <a:pt x="710924" y="43123"/>
                  </a:lnTo>
                  <a:cubicBezTo>
                    <a:pt x="750892" y="238441"/>
                    <a:pt x="847795" y="413018"/>
                    <a:pt x="983535" y="548758"/>
                  </a:cubicBezTo>
                  <a:lnTo>
                    <a:pt x="1114511" y="656823"/>
                  </a:lnTo>
                  <a:lnTo>
                    <a:pt x="0" y="656823"/>
                  </a:lnTo>
                  <a:lnTo>
                    <a:pt x="130976" y="548758"/>
                  </a:lnTo>
                  <a:cubicBezTo>
                    <a:pt x="266716" y="413018"/>
                    <a:pt x="363619" y="238441"/>
                    <a:pt x="403586" y="43123"/>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Rectangle 111">
              <a:extLst>
                <a:ext uri="{FF2B5EF4-FFF2-40B4-BE49-F238E27FC236}">
                  <a16:creationId xmlns:a16="http://schemas.microsoft.com/office/drawing/2014/main" id="{143465A6-1ACB-4CC6-9595-C36CA657744A}"/>
                </a:ext>
              </a:extLst>
            </p:cNvPr>
            <p:cNvSpPr/>
            <p:nvPr/>
          </p:nvSpPr>
          <p:spPr>
            <a:xfrm>
              <a:off x="8366374" y="5637031"/>
              <a:ext cx="958891" cy="245869"/>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12">
              <a:extLst>
                <a:ext uri="{FF2B5EF4-FFF2-40B4-BE49-F238E27FC236}">
                  <a16:creationId xmlns:a16="http://schemas.microsoft.com/office/drawing/2014/main" id="{CF40DF49-1F58-4541-9FF6-91BCDBF54570}"/>
                </a:ext>
              </a:extLst>
            </p:cNvPr>
            <p:cNvSpPr/>
            <p:nvPr/>
          </p:nvSpPr>
          <p:spPr>
            <a:xfrm>
              <a:off x="8718823" y="4933503"/>
              <a:ext cx="256114" cy="138374"/>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Freeform: Shape 113">
              <a:extLst>
                <a:ext uri="{FF2B5EF4-FFF2-40B4-BE49-F238E27FC236}">
                  <a16:creationId xmlns:a16="http://schemas.microsoft.com/office/drawing/2014/main" id="{90BF7ED5-5379-4AE2-ACF1-84A557328275}"/>
                </a:ext>
              </a:extLst>
            </p:cNvPr>
            <p:cNvSpPr/>
            <p:nvPr/>
          </p:nvSpPr>
          <p:spPr>
            <a:xfrm>
              <a:off x="8743409" y="4627308"/>
              <a:ext cx="204891" cy="306195"/>
            </a:xfrm>
            <a:custGeom>
              <a:avLst/>
              <a:gdLst>
                <a:gd name="connsiteX0" fmla="*/ 238125 w 238125"/>
                <a:gd name="connsiteY0" fmla="*/ 0 h 355861"/>
                <a:gd name="connsiteX1" fmla="*/ 238125 w 238125"/>
                <a:gd name="connsiteY1" fmla="*/ 355861 h 355861"/>
                <a:gd name="connsiteX2" fmla="*/ 0 w 238125"/>
                <a:gd name="connsiteY2" fmla="*/ 355861 h 355861"/>
                <a:gd name="connsiteX3" fmla="*/ 0 w 238125"/>
                <a:gd name="connsiteY3" fmla="*/ 98707 h 355861"/>
              </a:gdLst>
              <a:ahLst/>
              <a:cxnLst>
                <a:cxn ang="0">
                  <a:pos x="connsiteX0" y="connsiteY0"/>
                </a:cxn>
                <a:cxn ang="0">
                  <a:pos x="connsiteX1" y="connsiteY1"/>
                </a:cxn>
                <a:cxn ang="0">
                  <a:pos x="connsiteX2" y="connsiteY2"/>
                </a:cxn>
                <a:cxn ang="0">
                  <a:pos x="connsiteX3" y="connsiteY3"/>
                </a:cxn>
              </a:cxnLst>
              <a:rect l="l" t="t" r="r" b="b"/>
              <a:pathLst>
                <a:path w="238125" h="355861">
                  <a:moveTo>
                    <a:pt x="238125" y="0"/>
                  </a:moveTo>
                  <a:lnTo>
                    <a:pt x="238125" y="355861"/>
                  </a:lnTo>
                  <a:lnTo>
                    <a:pt x="0" y="355861"/>
                  </a:lnTo>
                  <a:lnTo>
                    <a:pt x="0" y="98707"/>
                  </a:lnTo>
                  <a:close/>
                </a:path>
              </a:pathLst>
            </a:custGeom>
            <a:solidFill>
              <a:srgbClr val="35A2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5" name="Rectangle 114">
              <a:extLst>
                <a:ext uri="{FF2B5EF4-FFF2-40B4-BE49-F238E27FC236}">
                  <a16:creationId xmlns:a16="http://schemas.microsoft.com/office/drawing/2014/main" id="{D5EED04B-B57A-4A2D-990F-82C7DDEF76B2}"/>
                </a:ext>
              </a:extLst>
            </p:cNvPr>
            <p:cNvSpPr/>
            <p:nvPr/>
          </p:nvSpPr>
          <p:spPr>
            <a:xfrm>
              <a:off x="8366300" y="5882899"/>
              <a:ext cx="958891" cy="978629"/>
            </a:xfrm>
            <a:prstGeom prst="rect">
              <a:avLst/>
            </a:prstGeom>
            <a:gradFill flip="none" rotWithShape="1">
              <a:gsLst>
                <a:gs pos="0">
                  <a:srgbClr val="35A2AD"/>
                </a:gs>
                <a:gs pos="19000">
                  <a:srgbClr val="65C7D0"/>
                </a:gs>
                <a:gs pos="83000">
                  <a:srgbClr val="65C7D0"/>
                </a:gs>
                <a:gs pos="100000">
                  <a:srgbClr val="35A2A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8625891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200"/>
                                            <p:tgtEl>
                                              <p:spTgt spid="37"/>
                                            </p:tgtEl>
                                          </p:cBhvr>
                                        </p:animEffect>
                                      </p:childTnLst>
                                    </p:cTn>
                                  </p:par>
                                </p:childTnLst>
                              </p:cTn>
                            </p:par>
                            <p:par>
                              <p:cTn id="8" fill="hold">
                                <p:stCondLst>
                                  <p:cond delay="200"/>
                                </p:stCondLst>
                                <p:childTnLst>
                                  <p:par>
                                    <p:cTn id="9" presetID="22" presetClass="entr" presetSubtype="1"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200"/>
                                            <p:tgtEl>
                                              <p:spTgt spid="52"/>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right)">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14:presetBounceEnd="28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28000">
                                          <p:cBhvr additive="base">
                                            <p:cTn id="25" dur="500" fill="hold"/>
                                            <p:tgtEl>
                                              <p:spTgt spid="2"/>
                                            </p:tgtEl>
                                            <p:attrNameLst>
                                              <p:attrName>ppt_x</p:attrName>
                                            </p:attrNameLst>
                                          </p:cBhvr>
                                          <p:tavLst>
                                            <p:tav tm="0">
                                              <p:val>
                                                <p:strVal val="1+#ppt_w/2"/>
                                              </p:val>
                                            </p:tav>
                                            <p:tav tm="100000">
                                              <p:val>
                                                <p:strVal val="#ppt_x"/>
                                              </p:val>
                                            </p:tav>
                                          </p:tavLst>
                                        </p:anim>
                                        <p:anim calcmode="lin" valueType="num" p14:bounceEnd="28000">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up)">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wipe(left)">
                                          <p:cBhvr>
                                            <p:cTn id="35"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3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200"/>
                                            <p:tgtEl>
                                              <p:spTgt spid="37"/>
                                            </p:tgtEl>
                                          </p:cBhvr>
                                        </p:animEffect>
                                      </p:childTnLst>
                                    </p:cTn>
                                  </p:par>
                                </p:childTnLst>
                              </p:cTn>
                            </p:par>
                            <p:par>
                              <p:cTn id="8" fill="hold">
                                <p:stCondLst>
                                  <p:cond delay="200"/>
                                </p:stCondLst>
                                <p:childTnLst>
                                  <p:par>
                                    <p:cTn id="9" presetID="22" presetClass="entr" presetSubtype="1"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200"/>
                                            <p:tgtEl>
                                              <p:spTgt spid="52"/>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right)">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up)">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wipe(left)">
                                          <p:cBhvr>
                                            <p:cTn id="35"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38"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6" r="686"/>
          <a:stretch/>
        </p:blipFill>
        <p:spPr bwMode="auto">
          <a:xfrm>
            <a:off x="0" y="2776201"/>
            <a:ext cx="9978519" cy="72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8" name="Group 19">
            <a:extLst>
              <a:ext uri="{FF2B5EF4-FFF2-40B4-BE49-F238E27FC236}">
                <a16:creationId xmlns:a16="http://schemas.microsoft.com/office/drawing/2014/main" id="{FB9E00BE-D22D-4AFF-AB38-46469E0E4C7E}"/>
              </a:ext>
            </a:extLst>
          </p:cNvPr>
          <p:cNvGrpSpPr/>
          <p:nvPr/>
        </p:nvGrpSpPr>
        <p:grpSpPr>
          <a:xfrm flipH="1">
            <a:off x="3508214" y="41537"/>
            <a:ext cx="7063697" cy="1233121"/>
            <a:chOff x="1345124" y="1141262"/>
            <a:chExt cx="7063697" cy="1233121"/>
          </a:xfrm>
        </p:grpSpPr>
        <p:sp>
          <p:nvSpPr>
            <p:cNvPr id="129" name="Rectangle: Rounded Corners 7">
              <a:extLst>
                <a:ext uri="{FF2B5EF4-FFF2-40B4-BE49-F238E27FC236}">
                  <a16:creationId xmlns:a16="http://schemas.microsoft.com/office/drawing/2014/main" id="{36FF9565-D75C-40AB-BECE-AFEDE0B8131F}"/>
                </a:ext>
              </a:extLst>
            </p:cNvPr>
            <p:cNvSpPr/>
            <p:nvPr/>
          </p:nvSpPr>
          <p:spPr>
            <a:xfrm>
              <a:off x="2617622" y="1303140"/>
              <a:ext cx="5791199" cy="9144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Top Corners Rounded 8">
              <a:extLst>
                <a:ext uri="{FF2B5EF4-FFF2-40B4-BE49-F238E27FC236}">
                  <a16:creationId xmlns:a16="http://schemas.microsoft.com/office/drawing/2014/main" id="{0A6EABCE-7879-49C8-BAAD-4FDD03A3D05C}"/>
                </a:ext>
              </a:extLst>
            </p:cNvPr>
            <p:cNvSpPr/>
            <p:nvPr/>
          </p:nvSpPr>
          <p:spPr>
            <a:xfrm rot="5400000">
              <a:off x="7639750" y="1417440"/>
              <a:ext cx="685800" cy="685800"/>
            </a:xfrm>
            <a:prstGeom prst="round2SameRect">
              <a:avLst>
                <a:gd name="adj1" fmla="val 50000"/>
                <a:gd name="adj2" fmla="val 0"/>
              </a:avLst>
            </a:prstGeom>
            <a:solidFill>
              <a:srgbClr val="FF99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2">
              <a:extLst>
                <a:ext uri="{FF2B5EF4-FFF2-40B4-BE49-F238E27FC236}">
                  <a16:creationId xmlns:a16="http://schemas.microsoft.com/office/drawing/2014/main" id="{5B95EBD3-A608-47DC-83A6-8E21F6EBB516}"/>
                </a:ext>
              </a:extLst>
            </p:cNvPr>
            <p:cNvSpPr/>
            <p:nvPr/>
          </p:nvSpPr>
          <p:spPr>
            <a:xfrm>
              <a:off x="3168386" y="1501061"/>
              <a:ext cx="513522" cy="51352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0">
              <a:extLst>
                <a:ext uri="{FF2B5EF4-FFF2-40B4-BE49-F238E27FC236}">
                  <a16:creationId xmlns:a16="http://schemas.microsoft.com/office/drawing/2014/main" id="{488810AB-E00A-4F2B-B563-9F2C27D2D499}"/>
                </a:ext>
              </a:extLst>
            </p:cNvPr>
            <p:cNvSpPr/>
            <p:nvPr/>
          </p:nvSpPr>
          <p:spPr>
            <a:xfrm>
              <a:off x="2207744" y="1141262"/>
              <a:ext cx="1233121" cy="123312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Circle: Hollow 11">
              <a:extLst>
                <a:ext uri="{FF2B5EF4-FFF2-40B4-BE49-F238E27FC236}">
                  <a16:creationId xmlns:a16="http://schemas.microsoft.com/office/drawing/2014/main" id="{ABBA7577-B771-48EF-86CF-9A74C497E9DF}"/>
                </a:ext>
              </a:extLst>
            </p:cNvPr>
            <p:cNvSpPr/>
            <p:nvPr/>
          </p:nvSpPr>
          <p:spPr>
            <a:xfrm>
              <a:off x="2367104" y="1300622"/>
              <a:ext cx="914400" cy="914400"/>
            </a:xfrm>
            <a:prstGeom prst="donut">
              <a:avLst>
                <a:gd name="adj" fmla="val 17462"/>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4" name="Rectangle 15">
              <a:extLst>
                <a:ext uri="{FF2B5EF4-FFF2-40B4-BE49-F238E27FC236}">
                  <a16:creationId xmlns:a16="http://schemas.microsoft.com/office/drawing/2014/main" id="{8B2A56F7-039A-4BD8-A060-7D6C2E14E3EB}"/>
                </a:ext>
              </a:extLst>
            </p:cNvPr>
            <p:cNvSpPr/>
            <p:nvPr/>
          </p:nvSpPr>
          <p:spPr>
            <a:xfrm>
              <a:off x="1704085" y="1650439"/>
              <a:ext cx="814573" cy="19661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Oval 14">
              <a:extLst>
                <a:ext uri="{FF2B5EF4-FFF2-40B4-BE49-F238E27FC236}">
                  <a16:creationId xmlns:a16="http://schemas.microsoft.com/office/drawing/2014/main" id="{F2E5135D-88B7-448F-8BF4-A164DFD74A63}"/>
                </a:ext>
              </a:extLst>
            </p:cNvPr>
            <p:cNvSpPr/>
            <p:nvPr/>
          </p:nvSpPr>
          <p:spPr>
            <a:xfrm>
              <a:off x="1345124" y="1487039"/>
              <a:ext cx="520504" cy="520504"/>
            </a:xfrm>
            <a:prstGeom prst="ellipse">
              <a:avLst/>
            </a:prstGeom>
            <a:solidFill>
              <a:srgbClr val="D4D0DE"/>
            </a:solidFill>
            <a:ln w="1365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6" name="Picture 3">
              <a:extLst>
                <a:ext uri="{FF2B5EF4-FFF2-40B4-BE49-F238E27FC236}">
                  <a16:creationId xmlns:a16="http://schemas.microsoft.com/office/drawing/2014/main" id="{F72EC253-709D-4811-9F6A-40B9DB33DF3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b="14051"/>
            <a:stretch/>
          </p:blipFill>
          <p:spPr>
            <a:xfrm>
              <a:off x="7743108" y="1566908"/>
              <a:ext cx="479084" cy="411767"/>
            </a:xfrm>
            <a:prstGeom prst="rect">
              <a:avLst/>
            </a:prstGeom>
          </p:spPr>
        </p:pic>
        <p:sp>
          <p:nvSpPr>
            <p:cNvPr id="137" name="TextBox 16">
              <a:extLst>
                <a:ext uri="{FF2B5EF4-FFF2-40B4-BE49-F238E27FC236}">
                  <a16:creationId xmlns:a16="http://schemas.microsoft.com/office/drawing/2014/main" id="{8484D194-8FBB-41BA-92C5-C09CA04D14D2}"/>
                </a:ext>
              </a:extLst>
            </p:cNvPr>
            <p:cNvSpPr txBox="1"/>
            <p:nvPr/>
          </p:nvSpPr>
          <p:spPr>
            <a:xfrm>
              <a:off x="3681908" y="1565480"/>
              <a:ext cx="4310391" cy="369332"/>
            </a:xfrm>
            <a:prstGeom prst="rect">
              <a:avLst/>
            </a:prstGeom>
            <a:noFill/>
          </p:spPr>
          <p:txBody>
            <a:bodyPr wrap="square" rtlCol="0">
              <a:spAutoFit/>
            </a:bodyPr>
            <a:lstStyle/>
            <a:p>
              <a:pPr algn="r"/>
              <a:r>
                <a:rPr lang="ar-SY" b="1" dirty="0"/>
                <a:t>أكمل الجملة الآتية بكلمتين تنتهيان بتاء مربوطة :</a:t>
              </a:r>
              <a:endParaRPr lang="en-US" dirty="0"/>
            </a:p>
          </p:txBody>
        </p:sp>
        <p:sp>
          <p:nvSpPr>
            <p:cNvPr id="138" name="TextBox 18">
              <a:extLst>
                <a:ext uri="{FF2B5EF4-FFF2-40B4-BE49-F238E27FC236}">
                  <a16:creationId xmlns:a16="http://schemas.microsoft.com/office/drawing/2014/main" id="{F07770C7-2019-491F-A263-C4022F48B5B1}"/>
                </a:ext>
              </a:extLst>
            </p:cNvPr>
            <p:cNvSpPr txBox="1"/>
            <p:nvPr/>
          </p:nvSpPr>
          <p:spPr>
            <a:xfrm>
              <a:off x="2841537" y="1472819"/>
              <a:ext cx="184731" cy="523220"/>
            </a:xfrm>
            <a:prstGeom prst="rect">
              <a:avLst/>
            </a:prstGeom>
            <a:noFill/>
          </p:spPr>
          <p:txBody>
            <a:bodyPr wrap="none" rtlCol="0">
              <a:spAutoFit/>
            </a:bodyPr>
            <a:lstStyle/>
            <a:p>
              <a:endParaRPr lang="en-US" sz="2800" b="1" dirty="0">
                <a:solidFill>
                  <a:schemeClr val="bg1"/>
                </a:solidFill>
              </a:endParaRPr>
            </a:p>
          </p:txBody>
        </p:sp>
      </p:grpSp>
      <p:sp>
        <p:nvSpPr>
          <p:cNvPr id="58" name="Rectangle 3">
            <a:extLst>
              <a:ext uri="{FF2B5EF4-FFF2-40B4-BE49-F238E27FC236}">
                <a16:creationId xmlns:a16="http://schemas.microsoft.com/office/drawing/2014/main" id="{A650EE87-109A-4FFC-B85B-9C8EF6F3F81E}"/>
              </a:ext>
            </a:extLst>
          </p:cNvPr>
          <p:cNvSpPr/>
          <p:nvPr/>
        </p:nvSpPr>
        <p:spPr>
          <a:xfrm>
            <a:off x="9962498" y="0"/>
            <a:ext cx="2369127" cy="6882964"/>
          </a:xfrm>
          <a:prstGeom prst="rect">
            <a:avLst/>
          </a:prstGeom>
          <a:solidFill>
            <a:srgbClr val="394551"/>
          </a:solidFill>
          <a:ln>
            <a:noFill/>
          </a:ln>
          <a:effectLst>
            <a:outerShdw blurRad="203200" dist="165100" dir="8100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14">
            <a:extLst>
              <a:ext uri="{FF2B5EF4-FFF2-40B4-BE49-F238E27FC236}">
                <a16:creationId xmlns:a16="http://schemas.microsoft.com/office/drawing/2014/main" id="{A1295199-7112-49CE-A47A-FAFBD118A2EE}"/>
              </a:ext>
            </a:extLst>
          </p:cNvPr>
          <p:cNvSpPr/>
          <p:nvPr/>
        </p:nvSpPr>
        <p:spPr>
          <a:xfrm>
            <a:off x="9962494" y="4504719"/>
            <a:ext cx="2369127" cy="324853"/>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D0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15">
            <a:extLst>
              <a:ext uri="{FF2B5EF4-FFF2-40B4-BE49-F238E27FC236}">
                <a16:creationId xmlns:a16="http://schemas.microsoft.com/office/drawing/2014/main" id="{F4E55228-552B-4BD1-B0B6-B030A6B8087C}"/>
              </a:ext>
            </a:extLst>
          </p:cNvPr>
          <p:cNvSpPr/>
          <p:nvPr/>
        </p:nvSpPr>
        <p:spPr>
          <a:xfrm flipV="1">
            <a:off x="9962495" y="1937984"/>
            <a:ext cx="2369127" cy="541422"/>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C0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
            <a:extLst>
              <a:ext uri="{FF2B5EF4-FFF2-40B4-BE49-F238E27FC236}">
                <a16:creationId xmlns:a16="http://schemas.microsoft.com/office/drawing/2014/main" id="{3C8FC663-0353-4E6E-B772-6136B2A1A6C7}"/>
              </a:ext>
            </a:extLst>
          </p:cNvPr>
          <p:cNvSpPr/>
          <p:nvPr/>
        </p:nvSpPr>
        <p:spPr>
          <a:xfrm>
            <a:off x="9962494" y="2479406"/>
            <a:ext cx="1812760" cy="2025313"/>
          </a:xfrm>
          <a:prstGeom prst="rect">
            <a:avLst/>
          </a:prstGeom>
          <a:solidFill>
            <a:srgbClr val="1B2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9">
            <a:extLst>
              <a:ext uri="{FF2B5EF4-FFF2-40B4-BE49-F238E27FC236}">
                <a16:creationId xmlns:a16="http://schemas.microsoft.com/office/drawing/2014/main" id="{F19CB0CF-105C-4C4F-8E44-3E29B15F3E0E}"/>
              </a:ext>
            </a:extLst>
          </p:cNvPr>
          <p:cNvGrpSpPr/>
          <p:nvPr/>
        </p:nvGrpSpPr>
        <p:grpSpPr>
          <a:xfrm>
            <a:off x="10725021" y="2054066"/>
            <a:ext cx="422036" cy="100487"/>
            <a:chOff x="2432178" y="1589141"/>
            <a:chExt cx="422036" cy="100487"/>
          </a:xfrm>
        </p:grpSpPr>
        <p:sp>
          <p:nvSpPr>
            <p:cNvPr id="63" name="Light1">
              <a:extLst>
                <a:ext uri="{FF2B5EF4-FFF2-40B4-BE49-F238E27FC236}">
                  <a16:creationId xmlns:a16="http://schemas.microsoft.com/office/drawing/2014/main" id="{56DD5D2D-6AB0-4B7C-98A4-DB080266E35C}"/>
                </a:ext>
              </a:extLst>
            </p:cNvPr>
            <p:cNvSpPr/>
            <p:nvPr/>
          </p:nvSpPr>
          <p:spPr>
            <a:xfrm rot="16200000">
              <a:off x="2604384" y="1416938"/>
              <a:ext cx="77628"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Oval 20">
              <a:extLst>
                <a:ext uri="{FF2B5EF4-FFF2-40B4-BE49-F238E27FC236}">
                  <a16:creationId xmlns:a16="http://schemas.microsoft.com/office/drawing/2014/main" id="{EAC20CE0-B6D8-47A9-BA99-A971031F1970}"/>
                </a:ext>
              </a:extLst>
            </p:cNvPr>
            <p:cNvSpPr/>
            <p:nvPr/>
          </p:nvSpPr>
          <p:spPr>
            <a:xfrm>
              <a:off x="2432178" y="1643909"/>
              <a:ext cx="422032" cy="45719"/>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Oval 10">
            <a:extLst>
              <a:ext uri="{FF2B5EF4-FFF2-40B4-BE49-F238E27FC236}">
                <a16:creationId xmlns:a16="http://schemas.microsoft.com/office/drawing/2014/main" id="{3AFCDB30-5930-4D98-9A2B-96F9446EF2C3}"/>
              </a:ext>
            </a:extLst>
          </p:cNvPr>
          <p:cNvSpPr/>
          <p:nvPr/>
        </p:nvSpPr>
        <p:spPr>
          <a:xfrm>
            <a:off x="10890938" y="2108834"/>
            <a:ext cx="90202" cy="113813"/>
          </a:xfrm>
          <a:prstGeom prst="ellipse">
            <a:avLst/>
          </a:prstGeom>
          <a:solidFill>
            <a:schemeClr val="bg1"/>
          </a:solidFill>
          <a:ln>
            <a:noFill/>
          </a:ln>
          <a:effectLst>
            <a:glow rad="254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12">
            <a:extLst>
              <a:ext uri="{FF2B5EF4-FFF2-40B4-BE49-F238E27FC236}">
                <a16:creationId xmlns:a16="http://schemas.microsoft.com/office/drawing/2014/main" id="{AFD528B4-9773-44C9-AA05-400F5E14FCB5}"/>
              </a:ext>
            </a:extLst>
          </p:cNvPr>
          <p:cNvGrpSpPr/>
          <p:nvPr/>
        </p:nvGrpSpPr>
        <p:grpSpPr>
          <a:xfrm>
            <a:off x="10361973" y="1870854"/>
            <a:ext cx="1184557" cy="1101140"/>
            <a:chOff x="381259" y="1883160"/>
            <a:chExt cx="1184557" cy="1101140"/>
          </a:xfrm>
        </p:grpSpPr>
        <p:grpSp>
          <p:nvGrpSpPr>
            <p:cNvPr id="67" name="Group 11">
              <a:extLst>
                <a:ext uri="{FF2B5EF4-FFF2-40B4-BE49-F238E27FC236}">
                  <a16:creationId xmlns:a16="http://schemas.microsoft.com/office/drawing/2014/main" id="{05111B57-645F-45A4-BD21-9851AC6A1B08}"/>
                </a:ext>
              </a:extLst>
            </p:cNvPr>
            <p:cNvGrpSpPr/>
            <p:nvPr/>
          </p:nvGrpSpPr>
          <p:grpSpPr>
            <a:xfrm>
              <a:off x="381259" y="2129310"/>
              <a:ext cx="1184557" cy="854990"/>
              <a:chOff x="367418" y="2096843"/>
              <a:chExt cx="1184557" cy="854990"/>
            </a:xfrm>
          </p:grpSpPr>
          <p:sp>
            <p:nvSpPr>
              <p:cNvPr id="69" name="Flowchart: Manual Operation 24">
                <a:extLst>
                  <a:ext uri="{FF2B5EF4-FFF2-40B4-BE49-F238E27FC236}">
                    <a16:creationId xmlns:a16="http://schemas.microsoft.com/office/drawing/2014/main" id="{6AD2585D-80A6-4283-9DFF-61C6DD7D2E28}"/>
                  </a:ext>
                </a:extLst>
              </p:cNvPr>
              <p:cNvSpPr/>
              <p:nvPr/>
            </p:nvSpPr>
            <p:spPr>
              <a:xfrm flipV="1">
                <a:off x="367418" y="2096843"/>
                <a:ext cx="1184557" cy="85499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604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604"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lowchart: Manual Operation 24">
                <a:extLst>
                  <a:ext uri="{FF2B5EF4-FFF2-40B4-BE49-F238E27FC236}">
                    <a16:creationId xmlns:a16="http://schemas.microsoft.com/office/drawing/2014/main" id="{D5D655EE-BE3F-46DB-BB74-F3D6ACE217E3}"/>
                  </a:ext>
                </a:extLst>
              </p:cNvPr>
              <p:cNvSpPr/>
              <p:nvPr/>
            </p:nvSpPr>
            <p:spPr>
              <a:xfrm flipV="1">
                <a:off x="514603" y="2117757"/>
                <a:ext cx="890189" cy="64252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430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430"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Flowchart: Manual Operation 24">
              <a:extLst>
                <a:ext uri="{FF2B5EF4-FFF2-40B4-BE49-F238E27FC236}">
                  <a16:creationId xmlns:a16="http://schemas.microsoft.com/office/drawing/2014/main" id="{4E13F46C-4766-4B65-B42A-EB157CF86FB8}"/>
                </a:ext>
              </a:extLst>
            </p:cNvPr>
            <p:cNvSpPr/>
            <p:nvPr/>
          </p:nvSpPr>
          <p:spPr>
            <a:xfrm flipV="1">
              <a:off x="629298" y="1883160"/>
              <a:ext cx="660399" cy="85202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65000">
                  <a:srgbClr val="FFFFFF">
                    <a:lumMod val="0"/>
                    <a:lumOff val="100000"/>
                    <a:alpha val="18000"/>
                  </a:srgbClr>
                </a:gs>
                <a:gs pos="36000">
                  <a:srgbClr val="00FFFF">
                    <a:alpha val="80000"/>
                  </a:srgbClr>
                </a:gs>
                <a:gs pos="0">
                  <a:srgbClr val="00FFFF"/>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1" name="Oval 17">
            <a:extLst>
              <a:ext uri="{FF2B5EF4-FFF2-40B4-BE49-F238E27FC236}">
                <a16:creationId xmlns:a16="http://schemas.microsoft.com/office/drawing/2014/main" id="{AAD442B8-ED74-4063-9010-2E7B5F0886D8}"/>
              </a:ext>
            </a:extLst>
          </p:cNvPr>
          <p:cNvSpPr/>
          <p:nvPr/>
        </p:nvSpPr>
        <p:spPr>
          <a:xfrm>
            <a:off x="10604630" y="712134"/>
            <a:ext cx="900997" cy="900997"/>
          </a:xfrm>
          <a:prstGeom prst="ellipse">
            <a:avLst/>
          </a:prstGeom>
          <a:solidFill>
            <a:srgbClr val="39455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 name="Picture 16">
            <a:extLst>
              <a:ext uri="{FF2B5EF4-FFF2-40B4-BE49-F238E27FC236}">
                <a16:creationId xmlns:a16="http://schemas.microsoft.com/office/drawing/2014/main" id="{5BCE99D9-251B-47B0-80CC-0AB4529BEB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7770" y="851947"/>
            <a:ext cx="627351" cy="62380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73" name="Group 21">
            <a:extLst>
              <a:ext uri="{FF2B5EF4-FFF2-40B4-BE49-F238E27FC236}">
                <a16:creationId xmlns:a16="http://schemas.microsoft.com/office/drawing/2014/main" id="{841406D0-9B78-4B69-ABC9-05A40A4C639C}"/>
              </a:ext>
            </a:extLst>
          </p:cNvPr>
          <p:cNvGrpSpPr/>
          <p:nvPr/>
        </p:nvGrpSpPr>
        <p:grpSpPr>
          <a:xfrm>
            <a:off x="9994541" y="2698094"/>
            <a:ext cx="2003394" cy="1113499"/>
            <a:chOff x="32045" y="2673130"/>
            <a:chExt cx="2003394" cy="1113499"/>
          </a:xfrm>
        </p:grpSpPr>
        <p:sp>
          <p:nvSpPr>
            <p:cNvPr id="74" name="TextBox 35">
              <a:extLst>
                <a:ext uri="{FF2B5EF4-FFF2-40B4-BE49-F238E27FC236}">
                  <a16:creationId xmlns:a16="http://schemas.microsoft.com/office/drawing/2014/main" id="{BC81750F-28A6-407E-93EE-0E1F964AB942}"/>
                </a:ext>
              </a:extLst>
            </p:cNvPr>
            <p:cNvSpPr txBox="1"/>
            <p:nvPr/>
          </p:nvSpPr>
          <p:spPr>
            <a:xfrm>
              <a:off x="850854" y="2673130"/>
              <a:ext cx="184731" cy="369332"/>
            </a:xfrm>
            <a:prstGeom prst="rect">
              <a:avLst/>
            </a:prstGeom>
            <a:noFill/>
          </p:spPr>
          <p:txBody>
            <a:bodyPr wrap="none" rtlCol="0">
              <a:spAutoFit/>
            </a:bodyPr>
            <a:lstStyle/>
            <a:p>
              <a:pPr algn="ctr"/>
              <a:endParaRPr lang="en-US" dirty="0">
                <a:solidFill>
                  <a:srgbClr val="00FFFF"/>
                </a:solidFill>
                <a:latin typeface="Oswald" panose="02000503000000000000" pitchFamily="2" charset="0"/>
              </a:endParaRPr>
            </a:p>
          </p:txBody>
        </p:sp>
        <p:sp>
          <p:nvSpPr>
            <p:cNvPr id="75" name="TextBox 36">
              <a:extLst>
                <a:ext uri="{FF2B5EF4-FFF2-40B4-BE49-F238E27FC236}">
                  <a16:creationId xmlns:a16="http://schemas.microsoft.com/office/drawing/2014/main" id="{6300D852-9565-4201-AB55-7B8E87730B9F}"/>
                </a:ext>
              </a:extLst>
            </p:cNvPr>
            <p:cNvSpPr txBox="1"/>
            <p:nvPr/>
          </p:nvSpPr>
          <p:spPr>
            <a:xfrm>
              <a:off x="32045" y="3078743"/>
              <a:ext cx="2003394" cy="707886"/>
            </a:xfrm>
            <a:prstGeom prst="rect">
              <a:avLst/>
            </a:prstGeom>
            <a:noFill/>
          </p:spPr>
          <p:txBody>
            <a:bodyPr wrap="square" rtlCol="0">
              <a:spAutoFit/>
            </a:bodyPr>
            <a:lstStyle/>
            <a:p>
              <a:pPr algn="ctr"/>
              <a:r>
                <a:rPr lang="ar-SY" sz="2000" dirty="0">
                  <a:solidFill>
                    <a:srgbClr val="33CCCC"/>
                  </a:solidFill>
                  <a:latin typeface="Helvetica" panose="020B0604020202020204" pitchFamily="34" charset="0"/>
                </a:rPr>
                <a:t>التَّرَاكِيبُ اللُّغَوِيَّةُ</a:t>
              </a:r>
            </a:p>
            <a:p>
              <a:pPr algn="ctr"/>
              <a:endParaRPr lang="en-US" sz="2000" dirty="0">
                <a:solidFill>
                  <a:srgbClr val="33CCCC"/>
                </a:solidFill>
                <a:latin typeface="Helvetica" panose="020B0604020202020204" pitchFamily="34" charset="0"/>
              </a:endParaRPr>
            </a:p>
          </p:txBody>
        </p:sp>
      </p:grpSp>
      <p:sp>
        <p:nvSpPr>
          <p:cNvPr id="76" name="TextBox 1">
            <a:extLst>
              <a:ext uri="{FF2B5EF4-FFF2-40B4-BE49-F238E27FC236}">
                <a16:creationId xmlns:a16="http://schemas.microsoft.com/office/drawing/2014/main" id="{C54F66CB-3E04-4C45-996C-7E6BA81E65FE}"/>
              </a:ext>
            </a:extLst>
          </p:cNvPr>
          <p:cNvSpPr txBox="1"/>
          <p:nvPr/>
        </p:nvSpPr>
        <p:spPr>
          <a:xfrm>
            <a:off x="9962494" y="3938663"/>
            <a:ext cx="2048531" cy="830997"/>
          </a:xfrm>
          <a:prstGeom prst="rect">
            <a:avLst/>
          </a:prstGeom>
          <a:noFill/>
          <a:effectLst>
            <a:outerShdw blurRad="88900" dist="215900" dir="1800000" sy="23000" kx="1200000" algn="br" rotWithShape="0">
              <a:prstClr val="black">
                <a:alpha val="46000"/>
              </a:prstClr>
            </a:outerShdw>
          </a:effectLst>
        </p:spPr>
        <p:txBody>
          <a:bodyPr wrap="square" rtlCol="0">
            <a:spAutoFit/>
          </a:bodyPr>
          <a:lstStyle/>
          <a:p>
            <a:pPr algn="ctr"/>
            <a:r>
              <a:rPr lang="ar-SY" sz="2400" b="1" dirty="0">
                <a:solidFill>
                  <a:srgbClr val="FF0000"/>
                </a:solidFill>
                <a:latin typeface="Oswald" panose="02000503000000000000" pitchFamily="2" charset="0"/>
              </a:rPr>
              <a:t>ثانياً</a:t>
            </a:r>
          </a:p>
          <a:p>
            <a:pPr algn="ctr"/>
            <a:r>
              <a:rPr lang="ar-SY" sz="2400" b="1" dirty="0">
                <a:solidFill>
                  <a:srgbClr val="FFC000"/>
                </a:solidFill>
                <a:latin typeface="Oswald" panose="02000503000000000000" pitchFamily="2" charset="0"/>
              </a:rPr>
              <a:t>أكمل :</a:t>
            </a:r>
          </a:p>
        </p:txBody>
      </p:sp>
      <p:sp>
        <p:nvSpPr>
          <p:cNvPr id="38" name="مستطيل 77">
            <a:extLst>
              <a:ext uri="{FF2B5EF4-FFF2-40B4-BE49-F238E27FC236}">
                <a16:creationId xmlns:a16="http://schemas.microsoft.com/office/drawing/2014/main" id="{41BC9263-CAC7-4196-9A14-3F280D43108E}"/>
              </a:ext>
            </a:extLst>
          </p:cNvPr>
          <p:cNvSpPr/>
          <p:nvPr/>
        </p:nvSpPr>
        <p:spPr>
          <a:xfrm>
            <a:off x="2317693" y="2722883"/>
            <a:ext cx="2826929" cy="584775"/>
          </a:xfrm>
          <a:prstGeom prst="rect">
            <a:avLst/>
          </a:prstGeom>
        </p:spPr>
        <p:txBody>
          <a:bodyPr wrap="square">
            <a:spAutoFit/>
          </a:bodyPr>
          <a:lstStyle/>
          <a:p>
            <a:pPr algn="r"/>
            <a:r>
              <a:rPr lang="ar-SY" sz="3200" b="1" dirty="0">
                <a:solidFill>
                  <a:srgbClr val="FF0000"/>
                </a:solidFill>
                <a:latin typeface="AXtManalBold"/>
              </a:rPr>
              <a:t>الصَّغيرة</a:t>
            </a:r>
          </a:p>
        </p:txBody>
      </p:sp>
      <p:sp>
        <p:nvSpPr>
          <p:cNvPr id="37" name="مستطيل 77">
            <a:extLst>
              <a:ext uri="{FF2B5EF4-FFF2-40B4-BE49-F238E27FC236}">
                <a16:creationId xmlns:a16="http://schemas.microsoft.com/office/drawing/2014/main" id="{FEB24536-1F31-47C9-B520-BF44C15C4453}"/>
              </a:ext>
            </a:extLst>
          </p:cNvPr>
          <p:cNvSpPr/>
          <p:nvPr/>
        </p:nvSpPr>
        <p:spPr>
          <a:xfrm>
            <a:off x="-1197490" y="2710384"/>
            <a:ext cx="2826929" cy="584775"/>
          </a:xfrm>
          <a:prstGeom prst="rect">
            <a:avLst/>
          </a:prstGeom>
        </p:spPr>
        <p:txBody>
          <a:bodyPr wrap="square">
            <a:spAutoFit/>
          </a:bodyPr>
          <a:lstStyle/>
          <a:p>
            <a:pPr algn="r"/>
            <a:r>
              <a:rPr lang="ar-SY" sz="3200" b="1" dirty="0">
                <a:solidFill>
                  <a:srgbClr val="FF0000"/>
                </a:solidFill>
                <a:latin typeface="AXtManalBold"/>
              </a:rPr>
              <a:t>المتنوِّعة </a:t>
            </a:r>
          </a:p>
        </p:txBody>
      </p:sp>
    </p:spTree>
    <p:extLst>
      <p:ext uri="{BB962C8B-B14F-4D97-AF65-F5344CB8AC3E}">
        <p14:creationId xmlns:p14="http://schemas.microsoft.com/office/powerpoint/2010/main" val="79057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up)">
                                      <p:cBhvr>
                                        <p:cTn id="7" dur="200"/>
                                        <p:tgtEl>
                                          <p:spTgt spid="66"/>
                                        </p:tgtEl>
                                      </p:cBhvr>
                                    </p:animEffect>
                                  </p:childTnLst>
                                </p:cTn>
                              </p:par>
                            </p:childTnLst>
                          </p:cTn>
                        </p:par>
                        <p:par>
                          <p:cTn id="8" fill="hold">
                            <p:stCondLst>
                              <p:cond delay="2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200"/>
                                        <p:tgtEl>
                                          <p:spTgt spid="73"/>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wipe(up)">
                                      <p:cBhvr>
                                        <p:cTn id="15" dur="500"/>
                                        <p:tgtEl>
                                          <p:spTgt spid="7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28"/>
                                        </p:tgtEl>
                                        <p:attrNameLst>
                                          <p:attrName>style.visibility</p:attrName>
                                        </p:attrNameLst>
                                      </p:cBhvr>
                                      <p:to>
                                        <p:strVal val="visible"/>
                                      </p:to>
                                    </p:set>
                                    <p:animEffect transition="in" filter="wipe(right)">
                                      <p:cBhvr>
                                        <p:cTn id="20" dur="500"/>
                                        <p:tgtEl>
                                          <p:spTgt spid="12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
                                            <p:txEl>
                                              <p:pRg st="0" end="0"/>
                                            </p:txEl>
                                          </p:spTgt>
                                        </p:tgtEl>
                                        <p:attrNameLst>
                                          <p:attrName>style.visibility</p:attrName>
                                        </p:attrNameLst>
                                      </p:cBhvr>
                                      <p:to>
                                        <p:strVal val="visible"/>
                                      </p:to>
                                    </p:set>
                                    <p:anim calcmode="lin" valueType="num">
                                      <p:cBhvr additive="base">
                                        <p:cTn id="31"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7">
                                            <p:txEl>
                                              <p:pRg st="0" end="0"/>
                                            </p:txEl>
                                          </p:spTgt>
                                        </p:tgtEl>
                                        <p:attrNameLst>
                                          <p:attrName>style.visibility</p:attrName>
                                        </p:attrNameLst>
                                      </p:cBhvr>
                                      <p:to>
                                        <p:strVal val="visible"/>
                                      </p:to>
                                    </p:set>
                                    <p:anim calcmode="lin" valueType="num">
                                      <p:cBhvr additive="base">
                                        <p:cTn id="37"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24" r="381"/>
          <a:stretch/>
        </p:blipFill>
        <p:spPr bwMode="auto">
          <a:xfrm>
            <a:off x="358689" y="2910408"/>
            <a:ext cx="9672897" cy="743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8" name="Group 19">
            <a:extLst>
              <a:ext uri="{FF2B5EF4-FFF2-40B4-BE49-F238E27FC236}">
                <a16:creationId xmlns:a16="http://schemas.microsoft.com/office/drawing/2014/main" id="{FB9E00BE-D22D-4AFF-AB38-46469E0E4C7E}"/>
              </a:ext>
            </a:extLst>
          </p:cNvPr>
          <p:cNvGrpSpPr/>
          <p:nvPr/>
        </p:nvGrpSpPr>
        <p:grpSpPr>
          <a:xfrm flipH="1">
            <a:off x="3508214" y="41537"/>
            <a:ext cx="7063697" cy="1233121"/>
            <a:chOff x="1345124" y="1141262"/>
            <a:chExt cx="7063697" cy="1233121"/>
          </a:xfrm>
        </p:grpSpPr>
        <p:sp>
          <p:nvSpPr>
            <p:cNvPr id="129" name="Rectangle: Rounded Corners 7">
              <a:extLst>
                <a:ext uri="{FF2B5EF4-FFF2-40B4-BE49-F238E27FC236}">
                  <a16:creationId xmlns:a16="http://schemas.microsoft.com/office/drawing/2014/main" id="{36FF9565-D75C-40AB-BECE-AFEDE0B8131F}"/>
                </a:ext>
              </a:extLst>
            </p:cNvPr>
            <p:cNvSpPr/>
            <p:nvPr/>
          </p:nvSpPr>
          <p:spPr>
            <a:xfrm>
              <a:off x="2617622" y="1303140"/>
              <a:ext cx="5791199" cy="9144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Top Corners Rounded 8">
              <a:extLst>
                <a:ext uri="{FF2B5EF4-FFF2-40B4-BE49-F238E27FC236}">
                  <a16:creationId xmlns:a16="http://schemas.microsoft.com/office/drawing/2014/main" id="{0A6EABCE-7879-49C8-BAAD-4FDD03A3D05C}"/>
                </a:ext>
              </a:extLst>
            </p:cNvPr>
            <p:cNvSpPr/>
            <p:nvPr/>
          </p:nvSpPr>
          <p:spPr>
            <a:xfrm rot="5400000">
              <a:off x="7639750" y="1417440"/>
              <a:ext cx="685800" cy="685800"/>
            </a:xfrm>
            <a:prstGeom prst="round2SameRect">
              <a:avLst>
                <a:gd name="adj1" fmla="val 50000"/>
                <a:gd name="adj2" fmla="val 0"/>
              </a:avLst>
            </a:prstGeom>
            <a:solidFill>
              <a:srgbClr val="FF99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2">
              <a:extLst>
                <a:ext uri="{FF2B5EF4-FFF2-40B4-BE49-F238E27FC236}">
                  <a16:creationId xmlns:a16="http://schemas.microsoft.com/office/drawing/2014/main" id="{5B95EBD3-A608-47DC-83A6-8E21F6EBB516}"/>
                </a:ext>
              </a:extLst>
            </p:cNvPr>
            <p:cNvSpPr/>
            <p:nvPr/>
          </p:nvSpPr>
          <p:spPr>
            <a:xfrm>
              <a:off x="3168386" y="1501061"/>
              <a:ext cx="513522" cy="51352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0">
              <a:extLst>
                <a:ext uri="{FF2B5EF4-FFF2-40B4-BE49-F238E27FC236}">
                  <a16:creationId xmlns:a16="http://schemas.microsoft.com/office/drawing/2014/main" id="{488810AB-E00A-4F2B-B563-9F2C27D2D499}"/>
                </a:ext>
              </a:extLst>
            </p:cNvPr>
            <p:cNvSpPr/>
            <p:nvPr/>
          </p:nvSpPr>
          <p:spPr>
            <a:xfrm>
              <a:off x="2207744" y="1141262"/>
              <a:ext cx="1233121" cy="123312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Circle: Hollow 11">
              <a:extLst>
                <a:ext uri="{FF2B5EF4-FFF2-40B4-BE49-F238E27FC236}">
                  <a16:creationId xmlns:a16="http://schemas.microsoft.com/office/drawing/2014/main" id="{ABBA7577-B771-48EF-86CF-9A74C497E9DF}"/>
                </a:ext>
              </a:extLst>
            </p:cNvPr>
            <p:cNvSpPr/>
            <p:nvPr/>
          </p:nvSpPr>
          <p:spPr>
            <a:xfrm>
              <a:off x="2367104" y="1300622"/>
              <a:ext cx="914400" cy="914400"/>
            </a:xfrm>
            <a:prstGeom prst="donut">
              <a:avLst>
                <a:gd name="adj" fmla="val 17462"/>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4" name="Rectangle 15">
              <a:extLst>
                <a:ext uri="{FF2B5EF4-FFF2-40B4-BE49-F238E27FC236}">
                  <a16:creationId xmlns:a16="http://schemas.microsoft.com/office/drawing/2014/main" id="{8B2A56F7-039A-4BD8-A060-7D6C2E14E3EB}"/>
                </a:ext>
              </a:extLst>
            </p:cNvPr>
            <p:cNvSpPr/>
            <p:nvPr/>
          </p:nvSpPr>
          <p:spPr>
            <a:xfrm>
              <a:off x="1704085" y="1650439"/>
              <a:ext cx="814573" cy="19661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Oval 14">
              <a:extLst>
                <a:ext uri="{FF2B5EF4-FFF2-40B4-BE49-F238E27FC236}">
                  <a16:creationId xmlns:a16="http://schemas.microsoft.com/office/drawing/2014/main" id="{F2E5135D-88B7-448F-8BF4-A164DFD74A63}"/>
                </a:ext>
              </a:extLst>
            </p:cNvPr>
            <p:cNvSpPr/>
            <p:nvPr/>
          </p:nvSpPr>
          <p:spPr>
            <a:xfrm>
              <a:off x="1345124" y="1487039"/>
              <a:ext cx="520504" cy="520504"/>
            </a:xfrm>
            <a:prstGeom prst="ellipse">
              <a:avLst/>
            </a:prstGeom>
            <a:solidFill>
              <a:srgbClr val="D4D0DE"/>
            </a:solidFill>
            <a:ln w="1365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6" name="Picture 3">
              <a:extLst>
                <a:ext uri="{FF2B5EF4-FFF2-40B4-BE49-F238E27FC236}">
                  <a16:creationId xmlns:a16="http://schemas.microsoft.com/office/drawing/2014/main" id="{F72EC253-709D-4811-9F6A-40B9DB33DF3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b="14051"/>
            <a:stretch/>
          </p:blipFill>
          <p:spPr>
            <a:xfrm>
              <a:off x="7743108" y="1566908"/>
              <a:ext cx="479084" cy="411767"/>
            </a:xfrm>
            <a:prstGeom prst="rect">
              <a:avLst/>
            </a:prstGeom>
          </p:spPr>
        </p:pic>
        <p:sp>
          <p:nvSpPr>
            <p:cNvPr id="137" name="TextBox 16">
              <a:extLst>
                <a:ext uri="{FF2B5EF4-FFF2-40B4-BE49-F238E27FC236}">
                  <a16:creationId xmlns:a16="http://schemas.microsoft.com/office/drawing/2014/main" id="{8484D194-8FBB-41BA-92C5-C09CA04D14D2}"/>
                </a:ext>
              </a:extLst>
            </p:cNvPr>
            <p:cNvSpPr txBox="1"/>
            <p:nvPr/>
          </p:nvSpPr>
          <p:spPr>
            <a:xfrm>
              <a:off x="3681908" y="1565480"/>
              <a:ext cx="4310391" cy="369332"/>
            </a:xfrm>
            <a:prstGeom prst="rect">
              <a:avLst/>
            </a:prstGeom>
            <a:noFill/>
          </p:spPr>
          <p:txBody>
            <a:bodyPr wrap="square" rtlCol="0">
              <a:spAutoFit/>
            </a:bodyPr>
            <a:lstStyle/>
            <a:p>
              <a:pPr algn="r"/>
              <a:r>
                <a:rPr lang="ar-SY" b="1" dirty="0"/>
                <a:t>أكمل الجملة الآتية بكلمتين تنتهيان بتاء مفتوحة :</a:t>
              </a:r>
              <a:endParaRPr lang="en-US" dirty="0"/>
            </a:p>
          </p:txBody>
        </p:sp>
        <p:sp>
          <p:nvSpPr>
            <p:cNvPr id="138" name="TextBox 18">
              <a:extLst>
                <a:ext uri="{FF2B5EF4-FFF2-40B4-BE49-F238E27FC236}">
                  <a16:creationId xmlns:a16="http://schemas.microsoft.com/office/drawing/2014/main" id="{F07770C7-2019-491F-A263-C4022F48B5B1}"/>
                </a:ext>
              </a:extLst>
            </p:cNvPr>
            <p:cNvSpPr txBox="1"/>
            <p:nvPr/>
          </p:nvSpPr>
          <p:spPr>
            <a:xfrm>
              <a:off x="2841537" y="1472819"/>
              <a:ext cx="184731" cy="523220"/>
            </a:xfrm>
            <a:prstGeom prst="rect">
              <a:avLst/>
            </a:prstGeom>
            <a:noFill/>
          </p:spPr>
          <p:txBody>
            <a:bodyPr wrap="none" rtlCol="0">
              <a:spAutoFit/>
            </a:bodyPr>
            <a:lstStyle/>
            <a:p>
              <a:endParaRPr lang="en-US" sz="2800" b="1" dirty="0">
                <a:solidFill>
                  <a:schemeClr val="bg1"/>
                </a:solidFill>
              </a:endParaRPr>
            </a:p>
          </p:txBody>
        </p:sp>
      </p:grpSp>
      <p:sp>
        <p:nvSpPr>
          <p:cNvPr id="58" name="Rectangle 3">
            <a:extLst>
              <a:ext uri="{FF2B5EF4-FFF2-40B4-BE49-F238E27FC236}">
                <a16:creationId xmlns:a16="http://schemas.microsoft.com/office/drawing/2014/main" id="{A650EE87-109A-4FFC-B85B-9C8EF6F3F81E}"/>
              </a:ext>
            </a:extLst>
          </p:cNvPr>
          <p:cNvSpPr/>
          <p:nvPr/>
        </p:nvSpPr>
        <p:spPr>
          <a:xfrm>
            <a:off x="9962498" y="0"/>
            <a:ext cx="2369127" cy="6882964"/>
          </a:xfrm>
          <a:prstGeom prst="rect">
            <a:avLst/>
          </a:prstGeom>
          <a:solidFill>
            <a:srgbClr val="394551"/>
          </a:solidFill>
          <a:ln>
            <a:noFill/>
          </a:ln>
          <a:effectLst>
            <a:outerShdw blurRad="203200" dist="165100" dir="8100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14">
            <a:extLst>
              <a:ext uri="{FF2B5EF4-FFF2-40B4-BE49-F238E27FC236}">
                <a16:creationId xmlns:a16="http://schemas.microsoft.com/office/drawing/2014/main" id="{A1295199-7112-49CE-A47A-FAFBD118A2EE}"/>
              </a:ext>
            </a:extLst>
          </p:cNvPr>
          <p:cNvSpPr/>
          <p:nvPr/>
        </p:nvSpPr>
        <p:spPr>
          <a:xfrm>
            <a:off x="9962494" y="4504719"/>
            <a:ext cx="2369127" cy="324853"/>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D0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15">
            <a:extLst>
              <a:ext uri="{FF2B5EF4-FFF2-40B4-BE49-F238E27FC236}">
                <a16:creationId xmlns:a16="http://schemas.microsoft.com/office/drawing/2014/main" id="{F4E55228-552B-4BD1-B0B6-B030A6B8087C}"/>
              </a:ext>
            </a:extLst>
          </p:cNvPr>
          <p:cNvSpPr/>
          <p:nvPr/>
        </p:nvSpPr>
        <p:spPr>
          <a:xfrm flipV="1">
            <a:off x="9962495" y="1937984"/>
            <a:ext cx="2369127" cy="541422"/>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C0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
            <a:extLst>
              <a:ext uri="{FF2B5EF4-FFF2-40B4-BE49-F238E27FC236}">
                <a16:creationId xmlns:a16="http://schemas.microsoft.com/office/drawing/2014/main" id="{3C8FC663-0353-4E6E-B772-6136B2A1A6C7}"/>
              </a:ext>
            </a:extLst>
          </p:cNvPr>
          <p:cNvSpPr/>
          <p:nvPr/>
        </p:nvSpPr>
        <p:spPr>
          <a:xfrm>
            <a:off x="9962494" y="2479406"/>
            <a:ext cx="1812760" cy="2025313"/>
          </a:xfrm>
          <a:prstGeom prst="rect">
            <a:avLst/>
          </a:prstGeom>
          <a:solidFill>
            <a:srgbClr val="1B2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9">
            <a:extLst>
              <a:ext uri="{FF2B5EF4-FFF2-40B4-BE49-F238E27FC236}">
                <a16:creationId xmlns:a16="http://schemas.microsoft.com/office/drawing/2014/main" id="{F19CB0CF-105C-4C4F-8E44-3E29B15F3E0E}"/>
              </a:ext>
            </a:extLst>
          </p:cNvPr>
          <p:cNvGrpSpPr/>
          <p:nvPr/>
        </p:nvGrpSpPr>
        <p:grpSpPr>
          <a:xfrm>
            <a:off x="10725021" y="2054066"/>
            <a:ext cx="422036" cy="100487"/>
            <a:chOff x="2432178" y="1589141"/>
            <a:chExt cx="422036" cy="100487"/>
          </a:xfrm>
        </p:grpSpPr>
        <p:sp>
          <p:nvSpPr>
            <p:cNvPr id="63" name="Light1">
              <a:extLst>
                <a:ext uri="{FF2B5EF4-FFF2-40B4-BE49-F238E27FC236}">
                  <a16:creationId xmlns:a16="http://schemas.microsoft.com/office/drawing/2014/main" id="{56DD5D2D-6AB0-4B7C-98A4-DB080266E35C}"/>
                </a:ext>
              </a:extLst>
            </p:cNvPr>
            <p:cNvSpPr/>
            <p:nvPr/>
          </p:nvSpPr>
          <p:spPr>
            <a:xfrm rot="16200000">
              <a:off x="2604384" y="1416938"/>
              <a:ext cx="77628"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Oval 20">
              <a:extLst>
                <a:ext uri="{FF2B5EF4-FFF2-40B4-BE49-F238E27FC236}">
                  <a16:creationId xmlns:a16="http://schemas.microsoft.com/office/drawing/2014/main" id="{EAC20CE0-B6D8-47A9-BA99-A971031F1970}"/>
                </a:ext>
              </a:extLst>
            </p:cNvPr>
            <p:cNvSpPr/>
            <p:nvPr/>
          </p:nvSpPr>
          <p:spPr>
            <a:xfrm>
              <a:off x="2432178" y="1643909"/>
              <a:ext cx="422032" cy="45719"/>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Oval 10">
            <a:extLst>
              <a:ext uri="{FF2B5EF4-FFF2-40B4-BE49-F238E27FC236}">
                <a16:creationId xmlns:a16="http://schemas.microsoft.com/office/drawing/2014/main" id="{3AFCDB30-5930-4D98-9A2B-96F9446EF2C3}"/>
              </a:ext>
            </a:extLst>
          </p:cNvPr>
          <p:cNvSpPr/>
          <p:nvPr/>
        </p:nvSpPr>
        <p:spPr>
          <a:xfrm>
            <a:off x="10890938" y="2108834"/>
            <a:ext cx="90202" cy="113813"/>
          </a:xfrm>
          <a:prstGeom prst="ellipse">
            <a:avLst/>
          </a:prstGeom>
          <a:solidFill>
            <a:schemeClr val="bg1"/>
          </a:solidFill>
          <a:ln>
            <a:noFill/>
          </a:ln>
          <a:effectLst>
            <a:glow rad="254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12">
            <a:extLst>
              <a:ext uri="{FF2B5EF4-FFF2-40B4-BE49-F238E27FC236}">
                <a16:creationId xmlns:a16="http://schemas.microsoft.com/office/drawing/2014/main" id="{AFD528B4-9773-44C9-AA05-400F5E14FCB5}"/>
              </a:ext>
            </a:extLst>
          </p:cNvPr>
          <p:cNvGrpSpPr/>
          <p:nvPr/>
        </p:nvGrpSpPr>
        <p:grpSpPr>
          <a:xfrm>
            <a:off x="10361973" y="1870854"/>
            <a:ext cx="1184557" cy="1101140"/>
            <a:chOff x="381259" y="1883160"/>
            <a:chExt cx="1184557" cy="1101140"/>
          </a:xfrm>
        </p:grpSpPr>
        <p:grpSp>
          <p:nvGrpSpPr>
            <p:cNvPr id="67" name="Group 11">
              <a:extLst>
                <a:ext uri="{FF2B5EF4-FFF2-40B4-BE49-F238E27FC236}">
                  <a16:creationId xmlns:a16="http://schemas.microsoft.com/office/drawing/2014/main" id="{05111B57-645F-45A4-BD21-9851AC6A1B08}"/>
                </a:ext>
              </a:extLst>
            </p:cNvPr>
            <p:cNvGrpSpPr/>
            <p:nvPr/>
          </p:nvGrpSpPr>
          <p:grpSpPr>
            <a:xfrm>
              <a:off x="381259" y="2129310"/>
              <a:ext cx="1184557" cy="854990"/>
              <a:chOff x="367418" y="2096843"/>
              <a:chExt cx="1184557" cy="854990"/>
            </a:xfrm>
          </p:grpSpPr>
          <p:sp>
            <p:nvSpPr>
              <p:cNvPr id="69" name="Flowchart: Manual Operation 24">
                <a:extLst>
                  <a:ext uri="{FF2B5EF4-FFF2-40B4-BE49-F238E27FC236}">
                    <a16:creationId xmlns:a16="http://schemas.microsoft.com/office/drawing/2014/main" id="{6AD2585D-80A6-4283-9DFF-61C6DD7D2E28}"/>
                  </a:ext>
                </a:extLst>
              </p:cNvPr>
              <p:cNvSpPr/>
              <p:nvPr/>
            </p:nvSpPr>
            <p:spPr>
              <a:xfrm flipV="1">
                <a:off x="367418" y="2096843"/>
                <a:ext cx="1184557" cy="85499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604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604"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lowchart: Manual Operation 24">
                <a:extLst>
                  <a:ext uri="{FF2B5EF4-FFF2-40B4-BE49-F238E27FC236}">
                    <a16:creationId xmlns:a16="http://schemas.microsoft.com/office/drawing/2014/main" id="{D5D655EE-BE3F-46DB-BB74-F3D6ACE217E3}"/>
                  </a:ext>
                </a:extLst>
              </p:cNvPr>
              <p:cNvSpPr/>
              <p:nvPr/>
            </p:nvSpPr>
            <p:spPr>
              <a:xfrm flipV="1">
                <a:off x="514603" y="2117757"/>
                <a:ext cx="890189" cy="64252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430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430"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Flowchart: Manual Operation 24">
              <a:extLst>
                <a:ext uri="{FF2B5EF4-FFF2-40B4-BE49-F238E27FC236}">
                  <a16:creationId xmlns:a16="http://schemas.microsoft.com/office/drawing/2014/main" id="{4E13F46C-4766-4B65-B42A-EB157CF86FB8}"/>
                </a:ext>
              </a:extLst>
            </p:cNvPr>
            <p:cNvSpPr/>
            <p:nvPr/>
          </p:nvSpPr>
          <p:spPr>
            <a:xfrm flipV="1">
              <a:off x="629298" y="1883160"/>
              <a:ext cx="660399" cy="85202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65000">
                  <a:srgbClr val="FFFFFF">
                    <a:lumMod val="0"/>
                    <a:lumOff val="100000"/>
                    <a:alpha val="18000"/>
                  </a:srgbClr>
                </a:gs>
                <a:gs pos="36000">
                  <a:srgbClr val="00FFFF">
                    <a:alpha val="80000"/>
                  </a:srgbClr>
                </a:gs>
                <a:gs pos="0">
                  <a:srgbClr val="00FFFF"/>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1" name="Oval 17">
            <a:extLst>
              <a:ext uri="{FF2B5EF4-FFF2-40B4-BE49-F238E27FC236}">
                <a16:creationId xmlns:a16="http://schemas.microsoft.com/office/drawing/2014/main" id="{AAD442B8-ED74-4063-9010-2E7B5F0886D8}"/>
              </a:ext>
            </a:extLst>
          </p:cNvPr>
          <p:cNvSpPr/>
          <p:nvPr/>
        </p:nvSpPr>
        <p:spPr>
          <a:xfrm>
            <a:off x="10604630" y="712134"/>
            <a:ext cx="900997" cy="900997"/>
          </a:xfrm>
          <a:prstGeom prst="ellipse">
            <a:avLst/>
          </a:prstGeom>
          <a:solidFill>
            <a:srgbClr val="39455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 name="Picture 16">
            <a:extLst>
              <a:ext uri="{FF2B5EF4-FFF2-40B4-BE49-F238E27FC236}">
                <a16:creationId xmlns:a16="http://schemas.microsoft.com/office/drawing/2014/main" id="{5BCE99D9-251B-47B0-80CC-0AB4529BEB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7770" y="851947"/>
            <a:ext cx="627351" cy="62380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73" name="Group 21">
            <a:extLst>
              <a:ext uri="{FF2B5EF4-FFF2-40B4-BE49-F238E27FC236}">
                <a16:creationId xmlns:a16="http://schemas.microsoft.com/office/drawing/2014/main" id="{841406D0-9B78-4B69-ABC9-05A40A4C639C}"/>
              </a:ext>
            </a:extLst>
          </p:cNvPr>
          <p:cNvGrpSpPr/>
          <p:nvPr/>
        </p:nvGrpSpPr>
        <p:grpSpPr>
          <a:xfrm>
            <a:off x="9994541" y="2698094"/>
            <a:ext cx="2003394" cy="805723"/>
            <a:chOff x="32045" y="2673130"/>
            <a:chExt cx="2003394" cy="805723"/>
          </a:xfrm>
        </p:grpSpPr>
        <p:sp>
          <p:nvSpPr>
            <p:cNvPr id="74" name="TextBox 35">
              <a:extLst>
                <a:ext uri="{FF2B5EF4-FFF2-40B4-BE49-F238E27FC236}">
                  <a16:creationId xmlns:a16="http://schemas.microsoft.com/office/drawing/2014/main" id="{BC81750F-28A6-407E-93EE-0E1F964AB942}"/>
                </a:ext>
              </a:extLst>
            </p:cNvPr>
            <p:cNvSpPr txBox="1"/>
            <p:nvPr/>
          </p:nvSpPr>
          <p:spPr>
            <a:xfrm>
              <a:off x="850854" y="2673130"/>
              <a:ext cx="184731" cy="369332"/>
            </a:xfrm>
            <a:prstGeom prst="rect">
              <a:avLst/>
            </a:prstGeom>
            <a:noFill/>
          </p:spPr>
          <p:txBody>
            <a:bodyPr wrap="none" rtlCol="0">
              <a:spAutoFit/>
            </a:bodyPr>
            <a:lstStyle/>
            <a:p>
              <a:pPr algn="ctr"/>
              <a:endParaRPr lang="en-US" dirty="0">
                <a:solidFill>
                  <a:srgbClr val="00FFFF"/>
                </a:solidFill>
                <a:latin typeface="Oswald" panose="02000503000000000000" pitchFamily="2" charset="0"/>
              </a:endParaRPr>
            </a:p>
          </p:txBody>
        </p:sp>
        <p:sp>
          <p:nvSpPr>
            <p:cNvPr id="75" name="TextBox 36">
              <a:extLst>
                <a:ext uri="{FF2B5EF4-FFF2-40B4-BE49-F238E27FC236}">
                  <a16:creationId xmlns:a16="http://schemas.microsoft.com/office/drawing/2014/main" id="{6300D852-9565-4201-AB55-7B8E87730B9F}"/>
                </a:ext>
              </a:extLst>
            </p:cNvPr>
            <p:cNvSpPr txBox="1"/>
            <p:nvPr/>
          </p:nvSpPr>
          <p:spPr>
            <a:xfrm>
              <a:off x="32045" y="3078743"/>
              <a:ext cx="2003394" cy="400110"/>
            </a:xfrm>
            <a:prstGeom prst="rect">
              <a:avLst/>
            </a:prstGeom>
            <a:noFill/>
          </p:spPr>
          <p:txBody>
            <a:bodyPr wrap="square" rtlCol="0">
              <a:spAutoFit/>
            </a:bodyPr>
            <a:lstStyle/>
            <a:p>
              <a:pPr algn="ctr"/>
              <a:r>
                <a:rPr lang="ar-SY" sz="2000" dirty="0">
                  <a:solidFill>
                    <a:srgbClr val="33CCCC"/>
                  </a:solidFill>
                  <a:latin typeface="Helvetica" panose="020B0604020202020204" pitchFamily="34" charset="0"/>
                </a:rPr>
                <a:t>التَّرَاكِيبُ اللُّغَوِيَّةُ</a:t>
              </a:r>
            </a:p>
          </p:txBody>
        </p:sp>
      </p:grpSp>
      <p:sp>
        <p:nvSpPr>
          <p:cNvPr id="76" name="TextBox 1">
            <a:extLst>
              <a:ext uri="{FF2B5EF4-FFF2-40B4-BE49-F238E27FC236}">
                <a16:creationId xmlns:a16="http://schemas.microsoft.com/office/drawing/2014/main" id="{C54F66CB-3E04-4C45-996C-7E6BA81E65FE}"/>
              </a:ext>
            </a:extLst>
          </p:cNvPr>
          <p:cNvSpPr txBox="1"/>
          <p:nvPr/>
        </p:nvSpPr>
        <p:spPr>
          <a:xfrm>
            <a:off x="9962494" y="3938663"/>
            <a:ext cx="2048531" cy="830997"/>
          </a:xfrm>
          <a:prstGeom prst="rect">
            <a:avLst/>
          </a:prstGeom>
          <a:noFill/>
          <a:effectLst>
            <a:outerShdw blurRad="88900" dist="215900" dir="1800000" sy="23000" kx="1200000" algn="br" rotWithShape="0">
              <a:prstClr val="black">
                <a:alpha val="46000"/>
              </a:prstClr>
            </a:outerShdw>
          </a:effectLst>
        </p:spPr>
        <p:txBody>
          <a:bodyPr wrap="square" rtlCol="0">
            <a:spAutoFit/>
          </a:bodyPr>
          <a:lstStyle/>
          <a:p>
            <a:pPr algn="ctr"/>
            <a:r>
              <a:rPr lang="ar-SY" sz="2400" b="1" dirty="0">
                <a:solidFill>
                  <a:srgbClr val="FF0000"/>
                </a:solidFill>
                <a:latin typeface="Oswald" panose="02000503000000000000" pitchFamily="2" charset="0"/>
              </a:rPr>
              <a:t>ثانياً</a:t>
            </a:r>
          </a:p>
          <a:p>
            <a:pPr algn="ctr"/>
            <a:r>
              <a:rPr lang="ar-SY" sz="2400" b="1" dirty="0">
                <a:solidFill>
                  <a:srgbClr val="FFC000"/>
                </a:solidFill>
                <a:latin typeface="Oswald" panose="02000503000000000000" pitchFamily="2" charset="0"/>
              </a:rPr>
              <a:t>أكمل :</a:t>
            </a:r>
          </a:p>
        </p:txBody>
      </p:sp>
      <p:sp>
        <p:nvSpPr>
          <p:cNvPr id="39" name="مستطيل 77">
            <a:extLst>
              <a:ext uri="{FF2B5EF4-FFF2-40B4-BE49-F238E27FC236}">
                <a16:creationId xmlns:a16="http://schemas.microsoft.com/office/drawing/2014/main" id="{8DE3CC80-6492-46E5-B6D6-7B2E39C14DB4}"/>
              </a:ext>
            </a:extLst>
          </p:cNvPr>
          <p:cNvSpPr/>
          <p:nvPr/>
        </p:nvSpPr>
        <p:spPr>
          <a:xfrm>
            <a:off x="5303178" y="2945833"/>
            <a:ext cx="1389865" cy="584775"/>
          </a:xfrm>
          <a:prstGeom prst="rect">
            <a:avLst/>
          </a:prstGeom>
        </p:spPr>
        <p:txBody>
          <a:bodyPr wrap="square">
            <a:spAutoFit/>
          </a:bodyPr>
          <a:lstStyle/>
          <a:p>
            <a:pPr algn="ctr"/>
            <a:r>
              <a:rPr lang="ar-SY" sz="3200" b="1" dirty="0">
                <a:solidFill>
                  <a:srgbClr val="FF0000"/>
                </a:solidFill>
                <a:latin typeface="AXtManalBold"/>
              </a:rPr>
              <a:t>الممرَّات</a:t>
            </a:r>
          </a:p>
        </p:txBody>
      </p:sp>
      <p:sp>
        <p:nvSpPr>
          <p:cNvPr id="37" name="مستطيل 77">
            <a:extLst>
              <a:ext uri="{FF2B5EF4-FFF2-40B4-BE49-F238E27FC236}">
                <a16:creationId xmlns:a16="http://schemas.microsoft.com/office/drawing/2014/main" id="{40F8CBF9-EE7A-4951-B326-63E9A09F895E}"/>
              </a:ext>
            </a:extLst>
          </p:cNvPr>
          <p:cNvSpPr/>
          <p:nvPr/>
        </p:nvSpPr>
        <p:spPr>
          <a:xfrm>
            <a:off x="1669775" y="2935076"/>
            <a:ext cx="1623802" cy="584775"/>
          </a:xfrm>
          <a:prstGeom prst="rect">
            <a:avLst/>
          </a:prstGeom>
        </p:spPr>
        <p:txBody>
          <a:bodyPr wrap="square">
            <a:spAutoFit/>
          </a:bodyPr>
          <a:lstStyle/>
          <a:p>
            <a:pPr algn="ctr"/>
            <a:r>
              <a:rPr lang="ar-SY" sz="3200" b="1" dirty="0">
                <a:solidFill>
                  <a:srgbClr val="FF0000"/>
                </a:solidFill>
                <a:latin typeface="AXtManalBold"/>
              </a:rPr>
              <a:t>بمحتويات</a:t>
            </a:r>
          </a:p>
        </p:txBody>
      </p:sp>
    </p:spTree>
    <p:extLst>
      <p:ext uri="{BB962C8B-B14F-4D97-AF65-F5344CB8AC3E}">
        <p14:creationId xmlns:p14="http://schemas.microsoft.com/office/powerpoint/2010/main" val="229500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up)">
                                      <p:cBhvr>
                                        <p:cTn id="7" dur="200"/>
                                        <p:tgtEl>
                                          <p:spTgt spid="66"/>
                                        </p:tgtEl>
                                      </p:cBhvr>
                                    </p:animEffect>
                                  </p:childTnLst>
                                </p:cTn>
                              </p:par>
                            </p:childTnLst>
                          </p:cTn>
                        </p:par>
                        <p:par>
                          <p:cTn id="8" fill="hold">
                            <p:stCondLst>
                              <p:cond delay="2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200"/>
                                        <p:tgtEl>
                                          <p:spTgt spid="73"/>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wipe(up)">
                                      <p:cBhvr>
                                        <p:cTn id="15" dur="500"/>
                                        <p:tgtEl>
                                          <p:spTgt spid="7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28"/>
                                        </p:tgtEl>
                                        <p:attrNameLst>
                                          <p:attrName>style.visibility</p:attrName>
                                        </p:attrNameLst>
                                      </p:cBhvr>
                                      <p:to>
                                        <p:strVal val="visible"/>
                                      </p:to>
                                    </p:set>
                                    <p:animEffect transition="in" filter="wipe(right)">
                                      <p:cBhvr>
                                        <p:cTn id="20" dur="500"/>
                                        <p:tgtEl>
                                          <p:spTgt spid="12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9">
                                            <p:txEl>
                                              <p:pRg st="0" end="0"/>
                                            </p:txEl>
                                          </p:spTgt>
                                        </p:tgtEl>
                                        <p:attrNameLst>
                                          <p:attrName>style.visibility</p:attrName>
                                        </p:attrNameLst>
                                      </p:cBhvr>
                                      <p:to>
                                        <p:strVal val="visible"/>
                                      </p:to>
                                    </p:set>
                                    <p:anim calcmode="lin" valueType="num">
                                      <p:cBhvr additive="base">
                                        <p:cTn id="31"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7">
                                            <p:txEl>
                                              <p:pRg st="0" end="0"/>
                                            </p:txEl>
                                          </p:spTgt>
                                        </p:tgtEl>
                                        <p:attrNameLst>
                                          <p:attrName>style.visibility</p:attrName>
                                        </p:attrNameLst>
                                      </p:cBhvr>
                                      <p:to>
                                        <p:strVal val="visible"/>
                                      </p:to>
                                    </p:set>
                                    <p:anim calcmode="lin" valueType="num">
                                      <p:cBhvr additive="base">
                                        <p:cTn id="37"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593319" y="2060630"/>
            <a:ext cx="8542966" cy="251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8" name="Group 19">
            <a:extLst>
              <a:ext uri="{FF2B5EF4-FFF2-40B4-BE49-F238E27FC236}">
                <a16:creationId xmlns:a16="http://schemas.microsoft.com/office/drawing/2014/main" id="{FB9E00BE-D22D-4AFF-AB38-46469E0E4C7E}"/>
              </a:ext>
            </a:extLst>
          </p:cNvPr>
          <p:cNvGrpSpPr/>
          <p:nvPr/>
        </p:nvGrpSpPr>
        <p:grpSpPr>
          <a:xfrm flipH="1">
            <a:off x="3508214" y="41537"/>
            <a:ext cx="7063697" cy="1233121"/>
            <a:chOff x="1345124" y="1141262"/>
            <a:chExt cx="7063697" cy="1233121"/>
          </a:xfrm>
        </p:grpSpPr>
        <p:sp>
          <p:nvSpPr>
            <p:cNvPr id="129" name="Rectangle: Rounded Corners 7">
              <a:extLst>
                <a:ext uri="{FF2B5EF4-FFF2-40B4-BE49-F238E27FC236}">
                  <a16:creationId xmlns:a16="http://schemas.microsoft.com/office/drawing/2014/main" id="{36FF9565-D75C-40AB-BECE-AFEDE0B8131F}"/>
                </a:ext>
              </a:extLst>
            </p:cNvPr>
            <p:cNvSpPr/>
            <p:nvPr/>
          </p:nvSpPr>
          <p:spPr>
            <a:xfrm>
              <a:off x="2617622" y="1303140"/>
              <a:ext cx="5791199" cy="9144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Top Corners Rounded 8">
              <a:extLst>
                <a:ext uri="{FF2B5EF4-FFF2-40B4-BE49-F238E27FC236}">
                  <a16:creationId xmlns:a16="http://schemas.microsoft.com/office/drawing/2014/main" id="{0A6EABCE-7879-49C8-BAAD-4FDD03A3D05C}"/>
                </a:ext>
              </a:extLst>
            </p:cNvPr>
            <p:cNvSpPr/>
            <p:nvPr/>
          </p:nvSpPr>
          <p:spPr>
            <a:xfrm rot="5400000">
              <a:off x="7639750" y="1417440"/>
              <a:ext cx="685800" cy="685800"/>
            </a:xfrm>
            <a:prstGeom prst="round2SameRect">
              <a:avLst>
                <a:gd name="adj1" fmla="val 50000"/>
                <a:gd name="adj2" fmla="val 0"/>
              </a:avLst>
            </a:prstGeom>
            <a:solidFill>
              <a:srgbClr val="FF99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2">
              <a:extLst>
                <a:ext uri="{FF2B5EF4-FFF2-40B4-BE49-F238E27FC236}">
                  <a16:creationId xmlns:a16="http://schemas.microsoft.com/office/drawing/2014/main" id="{5B95EBD3-A608-47DC-83A6-8E21F6EBB516}"/>
                </a:ext>
              </a:extLst>
            </p:cNvPr>
            <p:cNvSpPr/>
            <p:nvPr/>
          </p:nvSpPr>
          <p:spPr>
            <a:xfrm>
              <a:off x="3168386" y="1501061"/>
              <a:ext cx="513522" cy="51352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0">
              <a:extLst>
                <a:ext uri="{FF2B5EF4-FFF2-40B4-BE49-F238E27FC236}">
                  <a16:creationId xmlns:a16="http://schemas.microsoft.com/office/drawing/2014/main" id="{488810AB-E00A-4F2B-B563-9F2C27D2D499}"/>
                </a:ext>
              </a:extLst>
            </p:cNvPr>
            <p:cNvSpPr/>
            <p:nvPr/>
          </p:nvSpPr>
          <p:spPr>
            <a:xfrm>
              <a:off x="2207744" y="1141262"/>
              <a:ext cx="1233121" cy="123312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Circle: Hollow 11">
              <a:extLst>
                <a:ext uri="{FF2B5EF4-FFF2-40B4-BE49-F238E27FC236}">
                  <a16:creationId xmlns:a16="http://schemas.microsoft.com/office/drawing/2014/main" id="{ABBA7577-B771-48EF-86CF-9A74C497E9DF}"/>
                </a:ext>
              </a:extLst>
            </p:cNvPr>
            <p:cNvSpPr/>
            <p:nvPr/>
          </p:nvSpPr>
          <p:spPr>
            <a:xfrm>
              <a:off x="2367104" y="1300622"/>
              <a:ext cx="914400" cy="914400"/>
            </a:xfrm>
            <a:prstGeom prst="donut">
              <a:avLst>
                <a:gd name="adj" fmla="val 17462"/>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4" name="Rectangle 15">
              <a:extLst>
                <a:ext uri="{FF2B5EF4-FFF2-40B4-BE49-F238E27FC236}">
                  <a16:creationId xmlns:a16="http://schemas.microsoft.com/office/drawing/2014/main" id="{8B2A56F7-039A-4BD8-A060-7D6C2E14E3EB}"/>
                </a:ext>
              </a:extLst>
            </p:cNvPr>
            <p:cNvSpPr/>
            <p:nvPr/>
          </p:nvSpPr>
          <p:spPr>
            <a:xfrm>
              <a:off x="1704085" y="1650439"/>
              <a:ext cx="814573" cy="19661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Oval 14">
              <a:extLst>
                <a:ext uri="{FF2B5EF4-FFF2-40B4-BE49-F238E27FC236}">
                  <a16:creationId xmlns:a16="http://schemas.microsoft.com/office/drawing/2014/main" id="{F2E5135D-88B7-448F-8BF4-A164DFD74A63}"/>
                </a:ext>
              </a:extLst>
            </p:cNvPr>
            <p:cNvSpPr/>
            <p:nvPr/>
          </p:nvSpPr>
          <p:spPr>
            <a:xfrm>
              <a:off x="1345124" y="1487039"/>
              <a:ext cx="520504" cy="520504"/>
            </a:xfrm>
            <a:prstGeom prst="ellipse">
              <a:avLst/>
            </a:prstGeom>
            <a:solidFill>
              <a:srgbClr val="D4D0DE"/>
            </a:solidFill>
            <a:ln w="1365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6" name="Picture 3">
              <a:extLst>
                <a:ext uri="{FF2B5EF4-FFF2-40B4-BE49-F238E27FC236}">
                  <a16:creationId xmlns:a16="http://schemas.microsoft.com/office/drawing/2014/main" id="{F72EC253-709D-4811-9F6A-40B9DB33DF3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b="14051"/>
            <a:stretch/>
          </p:blipFill>
          <p:spPr>
            <a:xfrm>
              <a:off x="7743108" y="1566908"/>
              <a:ext cx="479084" cy="411767"/>
            </a:xfrm>
            <a:prstGeom prst="rect">
              <a:avLst/>
            </a:prstGeom>
          </p:spPr>
        </p:pic>
        <p:sp>
          <p:nvSpPr>
            <p:cNvPr id="137" name="TextBox 16">
              <a:extLst>
                <a:ext uri="{FF2B5EF4-FFF2-40B4-BE49-F238E27FC236}">
                  <a16:creationId xmlns:a16="http://schemas.microsoft.com/office/drawing/2014/main" id="{8484D194-8FBB-41BA-92C5-C09CA04D14D2}"/>
                </a:ext>
              </a:extLst>
            </p:cNvPr>
            <p:cNvSpPr txBox="1"/>
            <p:nvPr/>
          </p:nvSpPr>
          <p:spPr>
            <a:xfrm>
              <a:off x="3631108" y="1489280"/>
              <a:ext cx="4310391" cy="646331"/>
            </a:xfrm>
            <a:prstGeom prst="rect">
              <a:avLst/>
            </a:prstGeom>
            <a:noFill/>
          </p:spPr>
          <p:txBody>
            <a:bodyPr wrap="square" rtlCol="0">
              <a:spAutoFit/>
            </a:bodyPr>
            <a:lstStyle/>
            <a:p>
              <a:pPr algn="r"/>
              <a:r>
                <a:rPr lang="ar-SY" b="1" dirty="0"/>
                <a:t>أكمل ما يأتي بكلمات تحوي حروف مد على</a:t>
              </a:r>
            </a:p>
            <a:p>
              <a:pPr algn="r"/>
              <a:r>
                <a:rPr lang="ar-SY" b="1" dirty="0"/>
                <a:t> نمط المثال الأول :</a:t>
              </a:r>
            </a:p>
          </p:txBody>
        </p:sp>
        <p:sp>
          <p:nvSpPr>
            <p:cNvPr id="138" name="TextBox 18">
              <a:extLst>
                <a:ext uri="{FF2B5EF4-FFF2-40B4-BE49-F238E27FC236}">
                  <a16:creationId xmlns:a16="http://schemas.microsoft.com/office/drawing/2014/main" id="{F07770C7-2019-491F-A263-C4022F48B5B1}"/>
                </a:ext>
              </a:extLst>
            </p:cNvPr>
            <p:cNvSpPr txBox="1"/>
            <p:nvPr/>
          </p:nvSpPr>
          <p:spPr>
            <a:xfrm>
              <a:off x="2841537" y="1472819"/>
              <a:ext cx="184731" cy="523220"/>
            </a:xfrm>
            <a:prstGeom prst="rect">
              <a:avLst/>
            </a:prstGeom>
            <a:noFill/>
          </p:spPr>
          <p:txBody>
            <a:bodyPr wrap="none" rtlCol="0">
              <a:spAutoFit/>
            </a:bodyPr>
            <a:lstStyle/>
            <a:p>
              <a:endParaRPr lang="en-US" sz="2800" b="1" dirty="0">
                <a:solidFill>
                  <a:schemeClr val="bg1"/>
                </a:solidFill>
              </a:endParaRPr>
            </a:p>
          </p:txBody>
        </p:sp>
      </p:grpSp>
      <p:sp>
        <p:nvSpPr>
          <p:cNvPr id="58" name="Rectangle 3">
            <a:extLst>
              <a:ext uri="{FF2B5EF4-FFF2-40B4-BE49-F238E27FC236}">
                <a16:creationId xmlns:a16="http://schemas.microsoft.com/office/drawing/2014/main" id="{A650EE87-109A-4FFC-B85B-9C8EF6F3F81E}"/>
              </a:ext>
            </a:extLst>
          </p:cNvPr>
          <p:cNvSpPr/>
          <p:nvPr/>
        </p:nvSpPr>
        <p:spPr>
          <a:xfrm>
            <a:off x="9962498" y="0"/>
            <a:ext cx="2369127" cy="6882964"/>
          </a:xfrm>
          <a:prstGeom prst="rect">
            <a:avLst/>
          </a:prstGeom>
          <a:solidFill>
            <a:srgbClr val="394551"/>
          </a:solidFill>
          <a:ln>
            <a:noFill/>
          </a:ln>
          <a:effectLst>
            <a:outerShdw blurRad="203200" dist="165100" dir="8100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14">
            <a:extLst>
              <a:ext uri="{FF2B5EF4-FFF2-40B4-BE49-F238E27FC236}">
                <a16:creationId xmlns:a16="http://schemas.microsoft.com/office/drawing/2014/main" id="{A1295199-7112-49CE-A47A-FAFBD118A2EE}"/>
              </a:ext>
            </a:extLst>
          </p:cNvPr>
          <p:cNvSpPr/>
          <p:nvPr/>
        </p:nvSpPr>
        <p:spPr>
          <a:xfrm>
            <a:off x="9962494" y="4504719"/>
            <a:ext cx="2369127" cy="324853"/>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D0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15">
            <a:extLst>
              <a:ext uri="{FF2B5EF4-FFF2-40B4-BE49-F238E27FC236}">
                <a16:creationId xmlns:a16="http://schemas.microsoft.com/office/drawing/2014/main" id="{F4E55228-552B-4BD1-B0B6-B030A6B8087C}"/>
              </a:ext>
            </a:extLst>
          </p:cNvPr>
          <p:cNvSpPr/>
          <p:nvPr/>
        </p:nvSpPr>
        <p:spPr>
          <a:xfrm flipV="1">
            <a:off x="9962495" y="1937984"/>
            <a:ext cx="2369127" cy="541422"/>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C0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
            <a:extLst>
              <a:ext uri="{FF2B5EF4-FFF2-40B4-BE49-F238E27FC236}">
                <a16:creationId xmlns:a16="http://schemas.microsoft.com/office/drawing/2014/main" id="{3C8FC663-0353-4E6E-B772-6136B2A1A6C7}"/>
              </a:ext>
            </a:extLst>
          </p:cNvPr>
          <p:cNvSpPr/>
          <p:nvPr/>
        </p:nvSpPr>
        <p:spPr>
          <a:xfrm>
            <a:off x="9962494" y="2479406"/>
            <a:ext cx="1812760" cy="2025313"/>
          </a:xfrm>
          <a:prstGeom prst="rect">
            <a:avLst/>
          </a:prstGeom>
          <a:solidFill>
            <a:srgbClr val="1B2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9">
            <a:extLst>
              <a:ext uri="{FF2B5EF4-FFF2-40B4-BE49-F238E27FC236}">
                <a16:creationId xmlns:a16="http://schemas.microsoft.com/office/drawing/2014/main" id="{F19CB0CF-105C-4C4F-8E44-3E29B15F3E0E}"/>
              </a:ext>
            </a:extLst>
          </p:cNvPr>
          <p:cNvGrpSpPr/>
          <p:nvPr/>
        </p:nvGrpSpPr>
        <p:grpSpPr>
          <a:xfrm>
            <a:off x="10725021" y="2054066"/>
            <a:ext cx="422036" cy="100487"/>
            <a:chOff x="2432178" y="1589141"/>
            <a:chExt cx="422036" cy="100487"/>
          </a:xfrm>
        </p:grpSpPr>
        <p:sp>
          <p:nvSpPr>
            <p:cNvPr id="63" name="Light1">
              <a:extLst>
                <a:ext uri="{FF2B5EF4-FFF2-40B4-BE49-F238E27FC236}">
                  <a16:creationId xmlns:a16="http://schemas.microsoft.com/office/drawing/2014/main" id="{56DD5D2D-6AB0-4B7C-98A4-DB080266E35C}"/>
                </a:ext>
              </a:extLst>
            </p:cNvPr>
            <p:cNvSpPr/>
            <p:nvPr/>
          </p:nvSpPr>
          <p:spPr>
            <a:xfrm rot="16200000">
              <a:off x="2604384" y="1416938"/>
              <a:ext cx="77628"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Oval 20">
              <a:extLst>
                <a:ext uri="{FF2B5EF4-FFF2-40B4-BE49-F238E27FC236}">
                  <a16:creationId xmlns:a16="http://schemas.microsoft.com/office/drawing/2014/main" id="{EAC20CE0-B6D8-47A9-BA99-A971031F1970}"/>
                </a:ext>
              </a:extLst>
            </p:cNvPr>
            <p:cNvSpPr/>
            <p:nvPr/>
          </p:nvSpPr>
          <p:spPr>
            <a:xfrm>
              <a:off x="2432178" y="1643909"/>
              <a:ext cx="422032" cy="45719"/>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Oval 10">
            <a:extLst>
              <a:ext uri="{FF2B5EF4-FFF2-40B4-BE49-F238E27FC236}">
                <a16:creationId xmlns:a16="http://schemas.microsoft.com/office/drawing/2014/main" id="{3AFCDB30-5930-4D98-9A2B-96F9446EF2C3}"/>
              </a:ext>
            </a:extLst>
          </p:cNvPr>
          <p:cNvSpPr/>
          <p:nvPr/>
        </p:nvSpPr>
        <p:spPr>
          <a:xfrm>
            <a:off x="10890938" y="2108834"/>
            <a:ext cx="90202" cy="113813"/>
          </a:xfrm>
          <a:prstGeom prst="ellipse">
            <a:avLst/>
          </a:prstGeom>
          <a:solidFill>
            <a:schemeClr val="bg1"/>
          </a:solidFill>
          <a:ln>
            <a:noFill/>
          </a:ln>
          <a:effectLst>
            <a:glow rad="254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12">
            <a:extLst>
              <a:ext uri="{FF2B5EF4-FFF2-40B4-BE49-F238E27FC236}">
                <a16:creationId xmlns:a16="http://schemas.microsoft.com/office/drawing/2014/main" id="{AFD528B4-9773-44C9-AA05-400F5E14FCB5}"/>
              </a:ext>
            </a:extLst>
          </p:cNvPr>
          <p:cNvGrpSpPr/>
          <p:nvPr/>
        </p:nvGrpSpPr>
        <p:grpSpPr>
          <a:xfrm>
            <a:off x="10361973" y="1870854"/>
            <a:ext cx="1184557" cy="1101140"/>
            <a:chOff x="381259" y="1883160"/>
            <a:chExt cx="1184557" cy="1101140"/>
          </a:xfrm>
        </p:grpSpPr>
        <p:grpSp>
          <p:nvGrpSpPr>
            <p:cNvPr id="67" name="Group 11">
              <a:extLst>
                <a:ext uri="{FF2B5EF4-FFF2-40B4-BE49-F238E27FC236}">
                  <a16:creationId xmlns:a16="http://schemas.microsoft.com/office/drawing/2014/main" id="{05111B57-645F-45A4-BD21-9851AC6A1B08}"/>
                </a:ext>
              </a:extLst>
            </p:cNvPr>
            <p:cNvGrpSpPr/>
            <p:nvPr/>
          </p:nvGrpSpPr>
          <p:grpSpPr>
            <a:xfrm>
              <a:off x="381259" y="2129310"/>
              <a:ext cx="1184557" cy="854990"/>
              <a:chOff x="367418" y="2096843"/>
              <a:chExt cx="1184557" cy="854990"/>
            </a:xfrm>
          </p:grpSpPr>
          <p:sp>
            <p:nvSpPr>
              <p:cNvPr id="69" name="Flowchart: Manual Operation 24">
                <a:extLst>
                  <a:ext uri="{FF2B5EF4-FFF2-40B4-BE49-F238E27FC236}">
                    <a16:creationId xmlns:a16="http://schemas.microsoft.com/office/drawing/2014/main" id="{6AD2585D-80A6-4283-9DFF-61C6DD7D2E28}"/>
                  </a:ext>
                </a:extLst>
              </p:cNvPr>
              <p:cNvSpPr/>
              <p:nvPr/>
            </p:nvSpPr>
            <p:spPr>
              <a:xfrm flipV="1">
                <a:off x="367418" y="2096843"/>
                <a:ext cx="1184557" cy="85499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604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604"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lowchart: Manual Operation 24">
                <a:extLst>
                  <a:ext uri="{FF2B5EF4-FFF2-40B4-BE49-F238E27FC236}">
                    <a16:creationId xmlns:a16="http://schemas.microsoft.com/office/drawing/2014/main" id="{D5D655EE-BE3F-46DB-BB74-F3D6ACE217E3}"/>
                  </a:ext>
                </a:extLst>
              </p:cNvPr>
              <p:cNvSpPr/>
              <p:nvPr/>
            </p:nvSpPr>
            <p:spPr>
              <a:xfrm flipV="1">
                <a:off x="514603" y="2117757"/>
                <a:ext cx="890189" cy="64252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430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430"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Flowchart: Manual Operation 24">
              <a:extLst>
                <a:ext uri="{FF2B5EF4-FFF2-40B4-BE49-F238E27FC236}">
                  <a16:creationId xmlns:a16="http://schemas.microsoft.com/office/drawing/2014/main" id="{4E13F46C-4766-4B65-B42A-EB157CF86FB8}"/>
                </a:ext>
              </a:extLst>
            </p:cNvPr>
            <p:cNvSpPr/>
            <p:nvPr/>
          </p:nvSpPr>
          <p:spPr>
            <a:xfrm flipV="1">
              <a:off x="629298" y="1883160"/>
              <a:ext cx="660399" cy="85202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65000">
                  <a:srgbClr val="FFFFFF">
                    <a:lumMod val="0"/>
                    <a:lumOff val="100000"/>
                    <a:alpha val="18000"/>
                  </a:srgbClr>
                </a:gs>
                <a:gs pos="36000">
                  <a:srgbClr val="00FFFF">
                    <a:alpha val="80000"/>
                  </a:srgbClr>
                </a:gs>
                <a:gs pos="0">
                  <a:srgbClr val="00FFFF"/>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1" name="Oval 17">
            <a:extLst>
              <a:ext uri="{FF2B5EF4-FFF2-40B4-BE49-F238E27FC236}">
                <a16:creationId xmlns:a16="http://schemas.microsoft.com/office/drawing/2014/main" id="{AAD442B8-ED74-4063-9010-2E7B5F0886D8}"/>
              </a:ext>
            </a:extLst>
          </p:cNvPr>
          <p:cNvSpPr/>
          <p:nvPr/>
        </p:nvSpPr>
        <p:spPr>
          <a:xfrm>
            <a:off x="10604630" y="712134"/>
            <a:ext cx="900997" cy="900997"/>
          </a:xfrm>
          <a:prstGeom prst="ellipse">
            <a:avLst/>
          </a:prstGeom>
          <a:solidFill>
            <a:srgbClr val="39455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 name="Picture 16">
            <a:extLst>
              <a:ext uri="{FF2B5EF4-FFF2-40B4-BE49-F238E27FC236}">
                <a16:creationId xmlns:a16="http://schemas.microsoft.com/office/drawing/2014/main" id="{5BCE99D9-251B-47B0-80CC-0AB4529BEB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7770" y="851947"/>
            <a:ext cx="627351" cy="62380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73" name="Group 21">
            <a:extLst>
              <a:ext uri="{FF2B5EF4-FFF2-40B4-BE49-F238E27FC236}">
                <a16:creationId xmlns:a16="http://schemas.microsoft.com/office/drawing/2014/main" id="{841406D0-9B78-4B69-ABC9-05A40A4C639C}"/>
              </a:ext>
            </a:extLst>
          </p:cNvPr>
          <p:cNvGrpSpPr/>
          <p:nvPr/>
        </p:nvGrpSpPr>
        <p:grpSpPr>
          <a:xfrm>
            <a:off x="9994541" y="2698094"/>
            <a:ext cx="2003394" cy="1113499"/>
            <a:chOff x="32045" y="2673130"/>
            <a:chExt cx="2003394" cy="1113499"/>
          </a:xfrm>
        </p:grpSpPr>
        <p:sp>
          <p:nvSpPr>
            <p:cNvPr id="74" name="TextBox 35">
              <a:extLst>
                <a:ext uri="{FF2B5EF4-FFF2-40B4-BE49-F238E27FC236}">
                  <a16:creationId xmlns:a16="http://schemas.microsoft.com/office/drawing/2014/main" id="{BC81750F-28A6-407E-93EE-0E1F964AB942}"/>
                </a:ext>
              </a:extLst>
            </p:cNvPr>
            <p:cNvSpPr txBox="1"/>
            <p:nvPr/>
          </p:nvSpPr>
          <p:spPr>
            <a:xfrm>
              <a:off x="850854" y="2673130"/>
              <a:ext cx="184731" cy="369332"/>
            </a:xfrm>
            <a:prstGeom prst="rect">
              <a:avLst/>
            </a:prstGeom>
            <a:noFill/>
          </p:spPr>
          <p:txBody>
            <a:bodyPr wrap="none" rtlCol="0">
              <a:spAutoFit/>
            </a:bodyPr>
            <a:lstStyle/>
            <a:p>
              <a:pPr algn="ctr"/>
              <a:endParaRPr lang="en-US" dirty="0">
                <a:solidFill>
                  <a:srgbClr val="00FFFF"/>
                </a:solidFill>
                <a:latin typeface="Oswald" panose="02000503000000000000" pitchFamily="2" charset="0"/>
              </a:endParaRPr>
            </a:p>
          </p:txBody>
        </p:sp>
        <p:sp>
          <p:nvSpPr>
            <p:cNvPr id="75" name="TextBox 36">
              <a:extLst>
                <a:ext uri="{FF2B5EF4-FFF2-40B4-BE49-F238E27FC236}">
                  <a16:creationId xmlns:a16="http://schemas.microsoft.com/office/drawing/2014/main" id="{6300D852-9565-4201-AB55-7B8E87730B9F}"/>
                </a:ext>
              </a:extLst>
            </p:cNvPr>
            <p:cNvSpPr txBox="1"/>
            <p:nvPr/>
          </p:nvSpPr>
          <p:spPr>
            <a:xfrm>
              <a:off x="32045" y="3078743"/>
              <a:ext cx="2003394" cy="707886"/>
            </a:xfrm>
            <a:prstGeom prst="rect">
              <a:avLst/>
            </a:prstGeom>
            <a:noFill/>
          </p:spPr>
          <p:txBody>
            <a:bodyPr wrap="square" rtlCol="0">
              <a:spAutoFit/>
            </a:bodyPr>
            <a:lstStyle/>
            <a:p>
              <a:pPr algn="ctr"/>
              <a:r>
                <a:rPr lang="ar-SY" sz="2000" dirty="0">
                  <a:solidFill>
                    <a:srgbClr val="33CCCC"/>
                  </a:solidFill>
                  <a:latin typeface="Helvetica" panose="020B0604020202020204" pitchFamily="34" charset="0"/>
                </a:rPr>
                <a:t>التَّرَاكِيبُ اللُّغَوِيَّةُ</a:t>
              </a:r>
            </a:p>
            <a:p>
              <a:pPr algn="ctr"/>
              <a:endParaRPr lang="en-US" sz="2000" dirty="0">
                <a:solidFill>
                  <a:srgbClr val="33CCCC"/>
                </a:solidFill>
                <a:latin typeface="Helvetica" panose="020B0604020202020204" pitchFamily="34" charset="0"/>
              </a:endParaRPr>
            </a:p>
          </p:txBody>
        </p:sp>
      </p:grpSp>
      <p:sp>
        <p:nvSpPr>
          <p:cNvPr id="76" name="TextBox 1">
            <a:extLst>
              <a:ext uri="{FF2B5EF4-FFF2-40B4-BE49-F238E27FC236}">
                <a16:creationId xmlns:a16="http://schemas.microsoft.com/office/drawing/2014/main" id="{C54F66CB-3E04-4C45-996C-7E6BA81E65FE}"/>
              </a:ext>
            </a:extLst>
          </p:cNvPr>
          <p:cNvSpPr txBox="1"/>
          <p:nvPr/>
        </p:nvSpPr>
        <p:spPr>
          <a:xfrm>
            <a:off x="9962494" y="3938663"/>
            <a:ext cx="2048531" cy="830997"/>
          </a:xfrm>
          <a:prstGeom prst="rect">
            <a:avLst/>
          </a:prstGeom>
          <a:noFill/>
          <a:effectLst>
            <a:outerShdw blurRad="88900" dist="215900" dir="1800000" sy="23000" kx="1200000" algn="br" rotWithShape="0">
              <a:prstClr val="black">
                <a:alpha val="46000"/>
              </a:prstClr>
            </a:outerShdw>
          </a:effectLst>
        </p:spPr>
        <p:txBody>
          <a:bodyPr wrap="square" rtlCol="0">
            <a:spAutoFit/>
          </a:bodyPr>
          <a:lstStyle/>
          <a:p>
            <a:pPr algn="ctr"/>
            <a:r>
              <a:rPr lang="ar-SY" sz="2400" b="1" dirty="0">
                <a:solidFill>
                  <a:srgbClr val="FF0000"/>
                </a:solidFill>
                <a:latin typeface="Oswald" panose="02000503000000000000" pitchFamily="2" charset="0"/>
              </a:rPr>
              <a:t>ثانياً</a:t>
            </a:r>
          </a:p>
          <a:p>
            <a:pPr algn="ctr"/>
            <a:r>
              <a:rPr lang="ar-SY" sz="2400" b="1" dirty="0">
                <a:solidFill>
                  <a:srgbClr val="FFC000"/>
                </a:solidFill>
                <a:latin typeface="Oswald" panose="02000503000000000000" pitchFamily="2" charset="0"/>
              </a:rPr>
              <a:t>أكمل :</a:t>
            </a:r>
          </a:p>
        </p:txBody>
      </p:sp>
      <p:sp>
        <p:nvSpPr>
          <p:cNvPr id="78" name="مستطيل 77"/>
          <p:cNvSpPr/>
          <p:nvPr/>
        </p:nvSpPr>
        <p:spPr>
          <a:xfrm>
            <a:off x="7002576" y="2175097"/>
            <a:ext cx="1058926" cy="461665"/>
          </a:xfrm>
          <a:prstGeom prst="rect">
            <a:avLst/>
          </a:prstGeom>
        </p:spPr>
        <p:txBody>
          <a:bodyPr wrap="square">
            <a:spAutoFit/>
          </a:bodyPr>
          <a:lstStyle/>
          <a:p>
            <a:pPr algn="ctr"/>
            <a:r>
              <a:rPr lang="ar-SY" sz="2400" b="1" dirty="0">
                <a:solidFill>
                  <a:srgbClr val="FF0000"/>
                </a:solidFill>
                <a:latin typeface="AXtManalBold"/>
              </a:rPr>
              <a:t>كاتِب</a:t>
            </a:r>
          </a:p>
        </p:txBody>
      </p:sp>
      <p:sp>
        <p:nvSpPr>
          <p:cNvPr id="38" name="مستطيل 77">
            <a:extLst>
              <a:ext uri="{FF2B5EF4-FFF2-40B4-BE49-F238E27FC236}">
                <a16:creationId xmlns:a16="http://schemas.microsoft.com/office/drawing/2014/main" id="{90BDDE23-7455-47C9-A797-8445694AAF93}"/>
              </a:ext>
            </a:extLst>
          </p:cNvPr>
          <p:cNvSpPr/>
          <p:nvPr/>
        </p:nvSpPr>
        <p:spPr>
          <a:xfrm>
            <a:off x="5440332" y="2175171"/>
            <a:ext cx="1058926" cy="461665"/>
          </a:xfrm>
          <a:prstGeom prst="rect">
            <a:avLst/>
          </a:prstGeom>
        </p:spPr>
        <p:txBody>
          <a:bodyPr wrap="square">
            <a:spAutoFit/>
          </a:bodyPr>
          <a:lstStyle/>
          <a:p>
            <a:pPr algn="ctr"/>
            <a:r>
              <a:rPr lang="ar-SY" sz="2400" b="1" dirty="0">
                <a:solidFill>
                  <a:srgbClr val="FF0000"/>
                </a:solidFill>
                <a:latin typeface="AXtManalBold"/>
              </a:rPr>
              <a:t>قائِم</a:t>
            </a:r>
          </a:p>
        </p:txBody>
      </p:sp>
      <p:sp>
        <p:nvSpPr>
          <p:cNvPr id="39" name="مستطيل 77">
            <a:extLst>
              <a:ext uri="{FF2B5EF4-FFF2-40B4-BE49-F238E27FC236}">
                <a16:creationId xmlns:a16="http://schemas.microsoft.com/office/drawing/2014/main" id="{09B93A48-A276-40CC-A926-052F75F30D9A}"/>
              </a:ext>
            </a:extLst>
          </p:cNvPr>
          <p:cNvSpPr/>
          <p:nvPr/>
        </p:nvSpPr>
        <p:spPr>
          <a:xfrm>
            <a:off x="3823969" y="2187246"/>
            <a:ext cx="1058926" cy="461665"/>
          </a:xfrm>
          <a:prstGeom prst="rect">
            <a:avLst/>
          </a:prstGeom>
        </p:spPr>
        <p:txBody>
          <a:bodyPr wrap="square">
            <a:spAutoFit/>
          </a:bodyPr>
          <a:lstStyle/>
          <a:p>
            <a:pPr algn="ctr"/>
            <a:r>
              <a:rPr lang="ar-SY" sz="2400" b="1" dirty="0">
                <a:solidFill>
                  <a:srgbClr val="FF0000"/>
                </a:solidFill>
                <a:latin typeface="AXtManalBold"/>
              </a:rPr>
              <a:t>نائِم</a:t>
            </a:r>
          </a:p>
        </p:txBody>
      </p:sp>
      <p:sp>
        <p:nvSpPr>
          <p:cNvPr id="40" name="مستطيل 77">
            <a:extLst>
              <a:ext uri="{FF2B5EF4-FFF2-40B4-BE49-F238E27FC236}">
                <a16:creationId xmlns:a16="http://schemas.microsoft.com/office/drawing/2014/main" id="{4A982A34-5629-485D-B472-2E0D7E257BDB}"/>
              </a:ext>
            </a:extLst>
          </p:cNvPr>
          <p:cNvSpPr/>
          <p:nvPr/>
        </p:nvSpPr>
        <p:spPr>
          <a:xfrm>
            <a:off x="2031574" y="2187150"/>
            <a:ext cx="1058926" cy="461665"/>
          </a:xfrm>
          <a:prstGeom prst="rect">
            <a:avLst/>
          </a:prstGeom>
        </p:spPr>
        <p:txBody>
          <a:bodyPr wrap="square">
            <a:spAutoFit/>
          </a:bodyPr>
          <a:lstStyle/>
          <a:p>
            <a:pPr algn="ctr"/>
            <a:r>
              <a:rPr lang="ar-SY" sz="2400" b="1" dirty="0">
                <a:solidFill>
                  <a:srgbClr val="FF0000"/>
                </a:solidFill>
                <a:latin typeface="AXtManalBold"/>
              </a:rPr>
              <a:t>قارِئ</a:t>
            </a:r>
          </a:p>
        </p:txBody>
      </p:sp>
      <p:sp>
        <p:nvSpPr>
          <p:cNvPr id="37" name="مستطيل 77">
            <a:extLst>
              <a:ext uri="{FF2B5EF4-FFF2-40B4-BE49-F238E27FC236}">
                <a16:creationId xmlns:a16="http://schemas.microsoft.com/office/drawing/2014/main" id="{05D5F298-6658-47ED-B613-0C25AFF205F0}"/>
              </a:ext>
            </a:extLst>
          </p:cNvPr>
          <p:cNvSpPr/>
          <p:nvPr/>
        </p:nvSpPr>
        <p:spPr>
          <a:xfrm>
            <a:off x="7066076" y="3051397"/>
            <a:ext cx="1058926" cy="461665"/>
          </a:xfrm>
          <a:prstGeom prst="rect">
            <a:avLst/>
          </a:prstGeom>
        </p:spPr>
        <p:txBody>
          <a:bodyPr wrap="square">
            <a:spAutoFit/>
          </a:bodyPr>
          <a:lstStyle/>
          <a:p>
            <a:pPr algn="ctr"/>
            <a:r>
              <a:rPr lang="ar-SY" sz="2400" b="1" dirty="0">
                <a:solidFill>
                  <a:srgbClr val="FF0000"/>
                </a:solidFill>
                <a:latin typeface="AXtManalBold"/>
              </a:rPr>
              <a:t>هُبوط</a:t>
            </a:r>
          </a:p>
        </p:txBody>
      </p:sp>
      <p:sp>
        <p:nvSpPr>
          <p:cNvPr id="41" name="مستطيل 77">
            <a:extLst>
              <a:ext uri="{FF2B5EF4-FFF2-40B4-BE49-F238E27FC236}">
                <a16:creationId xmlns:a16="http://schemas.microsoft.com/office/drawing/2014/main" id="{4D8E9FA2-6D41-4338-834C-4B50F47E659B}"/>
              </a:ext>
            </a:extLst>
          </p:cNvPr>
          <p:cNvSpPr/>
          <p:nvPr/>
        </p:nvSpPr>
        <p:spPr>
          <a:xfrm>
            <a:off x="5503832" y="3051471"/>
            <a:ext cx="1058926" cy="461665"/>
          </a:xfrm>
          <a:prstGeom prst="rect">
            <a:avLst/>
          </a:prstGeom>
        </p:spPr>
        <p:txBody>
          <a:bodyPr wrap="square">
            <a:spAutoFit/>
          </a:bodyPr>
          <a:lstStyle/>
          <a:p>
            <a:pPr algn="ctr"/>
            <a:r>
              <a:rPr lang="ar-SY" sz="2400" b="1" dirty="0">
                <a:solidFill>
                  <a:srgbClr val="FF0000"/>
                </a:solidFill>
                <a:latin typeface="AXtManalBold"/>
              </a:rPr>
              <a:t>نُزول</a:t>
            </a:r>
          </a:p>
        </p:txBody>
      </p:sp>
      <p:sp>
        <p:nvSpPr>
          <p:cNvPr id="42" name="مستطيل 77">
            <a:extLst>
              <a:ext uri="{FF2B5EF4-FFF2-40B4-BE49-F238E27FC236}">
                <a16:creationId xmlns:a16="http://schemas.microsoft.com/office/drawing/2014/main" id="{8A94B517-9BBC-49E0-BDAA-49B8B5583A2E}"/>
              </a:ext>
            </a:extLst>
          </p:cNvPr>
          <p:cNvSpPr/>
          <p:nvPr/>
        </p:nvSpPr>
        <p:spPr>
          <a:xfrm>
            <a:off x="3887469" y="3063546"/>
            <a:ext cx="1058926" cy="461665"/>
          </a:xfrm>
          <a:prstGeom prst="rect">
            <a:avLst/>
          </a:prstGeom>
        </p:spPr>
        <p:txBody>
          <a:bodyPr wrap="square">
            <a:spAutoFit/>
          </a:bodyPr>
          <a:lstStyle/>
          <a:p>
            <a:pPr algn="ctr"/>
            <a:r>
              <a:rPr lang="ar-SY" sz="2400" b="1" dirty="0">
                <a:solidFill>
                  <a:srgbClr val="FF0000"/>
                </a:solidFill>
                <a:latin typeface="AXtManalBold"/>
              </a:rPr>
              <a:t>قُعود</a:t>
            </a:r>
          </a:p>
        </p:txBody>
      </p:sp>
      <p:sp>
        <p:nvSpPr>
          <p:cNvPr id="43" name="مستطيل 77">
            <a:extLst>
              <a:ext uri="{FF2B5EF4-FFF2-40B4-BE49-F238E27FC236}">
                <a16:creationId xmlns:a16="http://schemas.microsoft.com/office/drawing/2014/main" id="{8EA89382-9026-46AD-B9D4-198410176A00}"/>
              </a:ext>
            </a:extLst>
          </p:cNvPr>
          <p:cNvSpPr/>
          <p:nvPr/>
        </p:nvSpPr>
        <p:spPr>
          <a:xfrm>
            <a:off x="2095074" y="3063450"/>
            <a:ext cx="1058926" cy="461665"/>
          </a:xfrm>
          <a:prstGeom prst="rect">
            <a:avLst/>
          </a:prstGeom>
        </p:spPr>
        <p:txBody>
          <a:bodyPr wrap="square">
            <a:spAutoFit/>
          </a:bodyPr>
          <a:lstStyle/>
          <a:p>
            <a:pPr algn="ctr"/>
            <a:r>
              <a:rPr lang="ar-SY" sz="2400" b="1" dirty="0">
                <a:solidFill>
                  <a:srgbClr val="FF0000"/>
                </a:solidFill>
                <a:latin typeface="AXtManalBold"/>
              </a:rPr>
              <a:t>صُمود</a:t>
            </a:r>
          </a:p>
        </p:txBody>
      </p:sp>
      <p:sp>
        <p:nvSpPr>
          <p:cNvPr id="44" name="مستطيل 77">
            <a:extLst>
              <a:ext uri="{FF2B5EF4-FFF2-40B4-BE49-F238E27FC236}">
                <a16:creationId xmlns:a16="http://schemas.microsoft.com/office/drawing/2014/main" id="{054638F8-7D05-4DF2-9F21-D72E995ACCC5}"/>
              </a:ext>
            </a:extLst>
          </p:cNvPr>
          <p:cNvSpPr/>
          <p:nvPr/>
        </p:nvSpPr>
        <p:spPr>
          <a:xfrm>
            <a:off x="7129576" y="3927697"/>
            <a:ext cx="1058926" cy="461665"/>
          </a:xfrm>
          <a:prstGeom prst="rect">
            <a:avLst/>
          </a:prstGeom>
        </p:spPr>
        <p:txBody>
          <a:bodyPr wrap="square">
            <a:spAutoFit/>
          </a:bodyPr>
          <a:lstStyle/>
          <a:p>
            <a:pPr algn="ctr"/>
            <a:r>
              <a:rPr lang="ar-SY" sz="2400" b="1" dirty="0">
                <a:solidFill>
                  <a:srgbClr val="FF0000"/>
                </a:solidFill>
                <a:latin typeface="AXtManalBold"/>
              </a:rPr>
              <a:t>طويلة</a:t>
            </a:r>
          </a:p>
        </p:txBody>
      </p:sp>
      <p:sp>
        <p:nvSpPr>
          <p:cNvPr id="45" name="مستطيل 77">
            <a:extLst>
              <a:ext uri="{FF2B5EF4-FFF2-40B4-BE49-F238E27FC236}">
                <a16:creationId xmlns:a16="http://schemas.microsoft.com/office/drawing/2014/main" id="{0FC5590E-FB5A-4A74-BB79-02CE53737715}"/>
              </a:ext>
            </a:extLst>
          </p:cNvPr>
          <p:cNvSpPr/>
          <p:nvPr/>
        </p:nvSpPr>
        <p:spPr>
          <a:xfrm>
            <a:off x="5567332" y="3927771"/>
            <a:ext cx="1058926" cy="461665"/>
          </a:xfrm>
          <a:prstGeom prst="rect">
            <a:avLst/>
          </a:prstGeom>
        </p:spPr>
        <p:txBody>
          <a:bodyPr wrap="square">
            <a:spAutoFit/>
          </a:bodyPr>
          <a:lstStyle/>
          <a:p>
            <a:pPr algn="ctr"/>
            <a:r>
              <a:rPr lang="ar-SY" sz="2400" b="1" dirty="0">
                <a:solidFill>
                  <a:srgbClr val="FF0000"/>
                </a:solidFill>
                <a:latin typeface="AXtManalBold"/>
              </a:rPr>
              <a:t>صغيرة</a:t>
            </a:r>
          </a:p>
        </p:txBody>
      </p:sp>
      <p:sp>
        <p:nvSpPr>
          <p:cNvPr id="46" name="مستطيل 77">
            <a:extLst>
              <a:ext uri="{FF2B5EF4-FFF2-40B4-BE49-F238E27FC236}">
                <a16:creationId xmlns:a16="http://schemas.microsoft.com/office/drawing/2014/main" id="{041ABD33-BC80-441D-A102-65AACE02675A}"/>
              </a:ext>
            </a:extLst>
          </p:cNvPr>
          <p:cNvSpPr/>
          <p:nvPr/>
        </p:nvSpPr>
        <p:spPr>
          <a:xfrm>
            <a:off x="3950969" y="3939846"/>
            <a:ext cx="1058926" cy="461665"/>
          </a:xfrm>
          <a:prstGeom prst="rect">
            <a:avLst/>
          </a:prstGeom>
        </p:spPr>
        <p:txBody>
          <a:bodyPr wrap="square">
            <a:spAutoFit/>
          </a:bodyPr>
          <a:lstStyle/>
          <a:p>
            <a:pPr algn="ctr"/>
            <a:r>
              <a:rPr lang="ar-SY" sz="2400" b="1" dirty="0">
                <a:solidFill>
                  <a:srgbClr val="FF0000"/>
                </a:solidFill>
                <a:latin typeface="AXtManalBold"/>
              </a:rPr>
              <a:t>قصيرة</a:t>
            </a:r>
          </a:p>
        </p:txBody>
      </p:sp>
      <p:sp>
        <p:nvSpPr>
          <p:cNvPr id="47" name="مستطيل 77">
            <a:extLst>
              <a:ext uri="{FF2B5EF4-FFF2-40B4-BE49-F238E27FC236}">
                <a16:creationId xmlns:a16="http://schemas.microsoft.com/office/drawing/2014/main" id="{42489617-758F-4749-BF6F-E9B93B015C1D}"/>
              </a:ext>
            </a:extLst>
          </p:cNvPr>
          <p:cNvSpPr/>
          <p:nvPr/>
        </p:nvSpPr>
        <p:spPr>
          <a:xfrm>
            <a:off x="2158574" y="3939750"/>
            <a:ext cx="1058926" cy="461665"/>
          </a:xfrm>
          <a:prstGeom prst="rect">
            <a:avLst/>
          </a:prstGeom>
        </p:spPr>
        <p:txBody>
          <a:bodyPr wrap="square">
            <a:spAutoFit/>
          </a:bodyPr>
          <a:lstStyle/>
          <a:p>
            <a:pPr algn="ctr"/>
            <a:r>
              <a:rPr lang="ar-SY" sz="2400" b="1" dirty="0">
                <a:solidFill>
                  <a:srgbClr val="FF0000"/>
                </a:solidFill>
                <a:latin typeface="AXtManalBold"/>
              </a:rPr>
              <a:t>خبيرة </a:t>
            </a:r>
          </a:p>
        </p:txBody>
      </p:sp>
    </p:spTree>
    <p:extLst>
      <p:ext uri="{BB962C8B-B14F-4D97-AF65-F5344CB8AC3E}">
        <p14:creationId xmlns:p14="http://schemas.microsoft.com/office/powerpoint/2010/main" val="205242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up)">
                                      <p:cBhvr>
                                        <p:cTn id="7" dur="200"/>
                                        <p:tgtEl>
                                          <p:spTgt spid="66"/>
                                        </p:tgtEl>
                                      </p:cBhvr>
                                    </p:animEffect>
                                  </p:childTnLst>
                                </p:cTn>
                              </p:par>
                            </p:childTnLst>
                          </p:cTn>
                        </p:par>
                        <p:par>
                          <p:cTn id="8" fill="hold">
                            <p:stCondLst>
                              <p:cond delay="2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200"/>
                                        <p:tgtEl>
                                          <p:spTgt spid="73"/>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wipe(up)">
                                      <p:cBhvr>
                                        <p:cTn id="15" dur="500"/>
                                        <p:tgtEl>
                                          <p:spTgt spid="7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28"/>
                                        </p:tgtEl>
                                        <p:attrNameLst>
                                          <p:attrName>style.visibility</p:attrName>
                                        </p:attrNameLst>
                                      </p:cBhvr>
                                      <p:to>
                                        <p:strVal val="visible"/>
                                      </p:to>
                                    </p:set>
                                    <p:animEffect transition="in" filter="wipe(right)">
                                      <p:cBhvr>
                                        <p:cTn id="20" dur="500"/>
                                        <p:tgtEl>
                                          <p:spTgt spid="12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8">
                                            <p:txEl>
                                              <p:pRg st="0" end="0"/>
                                            </p:txEl>
                                          </p:spTgt>
                                        </p:tgtEl>
                                        <p:attrNameLst>
                                          <p:attrName>style.visibility</p:attrName>
                                        </p:attrNameLst>
                                      </p:cBhvr>
                                      <p:to>
                                        <p:strVal val="visible"/>
                                      </p:to>
                                    </p:set>
                                    <p:anim calcmode="lin" valueType="num">
                                      <p:cBhvr additive="base">
                                        <p:cTn id="31"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8">
                                            <p:txEl>
                                              <p:pRg st="0" end="0"/>
                                            </p:txEl>
                                          </p:spTgt>
                                        </p:tgtEl>
                                        <p:attrNameLst>
                                          <p:attrName>style.visibility</p:attrName>
                                        </p:attrNameLst>
                                      </p:cBhvr>
                                      <p:to>
                                        <p:strVal val="visible"/>
                                      </p:to>
                                    </p:set>
                                    <p:anim calcmode="lin" valueType="num">
                                      <p:cBhvr additive="base">
                                        <p:cTn id="37"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9">
                                            <p:txEl>
                                              <p:pRg st="0" end="0"/>
                                            </p:txEl>
                                          </p:spTgt>
                                        </p:tgtEl>
                                        <p:attrNameLst>
                                          <p:attrName>style.visibility</p:attrName>
                                        </p:attrNameLst>
                                      </p:cBhvr>
                                      <p:to>
                                        <p:strVal val="visible"/>
                                      </p:to>
                                    </p:set>
                                    <p:anim calcmode="lin" valueType="num">
                                      <p:cBhvr additive="base">
                                        <p:cTn id="4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additive="base">
                                        <p:cTn id="49"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7">
                                            <p:txEl>
                                              <p:pRg st="0" end="0"/>
                                            </p:txEl>
                                          </p:spTgt>
                                        </p:tgtEl>
                                        <p:attrNameLst>
                                          <p:attrName>style.visibility</p:attrName>
                                        </p:attrNameLst>
                                      </p:cBhvr>
                                      <p:to>
                                        <p:strVal val="visible"/>
                                      </p:to>
                                    </p:set>
                                    <p:anim calcmode="lin" valueType="num">
                                      <p:cBhvr additive="base">
                                        <p:cTn id="55"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1">
                                            <p:txEl>
                                              <p:pRg st="0" end="0"/>
                                            </p:txEl>
                                          </p:spTgt>
                                        </p:tgtEl>
                                        <p:attrNameLst>
                                          <p:attrName>style.visibility</p:attrName>
                                        </p:attrNameLst>
                                      </p:cBhvr>
                                      <p:to>
                                        <p:strVal val="visible"/>
                                      </p:to>
                                    </p:set>
                                    <p:anim calcmode="lin" valueType="num">
                                      <p:cBhvr additive="base">
                                        <p:cTn id="61"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 calcmode="lin" valueType="num">
                                      <p:cBhvr additive="base">
                                        <p:cTn id="67"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3">
                                            <p:txEl>
                                              <p:pRg st="0" end="0"/>
                                            </p:txEl>
                                          </p:spTgt>
                                        </p:tgtEl>
                                        <p:attrNameLst>
                                          <p:attrName>style.visibility</p:attrName>
                                        </p:attrNameLst>
                                      </p:cBhvr>
                                      <p:to>
                                        <p:strVal val="visible"/>
                                      </p:to>
                                    </p:set>
                                    <p:anim calcmode="lin" valueType="num">
                                      <p:cBhvr additive="base">
                                        <p:cTn id="73"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4">
                                            <p:txEl>
                                              <p:pRg st="0" end="0"/>
                                            </p:txEl>
                                          </p:spTgt>
                                        </p:tgtEl>
                                        <p:attrNameLst>
                                          <p:attrName>style.visibility</p:attrName>
                                        </p:attrNameLst>
                                      </p:cBhvr>
                                      <p:to>
                                        <p:strVal val="visible"/>
                                      </p:to>
                                    </p:set>
                                    <p:anim calcmode="lin" valueType="num">
                                      <p:cBhvr additive="base">
                                        <p:cTn id="79"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5">
                                            <p:txEl>
                                              <p:pRg st="0" end="0"/>
                                            </p:txEl>
                                          </p:spTgt>
                                        </p:tgtEl>
                                        <p:attrNameLst>
                                          <p:attrName>style.visibility</p:attrName>
                                        </p:attrNameLst>
                                      </p:cBhvr>
                                      <p:to>
                                        <p:strVal val="visible"/>
                                      </p:to>
                                    </p:set>
                                    <p:anim calcmode="lin" valueType="num">
                                      <p:cBhvr additive="base">
                                        <p:cTn id="8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6">
                                            <p:txEl>
                                              <p:pRg st="0" end="0"/>
                                            </p:txEl>
                                          </p:spTgt>
                                        </p:tgtEl>
                                        <p:attrNameLst>
                                          <p:attrName>style.visibility</p:attrName>
                                        </p:attrNameLst>
                                      </p:cBhvr>
                                      <p:to>
                                        <p:strVal val="visible"/>
                                      </p:to>
                                    </p:set>
                                    <p:anim calcmode="lin" valueType="num">
                                      <p:cBhvr additive="base">
                                        <p:cTn id="91"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47">
                                            <p:txEl>
                                              <p:pRg st="0" end="0"/>
                                            </p:txEl>
                                          </p:spTgt>
                                        </p:tgtEl>
                                        <p:attrNameLst>
                                          <p:attrName>style.visibility</p:attrName>
                                        </p:attrNameLst>
                                      </p:cBhvr>
                                      <p:to>
                                        <p:strVal val="visible"/>
                                      </p:to>
                                    </p:set>
                                    <p:anim calcmode="lin" valueType="num">
                                      <p:cBhvr additive="base">
                                        <p:cTn id="97"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 name="Group 45">
            <a:extLst>
              <a:ext uri="{FF2B5EF4-FFF2-40B4-BE49-F238E27FC236}">
                <a16:creationId xmlns:a16="http://schemas.microsoft.com/office/drawing/2014/main" id="{9E2C72BB-A694-4060-AF23-DD36BCCBFB12}"/>
              </a:ext>
            </a:extLst>
          </p:cNvPr>
          <p:cNvGrpSpPr/>
          <p:nvPr/>
        </p:nvGrpSpPr>
        <p:grpSpPr>
          <a:xfrm>
            <a:off x="2848801" y="2873194"/>
            <a:ext cx="1359160" cy="2157549"/>
            <a:chOff x="5474117" y="1675130"/>
            <a:chExt cx="1359160" cy="2157549"/>
          </a:xfrm>
        </p:grpSpPr>
        <p:sp>
          <p:nvSpPr>
            <p:cNvPr id="195" name="Rectangle: Rounded Corners 22">
              <a:extLst>
                <a:ext uri="{FF2B5EF4-FFF2-40B4-BE49-F238E27FC236}">
                  <a16:creationId xmlns:a16="http://schemas.microsoft.com/office/drawing/2014/main" id="{DE01D5C7-1BDA-42C6-986F-10B28FE2FB00}"/>
                </a:ext>
              </a:extLst>
            </p:cNvPr>
            <p:cNvSpPr/>
            <p:nvPr/>
          </p:nvSpPr>
          <p:spPr>
            <a:xfrm>
              <a:off x="5483450" y="1740804"/>
              <a:ext cx="1349827" cy="2091875"/>
            </a:xfrm>
            <a:prstGeom prst="roundRect">
              <a:avLst>
                <a:gd name="adj" fmla="val 50000"/>
              </a:avLst>
            </a:prstGeom>
            <a:gradFill flip="none" rotWithShape="1">
              <a:gsLst>
                <a:gs pos="51000">
                  <a:srgbClr val="0000CC"/>
                </a:gs>
                <a:gs pos="100000">
                  <a:srgbClr val="00CCFF"/>
                </a:gs>
              </a:gsLst>
              <a:lin ang="18900000" scaled="1"/>
              <a:tileRect/>
            </a:gra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24">
              <a:extLst>
                <a:ext uri="{FF2B5EF4-FFF2-40B4-BE49-F238E27FC236}">
                  <a16:creationId xmlns:a16="http://schemas.microsoft.com/office/drawing/2014/main" id="{B0FA7330-9359-4E00-B16D-34805995A21F}"/>
                </a:ext>
              </a:extLst>
            </p:cNvPr>
            <p:cNvSpPr txBox="1"/>
            <p:nvPr/>
          </p:nvSpPr>
          <p:spPr>
            <a:xfrm>
              <a:off x="5474117" y="1675130"/>
              <a:ext cx="1297284" cy="1200329"/>
            </a:xfrm>
            <a:prstGeom prst="rect">
              <a:avLst/>
            </a:prstGeom>
            <a:noFill/>
          </p:spPr>
          <p:txBody>
            <a:bodyPr wrap="square" rtlCol="0">
              <a:spAutoFit/>
            </a:bodyPr>
            <a:lstStyle/>
            <a:p>
              <a:pPr algn="ctr"/>
              <a:r>
                <a:rPr lang="ar-SY" b="1" dirty="0">
                  <a:solidFill>
                    <a:schemeClr val="bg1"/>
                  </a:solidFill>
                  <a:latin typeface="Oswald" panose="02000503000000000000" pitchFamily="2" charset="0"/>
                </a:rPr>
                <a:t>صعد المسافرون إلى الطائرة بهدوء إلا طفلاً </a:t>
              </a:r>
              <a:endParaRPr lang="en-US" b="1" dirty="0">
                <a:solidFill>
                  <a:schemeClr val="bg1"/>
                </a:solidFill>
                <a:latin typeface="Oswald" panose="02000503000000000000" pitchFamily="2" charset="0"/>
              </a:endParaRPr>
            </a:p>
          </p:txBody>
        </p:sp>
      </p:grpSp>
      <p:sp>
        <p:nvSpPr>
          <p:cNvPr id="197" name="Freeform: Shape 23">
            <a:extLst>
              <a:ext uri="{FF2B5EF4-FFF2-40B4-BE49-F238E27FC236}">
                <a16:creationId xmlns:a16="http://schemas.microsoft.com/office/drawing/2014/main" id="{6317176E-CF13-450B-88B5-01F2710AC969}"/>
              </a:ext>
            </a:extLst>
          </p:cNvPr>
          <p:cNvSpPr/>
          <p:nvPr/>
        </p:nvSpPr>
        <p:spPr>
          <a:xfrm>
            <a:off x="2691220" y="3984806"/>
            <a:ext cx="1683657" cy="2873829"/>
          </a:xfrm>
          <a:custGeom>
            <a:avLst/>
            <a:gdLst>
              <a:gd name="connsiteX0" fmla="*/ 0 w 1683657"/>
              <a:gd name="connsiteY0" fmla="*/ 0 h 2873829"/>
              <a:gd name="connsiteX1" fmla="*/ 730864 w 1683657"/>
              <a:gd name="connsiteY1" fmla="*/ 0 h 2873829"/>
              <a:gd name="connsiteX2" fmla="*/ 841828 w 1683657"/>
              <a:gd name="connsiteY2" fmla="*/ 268582 h 2873829"/>
              <a:gd name="connsiteX3" fmla="*/ 952793 w 1683657"/>
              <a:gd name="connsiteY3" fmla="*/ 0 h 2873829"/>
              <a:gd name="connsiteX4" fmla="*/ 1683657 w 1683657"/>
              <a:gd name="connsiteY4" fmla="*/ 0 h 2873829"/>
              <a:gd name="connsiteX5" fmla="*/ 1683657 w 1683657"/>
              <a:gd name="connsiteY5" fmla="*/ 2235201 h 2873829"/>
              <a:gd name="connsiteX6" fmla="*/ 1045029 w 1683657"/>
              <a:gd name="connsiteY6" fmla="*/ 2873829 h 2873829"/>
              <a:gd name="connsiteX7" fmla="*/ 638628 w 1683657"/>
              <a:gd name="connsiteY7" fmla="*/ 2873829 h 2873829"/>
              <a:gd name="connsiteX8" fmla="*/ 0 w 1683657"/>
              <a:gd name="connsiteY8" fmla="*/ 2235201 h 28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657" h="2873829">
                <a:moveTo>
                  <a:pt x="0" y="0"/>
                </a:moveTo>
                <a:lnTo>
                  <a:pt x="730864" y="0"/>
                </a:lnTo>
                <a:lnTo>
                  <a:pt x="841828" y="268582"/>
                </a:lnTo>
                <a:lnTo>
                  <a:pt x="952793" y="0"/>
                </a:lnTo>
                <a:lnTo>
                  <a:pt x="1683657" y="0"/>
                </a:lnTo>
                <a:lnTo>
                  <a:pt x="1683657" y="2235201"/>
                </a:lnTo>
                <a:cubicBezTo>
                  <a:pt x="1683657" y="2587906"/>
                  <a:pt x="1397734" y="2873829"/>
                  <a:pt x="1045029" y="2873829"/>
                </a:cubicBezTo>
                <a:lnTo>
                  <a:pt x="638628" y="2873829"/>
                </a:lnTo>
                <a:cubicBezTo>
                  <a:pt x="285923" y="2873829"/>
                  <a:pt x="0" y="2587906"/>
                  <a:pt x="0" y="2235201"/>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8" name="TextBox 25">
            <a:extLst>
              <a:ext uri="{FF2B5EF4-FFF2-40B4-BE49-F238E27FC236}">
                <a16:creationId xmlns:a16="http://schemas.microsoft.com/office/drawing/2014/main" id="{1313A825-5BD2-4B11-A866-E1A440475789}"/>
              </a:ext>
            </a:extLst>
          </p:cNvPr>
          <p:cNvSpPr txBox="1"/>
          <p:nvPr/>
        </p:nvSpPr>
        <p:spPr>
          <a:xfrm>
            <a:off x="3286300" y="5757833"/>
            <a:ext cx="478971" cy="923330"/>
          </a:xfrm>
          <a:prstGeom prst="rect">
            <a:avLst/>
          </a:prstGeom>
          <a:noFill/>
        </p:spPr>
        <p:txBody>
          <a:bodyPr wrap="square" rtlCol="0">
            <a:spAutoFit/>
          </a:bodyPr>
          <a:lstStyle/>
          <a:p>
            <a:pPr algn="ctr"/>
            <a:r>
              <a:rPr lang="en-US" sz="5400" dirty="0">
                <a:gradFill flip="none" rotWithShape="1">
                  <a:gsLst>
                    <a:gs pos="0">
                      <a:srgbClr val="00CCFF"/>
                    </a:gs>
                    <a:gs pos="68000">
                      <a:srgbClr val="0000CC"/>
                    </a:gs>
                  </a:gsLst>
                  <a:lin ang="5400000" scaled="1"/>
                  <a:tileRect/>
                </a:gradFill>
                <a:effectLst>
                  <a:innerShdw blurRad="63500" dist="50800" dir="18900000">
                    <a:prstClr val="black">
                      <a:alpha val="50000"/>
                    </a:prstClr>
                  </a:innerShdw>
                </a:effectLst>
                <a:latin typeface="Oswald" panose="02000503000000000000" pitchFamily="2" charset="0"/>
              </a:rPr>
              <a:t>3</a:t>
            </a:r>
          </a:p>
        </p:txBody>
      </p:sp>
      <p:grpSp>
        <p:nvGrpSpPr>
          <p:cNvPr id="59" name="Group 19">
            <a:extLst>
              <a:ext uri="{FF2B5EF4-FFF2-40B4-BE49-F238E27FC236}">
                <a16:creationId xmlns:a16="http://schemas.microsoft.com/office/drawing/2014/main" id="{FB9E00BE-D22D-4AFF-AB38-46469E0E4C7E}"/>
              </a:ext>
            </a:extLst>
          </p:cNvPr>
          <p:cNvGrpSpPr/>
          <p:nvPr/>
        </p:nvGrpSpPr>
        <p:grpSpPr>
          <a:xfrm flipH="1">
            <a:off x="3508214" y="41537"/>
            <a:ext cx="7063697" cy="1233121"/>
            <a:chOff x="1345124" y="1141262"/>
            <a:chExt cx="7063697" cy="1233121"/>
          </a:xfrm>
        </p:grpSpPr>
        <p:sp>
          <p:nvSpPr>
            <p:cNvPr id="60" name="Rectangle: Rounded Corners 7">
              <a:extLst>
                <a:ext uri="{FF2B5EF4-FFF2-40B4-BE49-F238E27FC236}">
                  <a16:creationId xmlns:a16="http://schemas.microsoft.com/office/drawing/2014/main" id="{36FF9565-D75C-40AB-BECE-AFEDE0B8131F}"/>
                </a:ext>
              </a:extLst>
            </p:cNvPr>
            <p:cNvSpPr/>
            <p:nvPr/>
          </p:nvSpPr>
          <p:spPr>
            <a:xfrm>
              <a:off x="2617622" y="1303140"/>
              <a:ext cx="5791199" cy="9144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Top Corners Rounded 8">
              <a:extLst>
                <a:ext uri="{FF2B5EF4-FFF2-40B4-BE49-F238E27FC236}">
                  <a16:creationId xmlns:a16="http://schemas.microsoft.com/office/drawing/2014/main" id="{0A6EABCE-7879-49C8-BAAD-4FDD03A3D05C}"/>
                </a:ext>
              </a:extLst>
            </p:cNvPr>
            <p:cNvSpPr/>
            <p:nvPr/>
          </p:nvSpPr>
          <p:spPr>
            <a:xfrm rot="5400000">
              <a:off x="7639750" y="1417440"/>
              <a:ext cx="685800" cy="685800"/>
            </a:xfrm>
            <a:prstGeom prst="round2SameRect">
              <a:avLst>
                <a:gd name="adj1" fmla="val 50000"/>
                <a:gd name="adj2" fmla="val 0"/>
              </a:avLst>
            </a:prstGeom>
            <a:solidFill>
              <a:srgbClr val="FF99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12">
              <a:extLst>
                <a:ext uri="{FF2B5EF4-FFF2-40B4-BE49-F238E27FC236}">
                  <a16:creationId xmlns:a16="http://schemas.microsoft.com/office/drawing/2014/main" id="{5B95EBD3-A608-47DC-83A6-8E21F6EBB516}"/>
                </a:ext>
              </a:extLst>
            </p:cNvPr>
            <p:cNvSpPr/>
            <p:nvPr/>
          </p:nvSpPr>
          <p:spPr>
            <a:xfrm>
              <a:off x="3168386" y="1501061"/>
              <a:ext cx="513522" cy="51352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10">
              <a:extLst>
                <a:ext uri="{FF2B5EF4-FFF2-40B4-BE49-F238E27FC236}">
                  <a16:creationId xmlns:a16="http://schemas.microsoft.com/office/drawing/2014/main" id="{488810AB-E00A-4F2B-B563-9F2C27D2D499}"/>
                </a:ext>
              </a:extLst>
            </p:cNvPr>
            <p:cNvSpPr/>
            <p:nvPr/>
          </p:nvSpPr>
          <p:spPr>
            <a:xfrm>
              <a:off x="2207744" y="1141262"/>
              <a:ext cx="1233121" cy="123312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Circle: Hollow 11">
              <a:extLst>
                <a:ext uri="{FF2B5EF4-FFF2-40B4-BE49-F238E27FC236}">
                  <a16:creationId xmlns:a16="http://schemas.microsoft.com/office/drawing/2014/main" id="{ABBA7577-B771-48EF-86CF-9A74C497E9DF}"/>
                </a:ext>
              </a:extLst>
            </p:cNvPr>
            <p:cNvSpPr/>
            <p:nvPr/>
          </p:nvSpPr>
          <p:spPr>
            <a:xfrm>
              <a:off x="2367104" y="1300622"/>
              <a:ext cx="914400" cy="914400"/>
            </a:xfrm>
            <a:prstGeom prst="donut">
              <a:avLst>
                <a:gd name="adj" fmla="val 17462"/>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5" name="Rectangle 15">
              <a:extLst>
                <a:ext uri="{FF2B5EF4-FFF2-40B4-BE49-F238E27FC236}">
                  <a16:creationId xmlns:a16="http://schemas.microsoft.com/office/drawing/2014/main" id="{8B2A56F7-039A-4BD8-A060-7D6C2E14E3EB}"/>
                </a:ext>
              </a:extLst>
            </p:cNvPr>
            <p:cNvSpPr/>
            <p:nvPr/>
          </p:nvSpPr>
          <p:spPr>
            <a:xfrm>
              <a:off x="1704085" y="1650439"/>
              <a:ext cx="814573" cy="19661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14">
              <a:extLst>
                <a:ext uri="{FF2B5EF4-FFF2-40B4-BE49-F238E27FC236}">
                  <a16:creationId xmlns:a16="http://schemas.microsoft.com/office/drawing/2014/main" id="{F2E5135D-88B7-448F-8BF4-A164DFD74A63}"/>
                </a:ext>
              </a:extLst>
            </p:cNvPr>
            <p:cNvSpPr/>
            <p:nvPr/>
          </p:nvSpPr>
          <p:spPr>
            <a:xfrm>
              <a:off x="1345124" y="1487039"/>
              <a:ext cx="520504" cy="520504"/>
            </a:xfrm>
            <a:prstGeom prst="ellipse">
              <a:avLst/>
            </a:prstGeom>
            <a:solidFill>
              <a:srgbClr val="D4D0DE"/>
            </a:solidFill>
            <a:ln w="1365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 name="Picture 3">
              <a:extLst>
                <a:ext uri="{FF2B5EF4-FFF2-40B4-BE49-F238E27FC236}">
                  <a16:creationId xmlns:a16="http://schemas.microsoft.com/office/drawing/2014/main" id="{F72EC253-709D-4811-9F6A-40B9DB33DF3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4051"/>
            <a:stretch/>
          </p:blipFill>
          <p:spPr>
            <a:xfrm>
              <a:off x="7743108" y="1566908"/>
              <a:ext cx="479084" cy="411767"/>
            </a:xfrm>
            <a:prstGeom prst="rect">
              <a:avLst/>
            </a:prstGeom>
          </p:spPr>
        </p:pic>
        <p:sp>
          <p:nvSpPr>
            <p:cNvPr id="74" name="TextBox 16">
              <a:extLst>
                <a:ext uri="{FF2B5EF4-FFF2-40B4-BE49-F238E27FC236}">
                  <a16:creationId xmlns:a16="http://schemas.microsoft.com/office/drawing/2014/main" id="{8484D194-8FBB-41BA-92C5-C09CA04D14D2}"/>
                </a:ext>
              </a:extLst>
            </p:cNvPr>
            <p:cNvSpPr txBox="1"/>
            <p:nvPr/>
          </p:nvSpPr>
          <p:spPr>
            <a:xfrm>
              <a:off x="3627620" y="1565480"/>
              <a:ext cx="4310391" cy="369332"/>
            </a:xfrm>
            <a:prstGeom prst="rect">
              <a:avLst/>
            </a:prstGeom>
            <a:noFill/>
          </p:spPr>
          <p:txBody>
            <a:bodyPr wrap="square" rtlCol="0">
              <a:spAutoFit/>
            </a:bodyPr>
            <a:lstStyle/>
            <a:p>
              <a:pPr algn="r"/>
              <a:r>
                <a:rPr lang="ar-SY" b="1" dirty="0"/>
                <a:t>أستخدم إلاّ بالاستفادة من المثال الأول :</a:t>
              </a:r>
            </a:p>
          </p:txBody>
        </p:sp>
        <p:sp>
          <p:nvSpPr>
            <p:cNvPr id="75" name="TextBox 18">
              <a:extLst>
                <a:ext uri="{FF2B5EF4-FFF2-40B4-BE49-F238E27FC236}">
                  <a16:creationId xmlns:a16="http://schemas.microsoft.com/office/drawing/2014/main" id="{F07770C7-2019-491F-A263-C4022F48B5B1}"/>
                </a:ext>
              </a:extLst>
            </p:cNvPr>
            <p:cNvSpPr txBox="1"/>
            <p:nvPr/>
          </p:nvSpPr>
          <p:spPr>
            <a:xfrm>
              <a:off x="2841537" y="1472819"/>
              <a:ext cx="184731" cy="523220"/>
            </a:xfrm>
            <a:prstGeom prst="rect">
              <a:avLst/>
            </a:prstGeom>
            <a:noFill/>
          </p:spPr>
          <p:txBody>
            <a:bodyPr wrap="none" rtlCol="0">
              <a:spAutoFit/>
            </a:bodyPr>
            <a:lstStyle/>
            <a:p>
              <a:endParaRPr lang="en-US" sz="2800" b="1" dirty="0">
                <a:solidFill>
                  <a:schemeClr val="bg1"/>
                </a:solidFill>
              </a:endParaRPr>
            </a:p>
          </p:txBody>
        </p:sp>
      </p:grpSp>
      <p:sp>
        <p:nvSpPr>
          <p:cNvPr id="24" name="Rectangle 3">
            <a:extLst>
              <a:ext uri="{FF2B5EF4-FFF2-40B4-BE49-F238E27FC236}">
                <a16:creationId xmlns:a16="http://schemas.microsoft.com/office/drawing/2014/main" id="{A650EE87-109A-4FFC-B85B-9C8EF6F3F81E}"/>
              </a:ext>
            </a:extLst>
          </p:cNvPr>
          <p:cNvSpPr/>
          <p:nvPr/>
        </p:nvSpPr>
        <p:spPr>
          <a:xfrm>
            <a:off x="9962498" y="0"/>
            <a:ext cx="2369127" cy="6882964"/>
          </a:xfrm>
          <a:prstGeom prst="rect">
            <a:avLst/>
          </a:prstGeom>
          <a:solidFill>
            <a:srgbClr val="394551"/>
          </a:solidFill>
          <a:ln>
            <a:noFill/>
          </a:ln>
          <a:effectLst>
            <a:outerShdw blurRad="203200" dist="165100" dir="8100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4">
            <a:extLst>
              <a:ext uri="{FF2B5EF4-FFF2-40B4-BE49-F238E27FC236}">
                <a16:creationId xmlns:a16="http://schemas.microsoft.com/office/drawing/2014/main" id="{A1295199-7112-49CE-A47A-FAFBD118A2EE}"/>
              </a:ext>
            </a:extLst>
          </p:cNvPr>
          <p:cNvSpPr/>
          <p:nvPr/>
        </p:nvSpPr>
        <p:spPr>
          <a:xfrm>
            <a:off x="9962494" y="4504719"/>
            <a:ext cx="2369127" cy="324853"/>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D0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5">
            <a:extLst>
              <a:ext uri="{FF2B5EF4-FFF2-40B4-BE49-F238E27FC236}">
                <a16:creationId xmlns:a16="http://schemas.microsoft.com/office/drawing/2014/main" id="{F4E55228-552B-4BD1-B0B6-B030A6B8087C}"/>
              </a:ext>
            </a:extLst>
          </p:cNvPr>
          <p:cNvSpPr/>
          <p:nvPr/>
        </p:nvSpPr>
        <p:spPr>
          <a:xfrm flipV="1">
            <a:off x="9962495" y="1937984"/>
            <a:ext cx="2369127" cy="541422"/>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C0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
            <a:extLst>
              <a:ext uri="{FF2B5EF4-FFF2-40B4-BE49-F238E27FC236}">
                <a16:creationId xmlns:a16="http://schemas.microsoft.com/office/drawing/2014/main" id="{3C8FC663-0353-4E6E-B772-6136B2A1A6C7}"/>
              </a:ext>
            </a:extLst>
          </p:cNvPr>
          <p:cNvSpPr/>
          <p:nvPr/>
        </p:nvSpPr>
        <p:spPr>
          <a:xfrm>
            <a:off x="9962494" y="2479406"/>
            <a:ext cx="1812760" cy="2025313"/>
          </a:xfrm>
          <a:prstGeom prst="rect">
            <a:avLst/>
          </a:prstGeom>
          <a:solidFill>
            <a:srgbClr val="1B2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9">
            <a:extLst>
              <a:ext uri="{FF2B5EF4-FFF2-40B4-BE49-F238E27FC236}">
                <a16:creationId xmlns:a16="http://schemas.microsoft.com/office/drawing/2014/main" id="{F19CB0CF-105C-4C4F-8E44-3E29B15F3E0E}"/>
              </a:ext>
            </a:extLst>
          </p:cNvPr>
          <p:cNvGrpSpPr/>
          <p:nvPr/>
        </p:nvGrpSpPr>
        <p:grpSpPr>
          <a:xfrm>
            <a:off x="10725021" y="2054066"/>
            <a:ext cx="422036" cy="100487"/>
            <a:chOff x="2432178" y="1589141"/>
            <a:chExt cx="422036" cy="100487"/>
          </a:xfrm>
        </p:grpSpPr>
        <p:sp>
          <p:nvSpPr>
            <p:cNvPr id="29" name="Light1">
              <a:extLst>
                <a:ext uri="{FF2B5EF4-FFF2-40B4-BE49-F238E27FC236}">
                  <a16:creationId xmlns:a16="http://schemas.microsoft.com/office/drawing/2014/main" id="{56DD5D2D-6AB0-4B7C-98A4-DB080266E35C}"/>
                </a:ext>
              </a:extLst>
            </p:cNvPr>
            <p:cNvSpPr/>
            <p:nvPr/>
          </p:nvSpPr>
          <p:spPr>
            <a:xfrm rot="16200000">
              <a:off x="2604384" y="1416938"/>
              <a:ext cx="77628"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0">
              <a:extLst>
                <a:ext uri="{FF2B5EF4-FFF2-40B4-BE49-F238E27FC236}">
                  <a16:creationId xmlns:a16="http://schemas.microsoft.com/office/drawing/2014/main" id="{EAC20CE0-B6D8-47A9-BA99-A971031F1970}"/>
                </a:ext>
              </a:extLst>
            </p:cNvPr>
            <p:cNvSpPr/>
            <p:nvPr/>
          </p:nvSpPr>
          <p:spPr>
            <a:xfrm>
              <a:off x="2432178" y="1643909"/>
              <a:ext cx="422032" cy="45719"/>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Oval 10">
            <a:extLst>
              <a:ext uri="{FF2B5EF4-FFF2-40B4-BE49-F238E27FC236}">
                <a16:creationId xmlns:a16="http://schemas.microsoft.com/office/drawing/2014/main" id="{3AFCDB30-5930-4D98-9A2B-96F9446EF2C3}"/>
              </a:ext>
            </a:extLst>
          </p:cNvPr>
          <p:cNvSpPr/>
          <p:nvPr/>
        </p:nvSpPr>
        <p:spPr>
          <a:xfrm>
            <a:off x="10890938" y="2108834"/>
            <a:ext cx="90202" cy="113813"/>
          </a:xfrm>
          <a:prstGeom prst="ellipse">
            <a:avLst/>
          </a:prstGeom>
          <a:solidFill>
            <a:schemeClr val="bg1"/>
          </a:solidFill>
          <a:ln>
            <a:noFill/>
          </a:ln>
          <a:effectLst>
            <a:glow rad="254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12">
            <a:extLst>
              <a:ext uri="{FF2B5EF4-FFF2-40B4-BE49-F238E27FC236}">
                <a16:creationId xmlns:a16="http://schemas.microsoft.com/office/drawing/2014/main" id="{AFD528B4-9773-44C9-AA05-400F5E14FCB5}"/>
              </a:ext>
            </a:extLst>
          </p:cNvPr>
          <p:cNvGrpSpPr/>
          <p:nvPr/>
        </p:nvGrpSpPr>
        <p:grpSpPr>
          <a:xfrm>
            <a:off x="10361973" y="1870854"/>
            <a:ext cx="1184557" cy="1101140"/>
            <a:chOff x="381259" y="1883160"/>
            <a:chExt cx="1184557" cy="1101140"/>
          </a:xfrm>
        </p:grpSpPr>
        <p:grpSp>
          <p:nvGrpSpPr>
            <p:cNvPr id="40" name="Group 11">
              <a:extLst>
                <a:ext uri="{FF2B5EF4-FFF2-40B4-BE49-F238E27FC236}">
                  <a16:creationId xmlns:a16="http://schemas.microsoft.com/office/drawing/2014/main" id="{05111B57-645F-45A4-BD21-9851AC6A1B08}"/>
                </a:ext>
              </a:extLst>
            </p:cNvPr>
            <p:cNvGrpSpPr/>
            <p:nvPr/>
          </p:nvGrpSpPr>
          <p:grpSpPr>
            <a:xfrm>
              <a:off x="381259" y="2129310"/>
              <a:ext cx="1184557" cy="854990"/>
              <a:chOff x="367418" y="2096843"/>
              <a:chExt cx="1184557" cy="854990"/>
            </a:xfrm>
          </p:grpSpPr>
          <p:sp>
            <p:nvSpPr>
              <p:cNvPr id="44" name="Flowchart: Manual Operation 24">
                <a:extLst>
                  <a:ext uri="{FF2B5EF4-FFF2-40B4-BE49-F238E27FC236}">
                    <a16:creationId xmlns:a16="http://schemas.microsoft.com/office/drawing/2014/main" id="{6AD2585D-80A6-4283-9DFF-61C6DD7D2E28}"/>
                  </a:ext>
                </a:extLst>
              </p:cNvPr>
              <p:cNvSpPr/>
              <p:nvPr/>
            </p:nvSpPr>
            <p:spPr>
              <a:xfrm flipV="1">
                <a:off x="367418" y="2096843"/>
                <a:ext cx="1184557" cy="85499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604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604"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lowchart: Manual Operation 24">
                <a:extLst>
                  <a:ext uri="{FF2B5EF4-FFF2-40B4-BE49-F238E27FC236}">
                    <a16:creationId xmlns:a16="http://schemas.microsoft.com/office/drawing/2014/main" id="{D5D655EE-BE3F-46DB-BB74-F3D6ACE217E3}"/>
                  </a:ext>
                </a:extLst>
              </p:cNvPr>
              <p:cNvSpPr/>
              <p:nvPr/>
            </p:nvSpPr>
            <p:spPr>
              <a:xfrm flipV="1">
                <a:off x="514603" y="2117757"/>
                <a:ext cx="890189" cy="64252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430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430"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lowchart: Manual Operation 24">
              <a:extLst>
                <a:ext uri="{FF2B5EF4-FFF2-40B4-BE49-F238E27FC236}">
                  <a16:creationId xmlns:a16="http://schemas.microsoft.com/office/drawing/2014/main" id="{4E13F46C-4766-4B65-B42A-EB157CF86FB8}"/>
                </a:ext>
              </a:extLst>
            </p:cNvPr>
            <p:cNvSpPr/>
            <p:nvPr/>
          </p:nvSpPr>
          <p:spPr>
            <a:xfrm flipV="1">
              <a:off x="629298" y="1883160"/>
              <a:ext cx="660399" cy="85202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65000">
                  <a:srgbClr val="FFFFFF">
                    <a:lumMod val="0"/>
                    <a:lumOff val="100000"/>
                    <a:alpha val="18000"/>
                  </a:srgbClr>
                </a:gs>
                <a:gs pos="36000">
                  <a:srgbClr val="00FFFF">
                    <a:alpha val="80000"/>
                  </a:srgbClr>
                </a:gs>
                <a:gs pos="0">
                  <a:srgbClr val="00FFFF"/>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Oval 17">
            <a:extLst>
              <a:ext uri="{FF2B5EF4-FFF2-40B4-BE49-F238E27FC236}">
                <a16:creationId xmlns:a16="http://schemas.microsoft.com/office/drawing/2014/main" id="{AAD442B8-ED74-4063-9010-2E7B5F0886D8}"/>
              </a:ext>
            </a:extLst>
          </p:cNvPr>
          <p:cNvSpPr/>
          <p:nvPr/>
        </p:nvSpPr>
        <p:spPr>
          <a:xfrm>
            <a:off x="10604630" y="712134"/>
            <a:ext cx="900997" cy="900997"/>
          </a:xfrm>
          <a:prstGeom prst="ellipse">
            <a:avLst/>
          </a:prstGeom>
          <a:solidFill>
            <a:srgbClr val="39455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16">
            <a:extLst>
              <a:ext uri="{FF2B5EF4-FFF2-40B4-BE49-F238E27FC236}">
                <a16:creationId xmlns:a16="http://schemas.microsoft.com/office/drawing/2014/main" id="{5BCE99D9-251B-47B0-80CC-0AB4529BE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28742" y="822919"/>
            <a:ext cx="670605" cy="71764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52" name="Group 21">
            <a:extLst>
              <a:ext uri="{FF2B5EF4-FFF2-40B4-BE49-F238E27FC236}">
                <a16:creationId xmlns:a16="http://schemas.microsoft.com/office/drawing/2014/main" id="{841406D0-9B78-4B69-ABC9-05A40A4C639C}"/>
              </a:ext>
            </a:extLst>
          </p:cNvPr>
          <p:cNvGrpSpPr/>
          <p:nvPr/>
        </p:nvGrpSpPr>
        <p:grpSpPr>
          <a:xfrm>
            <a:off x="9994541" y="2698094"/>
            <a:ext cx="2003394" cy="805723"/>
            <a:chOff x="32045" y="2673130"/>
            <a:chExt cx="2003394" cy="805723"/>
          </a:xfrm>
        </p:grpSpPr>
        <p:sp>
          <p:nvSpPr>
            <p:cNvPr id="53" name="TextBox 35">
              <a:extLst>
                <a:ext uri="{FF2B5EF4-FFF2-40B4-BE49-F238E27FC236}">
                  <a16:creationId xmlns:a16="http://schemas.microsoft.com/office/drawing/2014/main" id="{BC81750F-28A6-407E-93EE-0E1F964AB942}"/>
                </a:ext>
              </a:extLst>
            </p:cNvPr>
            <p:cNvSpPr txBox="1"/>
            <p:nvPr/>
          </p:nvSpPr>
          <p:spPr>
            <a:xfrm>
              <a:off x="850854" y="2673130"/>
              <a:ext cx="184731" cy="369332"/>
            </a:xfrm>
            <a:prstGeom prst="rect">
              <a:avLst/>
            </a:prstGeom>
            <a:noFill/>
          </p:spPr>
          <p:txBody>
            <a:bodyPr wrap="none" rtlCol="0">
              <a:spAutoFit/>
            </a:bodyPr>
            <a:lstStyle/>
            <a:p>
              <a:pPr algn="ctr"/>
              <a:endParaRPr lang="en-US" dirty="0">
                <a:solidFill>
                  <a:srgbClr val="00FFFF"/>
                </a:solidFill>
                <a:latin typeface="Oswald" panose="02000503000000000000" pitchFamily="2" charset="0"/>
              </a:endParaRPr>
            </a:p>
          </p:txBody>
        </p:sp>
        <p:sp>
          <p:nvSpPr>
            <p:cNvPr id="54" name="TextBox 36">
              <a:extLst>
                <a:ext uri="{FF2B5EF4-FFF2-40B4-BE49-F238E27FC236}">
                  <a16:creationId xmlns:a16="http://schemas.microsoft.com/office/drawing/2014/main" id="{6300D852-9565-4201-AB55-7B8E87730B9F}"/>
                </a:ext>
              </a:extLst>
            </p:cNvPr>
            <p:cNvSpPr txBox="1"/>
            <p:nvPr/>
          </p:nvSpPr>
          <p:spPr>
            <a:xfrm>
              <a:off x="32045" y="3078743"/>
              <a:ext cx="2003394" cy="400110"/>
            </a:xfrm>
            <a:prstGeom prst="rect">
              <a:avLst/>
            </a:prstGeom>
            <a:noFill/>
          </p:spPr>
          <p:txBody>
            <a:bodyPr wrap="square" rtlCol="0">
              <a:spAutoFit/>
            </a:bodyPr>
            <a:lstStyle/>
            <a:p>
              <a:pPr algn="ctr"/>
              <a:r>
                <a:rPr lang="ar-SY" sz="2000" dirty="0">
                  <a:solidFill>
                    <a:srgbClr val="33CCCC"/>
                  </a:solidFill>
                  <a:latin typeface="Helvetica" panose="020B0604020202020204" pitchFamily="34" charset="0"/>
                </a:rPr>
                <a:t>الْأَدَاءُ الْقِرَائِيُّ</a:t>
              </a:r>
              <a:endParaRPr lang="en-US" sz="2000" dirty="0">
                <a:solidFill>
                  <a:srgbClr val="33CCCC"/>
                </a:solidFill>
                <a:latin typeface="Helvetica" panose="020B0604020202020204" pitchFamily="34" charset="0"/>
              </a:endParaRPr>
            </a:p>
          </p:txBody>
        </p:sp>
      </p:grpSp>
      <p:sp>
        <p:nvSpPr>
          <p:cNvPr id="55" name="TextBox 1">
            <a:extLst>
              <a:ext uri="{FF2B5EF4-FFF2-40B4-BE49-F238E27FC236}">
                <a16:creationId xmlns:a16="http://schemas.microsoft.com/office/drawing/2014/main" id="{C54F66CB-3E04-4C45-996C-7E6BA81E65FE}"/>
              </a:ext>
            </a:extLst>
          </p:cNvPr>
          <p:cNvSpPr txBox="1"/>
          <p:nvPr/>
        </p:nvSpPr>
        <p:spPr>
          <a:xfrm>
            <a:off x="9962494" y="3938663"/>
            <a:ext cx="2048531" cy="830997"/>
          </a:xfrm>
          <a:prstGeom prst="rect">
            <a:avLst/>
          </a:prstGeom>
          <a:noFill/>
          <a:effectLst>
            <a:outerShdw blurRad="88900" dist="215900" dir="1800000" sy="23000" kx="1200000" algn="br" rotWithShape="0">
              <a:prstClr val="black">
                <a:alpha val="46000"/>
              </a:prstClr>
            </a:outerShdw>
          </a:effectLst>
        </p:spPr>
        <p:txBody>
          <a:bodyPr wrap="square" rtlCol="0">
            <a:spAutoFit/>
          </a:bodyPr>
          <a:lstStyle/>
          <a:p>
            <a:pPr algn="ctr"/>
            <a:r>
              <a:rPr lang="ar-SY" sz="2400" b="1" dirty="0">
                <a:solidFill>
                  <a:srgbClr val="FF0000"/>
                </a:solidFill>
                <a:latin typeface="Oswald" panose="02000503000000000000" pitchFamily="2" charset="0"/>
              </a:rPr>
              <a:t>ثالثاً</a:t>
            </a:r>
          </a:p>
          <a:p>
            <a:pPr algn="ctr"/>
            <a:r>
              <a:rPr lang="ar-SY" sz="2400" b="1" dirty="0">
                <a:solidFill>
                  <a:srgbClr val="FFC000"/>
                </a:solidFill>
                <a:latin typeface="Oswald" panose="02000503000000000000" pitchFamily="2" charset="0"/>
              </a:rPr>
              <a:t>أَستَخْدِمُ:</a:t>
            </a:r>
          </a:p>
        </p:txBody>
      </p:sp>
      <p:grpSp>
        <p:nvGrpSpPr>
          <p:cNvPr id="51" name="Group 46">
            <a:extLst>
              <a:ext uri="{FF2B5EF4-FFF2-40B4-BE49-F238E27FC236}">
                <a16:creationId xmlns:a16="http://schemas.microsoft.com/office/drawing/2014/main" id="{E1C29576-FEC7-4183-93AA-CB21C05DC595}"/>
              </a:ext>
            </a:extLst>
          </p:cNvPr>
          <p:cNvGrpSpPr/>
          <p:nvPr/>
        </p:nvGrpSpPr>
        <p:grpSpPr>
          <a:xfrm>
            <a:off x="6675268" y="2938868"/>
            <a:ext cx="1436361" cy="2091875"/>
            <a:chOff x="7837895" y="1740804"/>
            <a:chExt cx="1436361" cy="2091875"/>
          </a:xfrm>
        </p:grpSpPr>
        <p:sp>
          <p:nvSpPr>
            <p:cNvPr id="56" name="Rectangle: Rounded Corners 29">
              <a:extLst>
                <a:ext uri="{FF2B5EF4-FFF2-40B4-BE49-F238E27FC236}">
                  <a16:creationId xmlns:a16="http://schemas.microsoft.com/office/drawing/2014/main" id="{813A62C4-6E3B-4142-A4AC-E0759455EB45}"/>
                </a:ext>
              </a:extLst>
            </p:cNvPr>
            <p:cNvSpPr/>
            <p:nvPr/>
          </p:nvSpPr>
          <p:spPr>
            <a:xfrm>
              <a:off x="7888425" y="1740804"/>
              <a:ext cx="1349827" cy="2091875"/>
            </a:xfrm>
            <a:prstGeom prst="roundRect">
              <a:avLst>
                <a:gd name="adj" fmla="val 50000"/>
              </a:avLst>
            </a:prstGeom>
            <a:gradFill flip="none" rotWithShape="1">
              <a:gsLst>
                <a:gs pos="51000">
                  <a:srgbClr val="006666"/>
                </a:gs>
                <a:gs pos="100000">
                  <a:srgbClr val="00CC99"/>
                </a:gs>
              </a:gsLst>
              <a:lin ang="18900000" scaled="1"/>
              <a:tileRect/>
            </a:gra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1">
              <a:extLst>
                <a:ext uri="{FF2B5EF4-FFF2-40B4-BE49-F238E27FC236}">
                  <a16:creationId xmlns:a16="http://schemas.microsoft.com/office/drawing/2014/main" id="{A52666D3-B028-452B-8AB0-47D96C6D0DB6}"/>
                </a:ext>
              </a:extLst>
            </p:cNvPr>
            <p:cNvSpPr txBox="1"/>
            <p:nvPr/>
          </p:nvSpPr>
          <p:spPr>
            <a:xfrm>
              <a:off x="7837895" y="1865548"/>
              <a:ext cx="1436361" cy="923330"/>
            </a:xfrm>
            <a:prstGeom prst="rect">
              <a:avLst/>
            </a:prstGeom>
            <a:noFill/>
          </p:spPr>
          <p:txBody>
            <a:bodyPr wrap="square" rtlCol="0">
              <a:spAutoFit/>
            </a:bodyPr>
            <a:lstStyle/>
            <a:p>
              <a:pPr algn="ctr"/>
              <a:r>
                <a:rPr lang="ar-SY" b="1" dirty="0">
                  <a:solidFill>
                    <a:schemeClr val="bg1"/>
                  </a:solidFill>
                  <a:latin typeface="Oswald" panose="02000503000000000000" pitchFamily="2" charset="0"/>
                </a:rPr>
                <a:t>جهّز أفراد الأسرة حقائبهم الكبيرة إلا عادلاً </a:t>
              </a:r>
              <a:endParaRPr lang="en-US" b="1" dirty="0">
                <a:solidFill>
                  <a:schemeClr val="bg1"/>
                </a:solidFill>
                <a:latin typeface="Oswald" panose="02000503000000000000" pitchFamily="2" charset="0"/>
              </a:endParaRPr>
            </a:p>
          </p:txBody>
        </p:sp>
      </p:grpSp>
      <p:sp>
        <p:nvSpPr>
          <p:cNvPr id="58" name="Freeform: Shape 30">
            <a:extLst>
              <a:ext uri="{FF2B5EF4-FFF2-40B4-BE49-F238E27FC236}">
                <a16:creationId xmlns:a16="http://schemas.microsoft.com/office/drawing/2014/main" id="{FAD80256-A8D5-493C-B5B0-EB60813399F8}"/>
              </a:ext>
            </a:extLst>
          </p:cNvPr>
          <p:cNvSpPr/>
          <p:nvPr/>
        </p:nvSpPr>
        <p:spPr>
          <a:xfrm>
            <a:off x="6558884" y="3984806"/>
            <a:ext cx="1683657" cy="2873829"/>
          </a:xfrm>
          <a:custGeom>
            <a:avLst/>
            <a:gdLst>
              <a:gd name="connsiteX0" fmla="*/ 0 w 1683657"/>
              <a:gd name="connsiteY0" fmla="*/ 0 h 2873829"/>
              <a:gd name="connsiteX1" fmla="*/ 730864 w 1683657"/>
              <a:gd name="connsiteY1" fmla="*/ 0 h 2873829"/>
              <a:gd name="connsiteX2" fmla="*/ 841828 w 1683657"/>
              <a:gd name="connsiteY2" fmla="*/ 268582 h 2873829"/>
              <a:gd name="connsiteX3" fmla="*/ 952793 w 1683657"/>
              <a:gd name="connsiteY3" fmla="*/ 0 h 2873829"/>
              <a:gd name="connsiteX4" fmla="*/ 1683657 w 1683657"/>
              <a:gd name="connsiteY4" fmla="*/ 0 h 2873829"/>
              <a:gd name="connsiteX5" fmla="*/ 1683657 w 1683657"/>
              <a:gd name="connsiteY5" fmla="*/ 2235201 h 2873829"/>
              <a:gd name="connsiteX6" fmla="*/ 1045029 w 1683657"/>
              <a:gd name="connsiteY6" fmla="*/ 2873829 h 2873829"/>
              <a:gd name="connsiteX7" fmla="*/ 638628 w 1683657"/>
              <a:gd name="connsiteY7" fmla="*/ 2873829 h 2873829"/>
              <a:gd name="connsiteX8" fmla="*/ 0 w 1683657"/>
              <a:gd name="connsiteY8" fmla="*/ 2235201 h 28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657" h="2873829">
                <a:moveTo>
                  <a:pt x="0" y="0"/>
                </a:moveTo>
                <a:lnTo>
                  <a:pt x="730864" y="0"/>
                </a:lnTo>
                <a:lnTo>
                  <a:pt x="841828" y="268582"/>
                </a:lnTo>
                <a:lnTo>
                  <a:pt x="952793" y="0"/>
                </a:lnTo>
                <a:lnTo>
                  <a:pt x="1683657" y="0"/>
                </a:lnTo>
                <a:lnTo>
                  <a:pt x="1683657" y="2235201"/>
                </a:lnTo>
                <a:cubicBezTo>
                  <a:pt x="1683657" y="2587906"/>
                  <a:pt x="1397734" y="2873829"/>
                  <a:pt x="1045029" y="2873829"/>
                </a:cubicBezTo>
                <a:lnTo>
                  <a:pt x="638628" y="2873829"/>
                </a:lnTo>
                <a:cubicBezTo>
                  <a:pt x="285923" y="2873829"/>
                  <a:pt x="0" y="2587906"/>
                  <a:pt x="0" y="2235201"/>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Y" sz="1800" dirty="0">
              <a:solidFill>
                <a:schemeClr val="tx1"/>
              </a:solidFill>
            </a:endParaRPr>
          </a:p>
        </p:txBody>
      </p:sp>
      <p:sp>
        <p:nvSpPr>
          <p:cNvPr id="69" name="TextBox 32">
            <a:extLst>
              <a:ext uri="{FF2B5EF4-FFF2-40B4-BE49-F238E27FC236}">
                <a16:creationId xmlns:a16="http://schemas.microsoft.com/office/drawing/2014/main" id="{3D351575-C37A-430D-84C9-C7B1D52E26B9}"/>
              </a:ext>
            </a:extLst>
          </p:cNvPr>
          <p:cNvSpPr txBox="1"/>
          <p:nvPr/>
        </p:nvSpPr>
        <p:spPr>
          <a:xfrm>
            <a:off x="7153964" y="5757833"/>
            <a:ext cx="478971" cy="923330"/>
          </a:xfrm>
          <a:prstGeom prst="rect">
            <a:avLst/>
          </a:prstGeom>
          <a:noFill/>
        </p:spPr>
        <p:txBody>
          <a:bodyPr wrap="square" rtlCol="0">
            <a:spAutoFit/>
          </a:bodyPr>
          <a:lstStyle/>
          <a:p>
            <a:pPr algn="ctr"/>
            <a:r>
              <a:rPr lang="en-US" sz="5400" dirty="0">
                <a:gradFill flip="none" rotWithShape="1">
                  <a:gsLst>
                    <a:gs pos="0">
                      <a:srgbClr val="00CC99"/>
                    </a:gs>
                    <a:gs pos="68000">
                      <a:srgbClr val="006666"/>
                    </a:gs>
                  </a:gsLst>
                  <a:lin ang="5400000" scaled="1"/>
                  <a:tileRect/>
                </a:gradFill>
                <a:effectLst>
                  <a:innerShdw blurRad="63500" dist="50800" dir="18900000">
                    <a:prstClr val="black">
                      <a:alpha val="50000"/>
                    </a:prstClr>
                  </a:innerShdw>
                </a:effectLst>
                <a:latin typeface="Oswald" panose="02000503000000000000" pitchFamily="2" charset="0"/>
              </a:rPr>
              <a:t>1</a:t>
            </a:r>
          </a:p>
        </p:txBody>
      </p:sp>
      <p:grpSp>
        <p:nvGrpSpPr>
          <p:cNvPr id="71" name="Group 45">
            <a:extLst>
              <a:ext uri="{FF2B5EF4-FFF2-40B4-BE49-F238E27FC236}">
                <a16:creationId xmlns:a16="http://schemas.microsoft.com/office/drawing/2014/main" id="{837CDF4C-8C58-494E-ADF0-8DC36311258D}"/>
              </a:ext>
            </a:extLst>
          </p:cNvPr>
          <p:cNvGrpSpPr/>
          <p:nvPr/>
        </p:nvGrpSpPr>
        <p:grpSpPr>
          <a:xfrm>
            <a:off x="4752698" y="2903652"/>
            <a:ext cx="1377258" cy="2127091"/>
            <a:chOff x="5456019" y="1705588"/>
            <a:chExt cx="1377258" cy="2127091"/>
          </a:xfrm>
        </p:grpSpPr>
        <p:sp>
          <p:nvSpPr>
            <p:cNvPr id="73" name="Rectangle: Rounded Corners 22">
              <a:extLst>
                <a:ext uri="{FF2B5EF4-FFF2-40B4-BE49-F238E27FC236}">
                  <a16:creationId xmlns:a16="http://schemas.microsoft.com/office/drawing/2014/main" id="{85B0CD24-3CE9-4615-9FB1-4B20CA041340}"/>
                </a:ext>
              </a:extLst>
            </p:cNvPr>
            <p:cNvSpPr/>
            <p:nvPr/>
          </p:nvSpPr>
          <p:spPr>
            <a:xfrm>
              <a:off x="5483450" y="1740804"/>
              <a:ext cx="1349827" cy="2091875"/>
            </a:xfrm>
            <a:prstGeom prst="roundRect">
              <a:avLst>
                <a:gd name="adj" fmla="val 50000"/>
              </a:avLst>
            </a:prstGeom>
            <a:solidFill>
              <a:schemeClr val="accent2">
                <a:lumMod val="7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24">
              <a:extLst>
                <a:ext uri="{FF2B5EF4-FFF2-40B4-BE49-F238E27FC236}">
                  <a16:creationId xmlns:a16="http://schemas.microsoft.com/office/drawing/2014/main" id="{3E7661E5-8928-422D-965F-DA09CD27BA6A}"/>
                </a:ext>
              </a:extLst>
            </p:cNvPr>
            <p:cNvSpPr txBox="1"/>
            <p:nvPr/>
          </p:nvSpPr>
          <p:spPr>
            <a:xfrm>
              <a:off x="5456019" y="1705588"/>
              <a:ext cx="1374121" cy="1200329"/>
            </a:xfrm>
            <a:prstGeom prst="rect">
              <a:avLst/>
            </a:prstGeom>
            <a:noFill/>
          </p:spPr>
          <p:txBody>
            <a:bodyPr wrap="square" rtlCol="0">
              <a:spAutoFit/>
            </a:bodyPr>
            <a:lstStyle/>
            <a:p>
              <a:pPr algn="ctr"/>
              <a:r>
                <a:rPr lang="ar-SY" b="1" dirty="0">
                  <a:solidFill>
                    <a:schemeClr val="bg1"/>
                  </a:solidFill>
                  <a:latin typeface="Oswald" panose="02000503000000000000" pitchFamily="2" charset="0"/>
                </a:rPr>
                <a:t>جلس المسافرون على المقاعد إلا امراةً </a:t>
              </a:r>
              <a:endParaRPr lang="en-US" b="1" dirty="0">
                <a:solidFill>
                  <a:schemeClr val="bg1"/>
                </a:solidFill>
                <a:latin typeface="Oswald" panose="02000503000000000000" pitchFamily="2" charset="0"/>
              </a:endParaRPr>
            </a:p>
          </p:txBody>
        </p:sp>
      </p:grpSp>
      <p:sp>
        <p:nvSpPr>
          <p:cNvPr id="77" name="Freeform: Shape 23">
            <a:extLst>
              <a:ext uri="{FF2B5EF4-FFF2-40B4-BE49-F238E27FC236}">
                <a16:creationId xmlns:a16="http://schemas.microsoft.com/office/drawing/2014/main" id="{F1125DC8-3E1E-4406-B6C6-64EA52C83356}"/>
              </a:ext>
            </a:extLst>
          </p:cNvPr>
          <p:cNvSpPr/>
          <p:nvPr/>
        </p:nvSpPr>
        <p:spPr>
          <a:xfrm>
            <a:off x="4613215" y="3984806"/>
            <a:ext cx="1683657" cy="2873829"/>
          </a:xfrm>
          <a:custGeom>
            <a:avLst/>
            <a:gdLst>
              <a:gd name="connsiteX0" fmla="*/ 0 w 1683657"/>
              <a:gd name="connsiteY0" fmla="*/ 0 h 2873829"/>
              <a:gd name="connsiteX1" fmla="*/ 730864 w 1683657"/>
              <a:gd name="connsiteY1" fmla="*/ 0 h 2873829"/>
              <a:gd name="connsiteX2" fmla="*/ 841828 w 1683657"/>
              <a:gd name="connsiteY2" fmla="*/ 268582 h 2873829"/>
              <a:gd name="connsiteX3" fmla="*/ 952793 w 1683657"/>
              <a:gd name="connsiteY3" fmla="*/ 0 h 2873829"/>
              <a:gd name="connsiteX4" fmla="*/ 1683657 w 1683657"/>
              <a:gd name="connsiteY4" fmla="*/ 0 h 2873829"/>
              <a:gd name="connsiteX5" fmla="*/ 1683657 w 1683657"/>
              <a:gd name="connsiteY5" fmla="*/ 2235201 h 2873829"/>
              <a:gd name="connsiteX6" fmla="*/ 1045029 w 1683657"/>
              <a:gd name="connsiteY6" fmla="*/ 2873829 h 2873829"/>
              <a:gd name="connsiteX7" fmla="*/ 638628 w 1683657"/>
              <a:gd name="connsiteY7" fmla="*/ 2873829 h 2873829"/>
              <a:gd name="connsiteX8" fmla="*/ 0 w 1683657"/>
              <a:gd name="connsiteY8" fmla="*/ 2235201 h 28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657" h="2873829">
                <a:moveTo>
                  <a:pt x="0" y="0"/>
                </a:moveTo>
                <a:lnTo>
                  <a:pt x="730864" y="0"/>
                </a:lnTo>
                <a:lnTo>
                  <a:pt x="841828" y="268582"/>
                </a:lnTo>
                <a:lnTo>
                  <a:pt x="952793" y="0"/>
                </a:lnTo>
                <a:lnTo>
                  <a:pt x="1683657" y="0"/>
                </a:lnTo>
                <a:lnTo>
                  <a:pt x="1683657" y="2235201"/>
                </a:lnTo>
                <a:cubicBezTo>
                  <a:pt x="1683657" y="2587906"/>
                  <a:pt x="1397734" y="2873829"/>
                  <a:pt x="1045029" y="2873829"/>
                </a:cubicBezTo>
                <a:lnTo>
                  <a:pt x="638628" y="2873829"/>
                </a:lnTo>
                <a:cubicBezTo>
                  <a:pt x="285923" y="2873829"/>
                  <a:pt x="0" y="2587906"/>
                  <a:pt x="0" y="2235201"/>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8" name="TextBox 25">
            <a:extLst>
              <a:ext uri="{FF2B5EF4-FFF2-40B4-BE49-F238E27FC236}">
                <a16:creationId xmlns:a16="http://schemas.microsoft.com/office/drawing/2014/main" id="{BCC75072-725A-4389-A9A1-A942BE16AFB6}"/>
              </a:ext>
            </a:extLst>
          </p:cNvPr>
          <p:cNvSpPr txBox="1"/>
          <p:nvPr/>
        </p:nvSpPr>
        <p:spPr>
          <a:xfrm>
            <a:off x="5208295" y="5757833"/>
            <a:ext cx="478971" cy="923330"/>
          </a:xfrm>
          <a:prstGeom prst="rect">
            <a:avLst/>
          </a:prstGeom>
          <a:noFill/>
        </p:spPr>
        <p:txBody>
          <a:bodyPr wrap="square" rtlCol="0">
            <a:spAutoFit/>
          </a:bodyPr>
          <a:lstStyle/>
          <a:p>
            <a:pPr algn="ctr"/>
            <a:r>
              <a:rPr lang="en-US" sz="5400" dirty="0">
                <a:gradFill flip="none" rotWithShape="1">
                  <a:gsLst>
                    <a:gs pos="0">
                      <a:srgbClr val="00CCFF"/>
                    </a:gs>
                    <a:gs pos="68000">
                      <a:srgbClr val="0000CC"/>
                    </a:gs>
                  </a:gsLst>
                  <a:lin ang="5400000" scaled="1"/>
                  <a:tileRect/>
                </a:gradFill>
                <a:effectLst>
                  <a:innerShdw blurRad="63500" dist="50800" dir="18900000">
                    <a:prstClr val="black">
                      <a:alpha val="50000"/>
                    </a:prstClr>
                  </a:innerShdw>
                </a:effectLst>
                <a:latin typeface="Oswald" panose="02000503000000000000" pitchFamily="2" charset="0"/>
              </a:rPr>
              <a:t>2</a:t>
            </a:r>
          </a:p>
        </p:txBody>
      </p:sp>
    </p:spTree>
    <p:extLst>
      <p:ext uri="{BB962C8B-B14F-4D97-AF65-F5344CB8AC3E}">
        <p14:creationId xmlns:p14="http://schemas.microsoft.com/office/powerpoint/2010/main" val="406236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200"/>
                                        <p:tgtEl>
                                          <p:spTgt spid="37"/>
                                        </p:tgtEl>
                                      </p:cBhvr>
                                    </p:animEffect>
                                  </p:childTnLst>
                                </p:cTn>
                              </p:par>
                            </p:childTnLst>
                          </p:cTn>
                        </p:par>
                        <p:par>
                          <p:cTn id="8" fill="hold">
                            <p:stCondLst>
                              <p:cond delay="200"/>
                            </p:stCondLst>
                            <p:childTnLst>
                              <p:par>
                                <p:cTn id="9" presetID="22" presetClass="entr" presetSubtype="1"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200"/>
                                        <p:tgtEl>
                                          <p:spTgt spid="52"/>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right)">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300"/>
                                        <p:tgtEl>
                                          <p:spTgt spid="71"/>
                                        </p:tgtEl>
                                      </p:cBhvr>
                                    </p:animEffect>
                                    <p:anim calcmode="lin" valueType="num">
                                      <p:cBhvr>
                                        <p:cTn id="26" dur="300" fill="hold"/>
                                        <p:tgtEl>
                                          <p:spTgt spid="71"/>
                                        </p:tgtEl>
                                        <p:attrNameLst>
                                          <p:attrName>ppt_x</p:attrName>
                                        </p:attrNameLst>
                                      </p:cBhvr>
                                      <p:tavLst>
                                        <p:tav tm="0">
                                          <p:val>
                                            <p:strVal val="#ppt_x"/>
                                          </p:val>
                                        </p:tav>
                                        <p:tav tm="100000">
                                          <p:val>
                                            <p:strVal val="#ppt_x"/>
                                          </p:val>
                                        </p:tav>
                                      </p:tavLst>
                                    </p:anim>
                                    <p:anim calcmode="lin" valueType="num">
                                      <p:cBhvr>
                                        <p:cTn id="27" dur="300" fill="hold"/>
                                        <p:tgtEl>
                                          <p:spTgt spid="71"/>
                                        </p:tgtEl>
                                        <p:attrNameLst>
                                          <p:attrName>ppt_y</p:attrName>
                                        </p:attrNameLst>
                                      </p:cBhvr>
                                      <p:tavLst>
                                        <p:tav tm="0">
                                          <p:val>
                                            <p:strVal val="#ppt_y+.1"/>
                                          </p:val>
                                        </p:tav>
                                        <p:tav tm="100000">
                                          <p:val>
                                            <p:strVal val="#ppt_y"/>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p:cTn id="30" dur="500" fill="hold"/>
                                        <p:tgtEl>
                                          <p:spTgt spid="78"/>
                                        </p:tgtEl>
                                        <p:attrNameLst>
                                          <p:attrName>ppt_x</p:attrName>
                                        </p:attrNameLst>
                                      </p:cBhvr>
                                      <p:tavLst>
                                        <p:tav tm="0">
                                          <p:val>
                                            <p:strVal val="#ppt_x"/>
                                          </p:val>
                                        </p:tav>
                                        <p:tav tm="100000">
                                          <p:val>
                                            <p:strVal val="#ppt_x"/>
                                          </p:val>
                                        </p:tav>
                                      </p:tavLst>
                                    </p:anim>
                                    <p:anim calcmode="lin" valueType="num">
                                      <p:cBhvr>
                                        <p:cTn id="31" dur="500" fill="hold"/>
                                        <p:tgtEl>
                                          <p:spTgt spid="78"/>
                                        </p:tgtEl>
                                        <p:attrNameLst>
                                          <p:attrName>ppt_y</p:attrName>
                                        </p:attrNameLst>
                                      </p:cBhvr>
                                      <p:tavLst>
                                        <p:tav tm="0">
                                          <p:val>
                                            <p:strVal val="#ppt_y-#ppt_h/2"/>
                                          </p:val>
                                        </p:tav>
                                        <p:tav tm="100000">
                                          <p:val>
                                            <p:strVal val="#ppt_y"/>
                                          </p:val>
                                        </p:tav>
                                      </p:tavLst>
                                    </p:anim>
                                    <p:anim calcmode="lin" valueType="num">
                                      <p:cBhvr>
                                        <p:cTn id="32" dur="500" fill="hold"/>
                                        <p:tgtEl>
                                          <p:spTgt spid="78"/>
                                        </p:tgtEl>
                                        <p:attrNameLst>
                                          <p:attrName>ppt_w</p:attrName>
                                        </p:attrNameLst>
                                      </p:cBhvr>
                                      <p:tavLst>
                                        <p:tav tm="0">
                                          <p:val>
                                            <p:strVal val="#ppt_w"/>
                                          </p:val>
                                        </p:tav>
                                        <p:tav tm="100000">
                                          <p:val>
                                            <p:strVal val="#ppt_w"/>
                                          </p:val>
                                        </p:tav>
                                      </p:tavLst>
                                    </p:anim>
                                    <p:anim calcmode="lin" valueType="num">
                                      <p:cBhvr>
                                        <p:cTn id="33" dur="500" fill="hold"/>
                                        <p:tgtEl>
                                          <p:spTgt spid="78"/>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94"/>
                                        </p:tgtEl>
                                        <p:attrNameLst>
                                          <p:attrName>style.visibility</p:attrName>
                                        </p:attrNameLst>
                                      </p:cBhvr>
                                      <p:to>
                                        <p:strVal val="visible"/>
                                      </p:to>
                                    </p:set>
                                    <p:animEffect transition="in" filter="fade">
                                      <p:cBhvr>
                                        <p:cTn id="38" dur="300"/>
                                        <p:tgtEl>
                                          <p:spTgt spid="194"/>
                                        </p:tgtEl>
                                      </p:cBhvr>
                                    </p:animEffect>
                                    <p:anim calcmode="lin" valueType="num">
                                      <p:cBhvr>
                                        <p:cTn id="39" dur="300" fill="hold"/>
                                        <p:tgtEl>
                                          <p:spTgt spid="194"/>
                                        </p:tgtEl>
                                        <p:attrNameLst>
                                          <p:attrName>ppt_x</p:attrName>
                                        </p:attrNameLst>
                                      </p:cBhvr>
                                      <p:tavLst>
                                        <p:tav tm="0">
                                          <p:val>
                                            <p:strVal val="#ppt_x"/>
                                          </p:val>
                                        </p:tav>
                                        <p:tav tm="100000">
                                          <p:val>
                                            <p:strVal val="#ppt_x"/>
                                          </p:val>
                                        </p:tav>
                                      </p:tavLst>
                                    </p:anim>
                                    <p:anim calcmode="lin" valueType="num">
                                      <p:cBhvr>
                                        <p:cTn id="40" dur="300" fill="hold"/>
                                        <p:tgtEl>
                                          <p:spTgt spid="194"/>
                                        </p:tgtEl>
                                        <p:attrNameLst>
                                          <p:attrName>ppt_y</p:attrName>
                                        </p:attrNameLst>
                                      </p:cBhvr>
                                      <p:tavLst>
                                        <p:tav tm="0">
                                          <p:val>
                                            <p:strVal val="#ppt_y+.1"/>
                                          </p:val>
                                        </p:tav>
                                        <p:tav tm="100000">
                                          <p:val>
                                            <p:strVal val="#ppt_y"/>
                                          </p:val>
                                        </p:tav>
                                      </p:tavLst>
                                    </p:anim>
                                  </p:childTnLst>
                                </p:cTn>
                              </p:par>
                              <p:par>
                                <p:cTn id="41" presetID="17" presetClass="entr" presetSubtype="1" fill="hold" grpId="0" nodeType="withEffect">
                                  <p:stCondLst>
                                    <p:cond delay="0"/>
                                  </p:stCondLst>
                                  <p:childTnLst>
                                    <p:set>
                                      <p:cBhvr>
                                        <p:cTn id="42" dur="1" fill="hold">
                                          <p:stCondLst>
                                            <p:cond delay="0"/>
                                          </p:stCondLst>
                                        </p:cTn>
                                        <p:tgtEl>
                                          <p:spTgt spid="198"/>
                                        </p:tgtEl>
                                        <p:attrNameLst>
                                          <p:attrName>style.visibility</p:attrName>
                                        </p:attrNameLst>
                                      </p:cBhvr>
                                      <p:to>
                                        <p:strVal val="visible"/>
                                      </p:to>
                                    </p:set>
                                    <p:anim calcmode="lin" valueType="num">
                                      <p:cBhvr>
                                        <p:cTn id="43" dur="500" fill="hold"/>
                                        <p:tgtEl>
                                          <p:spTgt spid="198"/>
                                        </p:tgtEl>
                                        <p:attrNameLst>
                                          <p:attrName>ppt_x</p:attrName>
                                        </p:attrNameLst>
                                      </p:cBhvr>
                                      <p:tavLst>
                                        <p:tav tm="0">
                                          <p:val>
                                            <p:strVal val="#ppt_x"/>
                                          </p:val>
                                        </p:tav>
                                        <p:tav tm="100000">
                                          <p:val>
                                            <p:strVal val="#ppt_x"/>
                                          </p:val>
                                        </p:tav>
                                      </p:tavLst>
                                    </p:anim>
                                    <p:anim calcmode="lin" valueType="num">
                                      <p:cBhvr>
                                        <p:cTn id="44" dur="500" fill="hold"/>
                                        <p:tgtEl>
                                          <p:spTgt spid="198"/>
                                        </p:tgtEl>
                                        <p:attrNameLst>
                                          <p:attrName>ppt_y</p:attrName>
                                        </p:attrNameLst>
                                      </p:cBhvr>
                                      <p:tavLst>
                                        <p:tav tm="0">
                                          <p:val>
                                            <p:strVal val="#ppt_y-#ppt_h/2"/>
                                          </p:val>
                                        </p:tav>
                                        <p:tav tm="100000">
                                          <p:val>
                                            <p:strVal val="#ppt_y"/>
                                          </p:val>
                                        </p:tav>
                                      </p:tavLst>
                                    </p:anim>
                                    <p:anim calcmode="lin" valueType="num">
                                      <p:cBhvr>
                                        <p:cTn id="45" dur="500" fill="hold"/>
                                        <p:tgtEl>
                                          <p:spTgt spid="198"/>
                                        </p:tgtEl>
                                        <p:attrNameLst>
                                          <p:attrName>ppt_w</p:attrName>
                                        </p:attrNameLst>
                                      </p:cBhvr>
                                      <p:tavLst>
                                        <p:tav tm="0">
                                          <p:val>
                                            <p:strVal val="#ppt_w"/>
                                          </p:val>
                                        </p:tav>
                                        <p:tav tm="100000">
                                          <p:val>
                                            <p:strVal val="#ppt_w"/>
                                          </p:val>
                                        </p:tav>
                                      </p:tavLst>
                                    </p:anim>
                                    <p:anim calcmode="lin" valueType="num">
                                      <p:cBhvr>
                                        <p:cTn id="46" dur="500" fill="hold"/>
                                        <p:tgtEl>
                                          <p:spTgt spid="1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P spid="55"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 name="Group 45">
            <a:extLst>
              <a:ext uri="{FF2B5EF4-FFF2-40B4-BE49-F238E27FC236}">
                <a16:creationId xmlns:a16="http://schemas.microsoft.com/office/drawing/2014/main" id="{9E2C72BB-A694-4060-AF23-DD36BCCBFB12}"/>
              </a:ext>
            </a:extLst>
          </p:cNvPr>
          <p:cNvGrpSpPr/>
          <p:nvPr/>
        </p:nvGrpSpPr>
        <p:grpSpPr>
          <a:xfrm>
            <a:off x="2858134" y="2938868"/>
            <a:ext cx="1349827" cy="2091875"/>
            <a:chOff x="5483450" y="1740804"/>
            <a:chExt cx="1349827" cy="2091875"/>
          </a:xfrm>
        </p:grpSpPr>
        <p:sp>
          <p:nvSpPr>
            <p:cNvPr id="195" name="Rectangle: Rounded Corners 22">
              <a:extLst>
                <a:ext uri="{FF2B5EF4-FFF2-40B4-BE49-F238E27FC236}">
                  <a16:creationId xmlns:a16="http://schemas.microsoft.com/office/drawing/2014/main" id="{DE01D5C7-1BDA-42C6-986F-10B28FE2FB00}"/>
                </a:ext>
              </a:extLst>
            </p:cNvPr>
            <p:cNvSpPr/>
            <p:nvPr/>
          </p:nvSpPr>
          <p:spPr>
            <a:xfrm>
              <a:off x="5483450" y="1740804"/>
              <a:ext cx="1349827" cy="2091875"/>
            </a:xfrm>
            <a:prstGeom prst="roundRect">
              <a:avLst>
                <a:gd name="adj" fmla="val 50000"/>
              </a:avLst>
            </a:prstGeom>
            <a:gradFill flip="none" rotWithShape="1">
              <a:gsLst>
                <a:gs pos="51000">
                  <a:srgbClr val="0000CC"/>
                </a:gs>
                <a:gs pos="100000">
                  <a:srgbClr val="00CCFF"/>
                </a:gs>
              </a:gsLst>
              <a:lin ang="18900000" scaled="1"/>
              <a:tileRect/>
            </a:gra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24">
              <a:extLst>
                <a:ext uri="{FF2B5EF4-FFF2-40B4-BE49-F238E27FC236}">
                  <a16:creationId xmlns:a16="http://schemas.microsoft.com/office/drawing/2014/main" id="{B0FA7330-9359-4E00-B16D-34805995A21F}"/>
                </a:ext>
              </a:extLst>
            </p:cNvPr>
            <p:cNvSpPr txBox="1"/>
            <p:nvPr/>
          </p:nvSpPr>
          <p:spPr>
            <a:xfrm>
              <a:off x="5586523" y="1953442"/>
              <a:ext cx="1143679" cy="923330"/>
            </a:xfrm>
            <a:prstGeom prst="rect">
              <a:avLst/>
            </a:prstGeom>
            <a:noFill/>
          </p:spPr>
          <p:txBody>
            <a:bodyPr wrap="square" rtlCol="0">
              <a:spAutoFit/>
            </a:bodyPr>
            <a:lstStyle/>
            <a:p>
              <a:pPr algn="ctr"/>
              <a:r>
                <a:rPr lang="ar-SY" b="1" dirty="0">
                  <a:solidFill>
                    <a:schemeClr val="bg1"/>
                  </a:solidFill>
                  <a:latin typeface="Oswald" panose="02000503000000000000" pitchFamily="2" charset="0"/>
                </a:rPr>
                <a:t>تقفُ الحافلةُ شمال المدرسةِ </a:t>
              </a:r>
              <a:endParaRPr lang="en-US" b="1" dirty="0">
                <a:solidFill>
                  <a:schemeClr val="bg1"/>
                </a:solidFill>
                <a:latin typeface="Oswald" panose="02000503000000000000" pitchFamily="2" charset="0"/>
              </a:endParaRPr>
            </a:p>
          </p:txBody>
        </p:sp>
      </p:grpSp>
      <p:sp>
        <p:nvSpPr>
          <p:cNvPr id="197" name="Freeform: Shape 23">
            <a:extLst>
              <a:ext uri="{FF2B5EF4-FFF2-40B4-BE49-F238E27FC236}">
                <a16:creationId xmlns:a16="http://schemas.microsoft.com/office/drawing/2014/main" id="{6317176E-CF13-450B-88B5-01F2710AC969}"/>
              </a:ext>
            </a:extLst>
          </p:cNvPr>
          <p:cNvSpPr/>
          <p:nvPr/>
        </p:nvSpPr>
        <p:spPr>
          <a:xfrm>
            <a:off x="2691220" y="3984806"/>
            <a:ext cx="1683657" cy="2873829"/>
          </a:xfrm>
          <a:custGeom>
            <a:avLst/>
            <a:gdLst>
              <a:gd name="connsiteX0" fmla="*/ 0 w 1683657"/>
              <a:gd name="connsiteY0" fmla="*/ 0 h 2873829"/>
              <a:gd name="connsiteX1" fmla="*/ 730864 w 1683657"/>
              <a:gd name="connsiteY1" fmla="*/ 0 h 2873829"/>
              <a:gd name="connsiteX2" fmla="*/ 841828 w 1683657"/>
              <a:gd name="connsiteY2" fmla="*/ 268582 h 2873829"/>
              <a:gd name="connsiteX3" fmla="*/ 952793 w 1683657"/>
              <a:gd name="connsiteY3" fmla="*/ 0 h 2873829"/>
              <a:gd name="connsiteX4" fmla="*/ 1683657 w 1683657"/>
              <a:gd name="connsiteY4" fmla="*/ 0 h 2873829"/>
              <a:gd name="connsiteX5" fmla="*/ 1683657 w 1683657"/>
              <a:gd name="connsiteY5" fmla="*/ 2235201 h 2873829"/>
              <a:gd name="connsiteX6" fmla="*/ 1045029 w 1683657"/>
              <a:gd name="connsiteY6" fmla="*/ 2873829 h 2873829"/>
              <a:gd name="connsiteX7" fmla="*/ 638628 w 1683657"/>
              <a:gd name="connsiteY7" fmla="*/ 2873829 h 2873829"/>
              <a:gd name="connsiteX8" fmla="*/ 0 w 1683657"/>
              <a:gd name="connsiteY8" fmla="*/ 2235201 h 28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657" h="2873829">
                <a:moveTo>
                  <a:pt x="0" y="0"/>
                </a:moveTo>
                <a:lnTo>
                  <a:pt x="730864" y="0"/>
                </a:lnTo>
                <a:lnTo>
                  <a:pt x="841828" y="268582"/>
                </a:lnTo>
                <a:lnTo>
                  <a:pt x="952793" y="0"/>
                </a:lnTo>
                <a:lnTo>
                  <a:pt x="1683657" y="0"/>
                </a:lnTo>
                <a:lnTo>
                  <a:pt x="1683657" y="2235201"/>
                </a:lnTo>
                <a:cubicBezTo>
                  <a:pt x="1683657" y="2587906"/>
                  <a:pt x="1397734" y="2873829"/>
                  <a:pt x="1045029" y="2873829"/>
                </a:cubicBezTo>
                <a:lnTo>
                  <a:pt x="638628" y="2873829"/>
                </a:lnTo>
                <a:cubicBezTo>
                  <a:pt x="285923" y="2873829"/>
                  <a:pt x="0" y="2587906"/>
                  <a:pt x="0" y="2235201"/>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8" name="TextBox 25">
            <a:extLst>
              <a:ext uri="{FF2B5EF4-FFF2-40B4-BE49-F238E27FC236}">
                <a16:creationId xmlns:a16="http://schemas.microsoft.com/office/drawing/2014/main" id="{1313A825-5BD2-4B11-A866-E1A440475789}"/>
              </a:ext>
            </a:extLst>
          </p:cNvPr>
          <p:cNvSpPr txBox="1"/>
          <p:nvPr/>
        </p:nvSpPr>
        <p:spPr>
          <a:xfrm>
            <a:off x="3286300" y="5757833"/>
            <a:ext cx="478971" cy="923330"/>
          </a:xfrm>
          <a:prstGeom prst="rect">
            <a:avLst/>
          </a:prstGeom>
          <a:noFill/>
        </p:spPr>
        <p:txBody>
          <a:bodyPr wrap="square" rtlCol="0">
            <a:spAutoFit/>
          </a:bodyPr>
          <a:lstStyle/>
          <a:p>
            <a:pPr algn="ctr"/>
            <a:r>
              <a:rPr lang="en-US" sz="5400" dirty="0">
                <a:gradFill flip="none" rotWithShape="1">
                  <a:gsLst>
                    <a:gs pos="0">
                      <a:srgbClr val="00CCFF"/>
                    </a:gs>
                    <a:gs pos="68000">
                      <a:srgbClr val="0000CC"/>
                    </a:gs>
                  </a:gsLst>
                  <a:lin ang="5400000" scaled="1"/>
                  <a:tileRect/>
                </a:gradFill>
                <a:effectLst>
                  <a:innerShdw blurRad="63500" dist="50800" dir="18900000">
                    <a:prstClr val="black">
                      <a:alpha val="50000"/>
                    </a:prstClr>
                  </a:innerShdw>
                </a:effectLst>
                <a:latin typeface="Oswald" panose="02000503000000000000" pitchFamily="2" charset="0"/>
              </a:rPr>
              <a:t>3</a:t>
            </a:r>
          </a:p>
        </p:txBody>
      </p:sp>
      <p:sp>
        <p:nvSpPr>
          <p:cNvPr id="70" name="Hexagon 4">
            <a:extLst>
              <a:ext uri="{FF2B5EF4-FFF2-40B4-BE49-F238E27FC236}">
                <a16:creationId xmlns:a16="http://schemas.microsoft.com/office/drawing/2014/main" id="{299DAB41-79C8-44AD-9CAD-F3B4A1EFA98C}"/>
              </a:ext>
            </a:extLst>
          </p:cNvPr>
          <p:cNvSpPr/>
          <p:nvPr/>
        </p:nvSpPr>
        <p:spPr>
          <a:xfrm flipH="1">
            <a:off x="235594" y="567922"/>
            <a:ext cx="3135492" cy="3106160"/>
          </a:xfrm>
          <a:custGeom>
            <a:avLst/>
            <a:gdLst>
              <a:gd name="connsiteX0" fmla="*/ 0 w 2110154"/>
              <a:gd name="connsiteY0" fmla="*/ 909549 h 1819098"/>
              <a:gd name="connsiteX1" fmla="*/ 454775 w 2110154"/>
              <a:gd name="connsiteY1" fmla="*/ 0 h 1819098"/>
              <a:gd name="connsiteX2" fmla="*/ 1655380 w 2110154"/>
              <a:gd name="connsiteY2" fmla="*/ 0 h 1819098"/>
              <a:gd name="connsiteX3" fmla="*/ 2110154 w 2110154"/>
              <a:gd name="connsiteY3" fmla="*/ 909549 h 1819098"/>
              <a:gd name="connsiteX4" fmla="*/ 1655380 w 2110154"/>
              <a:gd name="connsiteY4" fmla="*/ 1819098 h 1819098"/>
              <a:gd name="connsiteX5" fmla="*/ 454775 w 2110154"/>
              <a:gd name="connsiteY5" fmla="*/ 1819098 h 1819098"/>
              <a:gd name="connsiteX6" fmla="*/ 0 w 2110154"/>
              <a:gd name="connsiteY6" fmla="*/ 909549 h 1819098"/>
              <a:gd name="connsiteX0" fmla="*/ 0 w 2110154"/>
              <a:gd name="connsiteY0" fmla="*/ 1023242 h 1932791"/>
              <a:gd name="connsiteX1" fmla="*/ 454775 w 2110154"/>
              <a:gd name="connsiteY1" fmla="*/ 113693 h 1932791"/>
              <a:gd name="connsiteX2" fmla="*/ 1655380 w 2110154"/>
              <a:gd name="connsiteY2" fmla="*/ 113693 h 1932791"/>
              <a:gd name="connsiteX3" fmla="*/ 2110154 w 2110154"/>
              <a:gd name="connsiteY3" fmla="*/ 1023242 h 1932791"/>
              <a:gd name="connsiteX4" fmla="*/ 1655380 w 2110154"/>
              <a:gd name="connsiteY4" fmla="*/ 1932791 h 1932791"/>
              <a:gd name="connsiteX5" fmla="*/ 454775 w 2110154"/>
              <a:gd name="connsiteY5" fmla="*/ 1932791 h 1932791"/>
              <a:gd name="connsiteX6" fmla="*/ 0 w 2110154"/>
              <a:gd name="connsiteY6" fmla="*/ 1023242 h 1932791"/>
              <a:gd name="connsiteX0" fmla="*/ 0 w 2148326"/>
              <a:gd name="connsiteY0" fmla="*/ 1023242 h 1932791"/>
              <a:gd name="connsiteX1" fmla="*/ 454775 w 2148326"/>
              <a:gd name="connsiteY1" fmla="*/ 113693 h 1932791"/>
              <a:gd name="connsiteX2" fmla="*/ 1655380 w 2148326"/>
              <a:gd name="connsiteY2" fmla="*/ 113693 h 1932791"/>
              <a:gd name="connsiteX3" fmla="*/ 2110154 w 2148326"/>
              <a:gd name="connsiteY3" fmla="*/ 1023242 h 1932791"/>
              <a:gd name="connsiteX4" fmla="*/ 1655380 w 2148326"/>
              <a:gd name="connsiteY4" fmla="*/ 1932791 h 1932791"/>
              <a:gd name="connsiteX5" fmla="*/ 454775 w 2148326"/>
              <a:gd name="connsiteY5" fmla="*/ 1932791 h 1932791"/>
              <a:gd name="connsiteX6" fmla="*/ 0 w 2148326"/>
              <a:gd name="connsiteY6" fmla="*/ 1023242 h 1932791"/>
              <a:gd name="connsiteX0" fmla="*/ 0 w 2148326"/>
              <a:gd name="connsiteY0" fmla="*/ 1023242 h 2107833"/>
              <a:gd name="connsiteX1" fmla="*/ 454775 w 2148326"/>
              <a:gd name="connsiteY1" fmla="*/ 113693 h 2107833"/>
              <a:gd name="connsiteX2" fmla="*/ 1655380 w 2148326"/>
              <a:gd name="connsiteY2" fmla="*/ 113693 h 2107833"/>
              <a:gd name="connsiteX3" fmla="*/ 2110154 w 2148326"/>
              <a:gd name="connsiteY3" fmla="*/ 1023242 h 2107833"/>
              <a:gd name="connsiteX4" fmla="*/ 1655380 w 2148326"/>
              <a:gd name="connsiteY4" fmla="*/ 1932791 h 2107833"/>
              <a:gd name="connsiteX5" fmla="*/ 454775 w 2148326"/>
              <a:gd name="connsiteY5" fmla="*/ 1932791 h 2107833"/>
              <a:gd name="connsiteX6" fmla="*/ 0 w 2148326"/>
              <a:gd name="connsiteY6" fmla="*/ 1023242 h 2107833"/>
              <a:gd name="connsiteX0" fmla="*/ 0 w 2148326"/>
              <a:gd name="connsiteY0" fmla="*/ 1023242 h 2107833"/>
              <a:gd name="connsiteX1" fmla="*/ 454775 w 2148326"/>
              <a:gd name="connsiteY1" fmla="*/ 113693 h 2107833"/>
              <a:gd name="connsiteX2" fmla="*/ 1655380 w 2148326"/>
              <a:gd name="connsiteY2" fmla="*/ 113693 h 2107833"/>
              <a:gd name="connsiteX3" fmla="*/ 2110154 w 2148326"/>
              <a:gd name="connsiteY3" fmla="*/ 1023242 h 2107833"/>
              <a:gd name="connsiteX4" fmla="*/ 1655380 w 2148326"/>
              <a:gd name="connsiteY4" fmla="*/ 1932791 h 2107833"/>
              <a:gd name="connsiteX5" fmla="*/ 454775 w 2148326"/>
              <a:gd name="connsiteY5" fmla="*/ 1932791 h 2107833"/>
              <a:gd name="connsiteX6" fmla="*/ 0 w 2148326"/>
              <a:gd name="connsiteY6" fmla="*/ 1023242 h 2107833"/>
              <a:gd name="connsiteX0" fmla="*/ 38173 w 2186499"/>
              <a:gd name="connsiteY0" fmla="*/ 1023242 h 2107833"/>
              <a:gd name="connsiteX1" fmla="*/ 492948 w 2186499"/>
              <a:gd name="connsiteY1" fmla="*/ 113693 h 2107833"/>
              <a:gd name="connsiteX2" fmla="*/ 1693553 w 2186499"/>
              <a:gd name="connsiteY2" fmla="*/ 113693 h 2107833"/>
              <a:gd name="connsiteX3" fmla="*/ 2148327 w 2186499"/>
              <a:gd name="connsiteY3" fmla="*/ 1023242 h 2107833"/>
              <a:gd name="connsiteX4" fmla="*/ 1693553 w 2186499"/>
              <a:gd name="connsiteY4" fmla="*/ 1932791 h 2107833"/>
              <a:gd name="connsiteX5" fmla="*/ 492948 w 2186499"/>
              <a:gd name="connsiteY5" fmla="*/ 1932791 h 2107833"/>
              <a:gd name="connsiteX6" fmla="*/ 38173 w 2186499"/>
              <a:gd name="connsiteY6" fmla="*/ 1023242 h 2107833"/>
              <a:gd name="connsiteX0" fmla="*/ 38173 w 2186499"/>
              <a:gd name="connsiteY0" fmla="*/ 1023242 h 2107833"/>
              <a:gd name="connsiteX1" fmla="*/ 492948 w 2186499"/>
              <a:gd name="connsiteY1" fmla="*/ 113693 h 2107833"/>
              <a:gd name="connsiteX2" fmla="*/ 1693553 w 2186499"/>
              <a:gd name="connsiteY2" fmla="*/ 113693 h 2107833"/>
              <a:gd name="connsiteX3" fmla="*/ 2148327 w 2186499"/>
              <a:gd name="connsiteY3" fmla="*/ 1023242 h 2107833"/>
              <a:gd name="connsiteX4" fmla="*/ 1693553 w 2186499"/>
              <a:gd name="connsiteY4" fmla="*/ 1932791 h 2107833"/>
              <a:gd name="connsiteX5" fmla="*/ 492948 w 2186499"/>
              <a:gd name="connsiteY5" fmla="*/ 1932791 h 2107833"/>
              <a:gd name="connsiteX6" fmla="*/ 38173 w 2186499"/>
              <a:gd name="connsiteY6" fmla="*/ 1023242 h 2107833"/>
              <a:gd name="connsiteX0" fmla="*/ 15563 w 2166697"/>
              <a:gd name="connsiteY0" fmla="*/ 1142721 h 2227312"/>
              <a:gd name="connsiteX1" fmla="*/ 259322 w 2166697"/>
              <a:gd name="connsiteY1" fmla="*/ 64359 h 2227312"/>
              <a:gd name="connsiteX2" fmla="*/ 1670943 w 2166697"/>
              <a:gd name="connsiteY2" fmla="*/ 233172 h 2227312"/>
              <a:gd name="connsiteX3" fmla="*/ 2125717 w 2166697"/>
              <a:gd name="connsiteY3" fmla="*/ 1142721 h 2227312"/>
              <a:gd name="connsiteX4" fmla="*/ 1670943 w 2166697"/>
              <a:gd name="connsiteY4" fmla="*/ 2052270 h 2227312"/>
              <a:gd name="connsiteX5" fmla="*/ 470338 w 2166697"/>
              <a:gd name="connsiteY5" fmla="*/ 2052270 h 2227312"/>
              <a:gd name="connsiteX6" fmla="*/ 15563 w 2166697"/>
              <a:gd name="connsiteY6" fmla="*/ 1142721 h 2227312"/>
              <a:gd name="connsiteX0" fmla="*/ 21701 w 2153556"/>
              <a:gd name="connsiteY0" fmla="*/ 1286620 h 2371211"/>
              <a:gd name="connsiteX1" fmla="*/ 265460 w 2153556"/>
              <a:gd name="connsiteY1" fmla="*/ 208258 h 2371211"/>
              <a:gd name="connsiteX2" fmla="*/ 1888097 w 2153556"/>
              <a:gd name="connsiteY2" fmla="*/ 95717 h 2371211"/>
              <a:gd name="connsiteX3" fmla="*/ 2131855 w 2153556"/>
              <a:gd name="connsiteY3" fmla="*/ 1286620 h 2371211"/>
              <a:gd name="connsiteX4" fmla="*/ 1677081 w 2153556"/>
              <a:gd name="connsiteY4" fmla="*/ 2196169 h 2371211"/>
              <a:gd name="connsiteX5" fmla="*/ 476476 w 2153556"/>
              <a:gd name="connsiteY5" fmla="*/ 2196169 h 2371211"/>
              <a:gd name="connsiteX6" fmla="*/ 21701 w 2153556"/>
              <a:gd name="connsiteY6" fmla="*/ 1286620 h 2371211"/>
              <a:gd name="connsiteX0" fmla="*/ 21701 w 2334301"/>
              <a:gd name="connsiteY0" fmla="*/ 1288685 h 2371831"/>
              <a:gd name="connsiteX1" fmla="*/ 265460 w 2334301"/>
              <a:gd name="connsiteY1" fmla="*/ 210323 h 2371831"/>
              <a:gd name="connsiteX2" fmla="*/ 1888097 w 2334301"/>
              <a:gd name="connsiteY2" fmla="*/ 97782 h 2371831"/>
              <a:gd name="connsiteX3" fmla="*/ 2328803 w 2334301"/>
              <a:gd name="connsiteY3" fmla="*/ 1316821 h 2371831"/>
              <a:gd name="connsiteX4" fmla="*/ 1677081 w 2334301"/>
              <a:gd name="connsiteY4" fmla="*/ 2198234 h 2371831"/>
              <a:gd name="connsiteX5" fmla="*/ 476476 w 2334301"/>
              <a:gd name="connsiteY5" fmla="*/ 2198234 h 2371831"/>
              <a:gd name="connsiteX6" fmla="*/ 21701 w 2334301"/>
              <a:gd name="connsiteY6" fmla="*/ 1288685 h 2371831"/>
              <a:gd name="connsiteX0" fmla="*/ 36258 w 2348858"/>
              <a:gd name="connsiteY0" fmla="*/ 1288685 h 2290212"/>
              <a:gd name="connsiteX1" fmla="*/ 280017 w 2348858"/>
              <a:gd name="connsiteY1" fmla="*/ 210323 h 2290212"/>
              <a:gd name="connsiteX2" fmla="*/ 1902654 w 2348858"/>
              <a:gd name="connsiteY2" fmla="*/ 97782 h 2290212"/>
              <a:gd name="connsiteX3" fmla="*/ 2343360 w 2348858"/>
              <a:gd name="connsiteY3" fmla="*/ 1316821 h 2290212"/>
              <a:gd name="connsiteX4" fmla="*/ 1691638 w 2348858"/>
              <a:gd name="connsiteY4" fmla="*/ 2198234 h 2290212"/>
              <a:gd name="connsiteX5" fmla="*/ 687980 w 2348858"/>
              <a:gd name="connsiteY5" fmla="*/ 2057557 h 2290212"/>
              <a:gd name="connsiteX6" fmla="*/ 36258 w 2348858"/>
              <a:gd name="connsiteY6" fmla="*/ 1288685 h 2290212"/>
              <a:gd name="connsiteX0" fmla="*/ 15804 w 2511284"/>
              <a:gd name="connsiteY0" fmla="*/ 1288685 h 2250943"/>
              <a:gd name="connsiteX1" fmla="*/ 442443 w 2511284"/>
              <a:gd name="connsiteY1" fmla="*/ 210323 h 2250943"/>
              <a:gd name="connsiteX2" fmla="*/ 2065080 w 2511284"/>
              <a:gd name="connsiteY2" fmla="*/ 97782 h 2250943"/>
              <a:gd name="connsiteX3" fmla="*/ 2505786 w 2511284"/>
              <a:gd name="connsiteY3" fmla="*/ 1316821 h 2250943"/>
              <a:gd name="connsiteX4" fmla="*/ 1854064 w 2511284"/>
              <a:gd name="connsiteY4" fmla="*/ 2198234 h 2250943"/>
              <a:gd name="connsiteX5" fmla="*/ 850406 w 2511284"/>
              <a:gd name="connsiteY5" fmla="*/ 2057557 h 2250943"/>
              <a:gd name="connsiteX6" fmla="*/ 15804 w 2511284"/>
              <a:gd name="connsiteY6" fmla="*/ 1288685 h 2250943"/>
              <a:gd name="connsiteX0" fmla="*/ 15804 w 2511284"/>
              <a:gd name="connsiteY0" fmla="*/ 1288685 h 2250943"/>
              <a:gd name="connsiteX1" fmla="*/ 442443 w 2511284"/>
              <a:gd name="connsiteY1" fmla="*/ 210323 h 2250943"/>
              <a:gd name="connsiteX2" fmla="*/ 2065080 w 2511284"/>
              <a:gd name="connsiteY2" fmla="*/ 97782 h 2250943"/>
              <a:gd name="connsiteX3" fmla="*/ 2505786 w 2511284"/>
              <a:gd name="connsiteY3" fmla="*/ 1316821 h 2250943"/>
              <a:gd name="connsiteX4" fmla="*/ 1854064 w 2511284"/>
              <a:gd name="connsiteY4" fmla="*/ 2198234 h 2250943"/>
              <a:gd name="connsiteX5" fmla="*/ 850406 w 2511284"/>
              <a:gd name="connsiteY5" fmla="*/ 2057557 h 2250943"/>
              <a:gd name="connsiteX6" fmla="*/ 15804 w 2511284"/>
              <a:gd name="connsiteY6" fmla="*/ 1288685 h 2250943"/>
              <a:gd name="connsiteX0" fmla="*/ 16707 w 2521574"/>
              <a:gd name="connsiteY0" fmla="*/ 1354269 h 2316527"/>
              <a:gd name="connsiteX1" fmla="*/ 443346 w 2521574"/>
              <a:gd name="connsiteY1" fmla="*/ 275907 h 2316527"/>
              <a:gd name="connsiteX2" fmla="*/ 2150389 w 2521574"/>
              <a:gd name="connsiteY2" fmla="*/ 78959 h 2316527"/>
              <a:gd name="connsiteX3" fmla="*/ 2506689 w 2521574"/>
              <a:gd name="connsiteY3" fmla="*/ 1382405 h 2316527"/>
              <a:gd name="connsiteX4" fmla="*/ 1854967 w 2521574"/>
              <a:gd name="connsiteY4" fmla="*/ 2263818 h 2316527"/>
              <a:gd name="connsiteX5" fmla="*/ 851309 w 2521574"/>
              <a:gd name="connsiteY5" fmla="*/ 2123141 h 2316527"/>
              <a:gd name="connsiteX6" fmla="*/ 16707 w 2521574"/>
              <a:gd name="connsiteY6" fmla="*/ 1354269 h 2316527"/>
              <a:gd name="connsiteX0" fmla="*/ 22969 w 2528491"/>
              <a:gd name="connsiteY0" fmla="*/ 1382976 h 2345234"/>
              <a:gd name="connsiteX1" fmla="*/ 407405 w 2528491"/>
              <a:gd name="connsiteY1" fmla="*/ 220208 h 2345234"/>
              <a:gd name="connsiteX2" fmla="*/ 2156651 w 2528491"/>
              <a:gd name="connsiteY2" fmla="*/ 107666 h 2345234"/>
              <a:gd name="connsiteX3" fmla="*/ 2512951 w 2528491"/>
              <a:gd name="connsiteY3" fmla="*/ 1411112 h 2345234"/>
              <a:gd name="connsiteX4" fmla="*/ 1861229 w 2528491"/>
              <a:gd name="connsiteY4" fmla="*/ 2292525 h 2345234"/>
              <a:gd name="connsiteX5" fmla="*/ 857571 w 2528491"/>
              <a:gd name="connsiteY5" fmla="*/ 2151848 h 2345234"/>
              <a:gd name="connsiteX6" fmla="*/ 22969 w 2528491"/>
              <a:gd name="connsiteY6" fmla="*/ 1382976 h 2345234"/>
              <a:gd name="connsiteX0" fmla="*/ 22969 w 2528491"/>
              <a:gd name="connsiteY0" fmla="*/ 1382976 h 2394942"/>
              <a:gd name="connsiteX1" fmla="*/ 407405 w 2528491"/>
              <a:gd name="connsiteY1" fmla="*/ 220208 h 2394942"/>
              <a:gd name="connsiteX2" fmla="*/ 2156651 w 2528491"/>
              <a:gd name="connsiteY2" fmla="*/ 107666 h 2394942"/>
              <a:gd name="connsiteX3" fmla="*/ 2512951 w 2528491"/>
              <a:gd name="connsiteY3" fmla="*/ 1411112 h 2394942"/>
              <a:gd name="connsiteX4" fmla="*/ 1861229 w 2528491"/>
              <a:gd name="connsiteY4" fmla="*/ 2292525 h 2394942"/>
              <a:gd name="connsiteX5" fmla="*/ 857571 w 2528491"/>
              <a:gd name="connsiteY5" fmla="*/ 2151848 h 2394942"/>
              <a:gd name="connsiteX6" fmla="*/ 22969 w 2528491"/>
              <a:gd name="connsiteY6" fmla="*/ 1382976 h 2394942"/>
              <a:gd name="connsiteX0" fmla="*/ 22969 w 2528491"/>
              <a:gd name="connsiteY0" fmla="*/ 1382976 h 2409885"/>
              <a:gd name="connsiteX1" fmla="*/ 407405 w 2528491"/>
              <a:gd name="connsiteY1" fmla="*/ 220208 h 2409885"/>
              <a:gd name="connsiteX2" fmla="*/ 2156651 w 2528491"/>
              <a:gd name="connsiteY2" fmla="*/ 107666 h 2409885"/>
              <a:gd name="connsiteX3" fmla="*/ 2512951 w 2528491"/>
              <a:gd name="connsiteY3" fmla="*/ 1411112 h 2409885"/>
              <a:gd name="connsiteX4" fmla="*/ 1861229 w 2528491"/>
              <a:gd name="connsiteY4" fmla="*/ 2292525 h 2409885"/>
              <a:gd name="connsiteX5" fmla="*/ 857571 w 2528491"/>
              <a:gd name="connsiteY5" fmla="*/ 2151848 h 2409885"/>
              <a:gd name="connsiteX6" fmla="*/ 22969 w 2528491"/>
              <a:gd name="connsiteY6" fmla="*/ 1382976 h 2409885"/>
              <a:gd name="connsiteX0" fmla="*/ 22969 w 2643137"/>
              <a:gd name="connsiteY0" fmla="*/ 1457425 h 2484334"/>
              <a:gd name="connsiteX1" fmla="*/ 407405 w 2643137"/>
              <a:gd name="connsiteY1" fmla="*/ 294657 h 2484334"/>
              <a:gd name="connsiteX2" fmla="*/ 2156651 w 2643137"/>
              <a:gd name="connsiteY2" fmla="*/ 182115 h 2484334"/>
              <a:gd name="connsiteX3" fmla="*/ 2512951 w 2643137"/>
              <a:gd name="connsiteY3" fmla="*/ 1485561 h 2484334"/>
              <a:gd name="connsiteX4" fmla="*/ 1861229 w 2643137"/>
              <a:gd name="connsiteY4" fmla="*/ 2366974 h 2484334"/>
              <a:gd name="connsiteX5" fmla="*/ 857571 w 2643137"/>
              <a:gd name="connsiteY5" fmla="*/ 2226297 h 2484334"/>
              <a:gd name="connsiteX6" fmla="*/ 22969 w 2643137"/>
              <a:gd name="connsiteY6" fmla="*/ 1457425 h 2484334"/>
              <a:gd name="connsiteX0" fmla="*/ 22969 w 2524221"/>
              <a:gd name="connsiteY0" fmla="*/ 1469876 h 2496785"/>
              <a:gd name="connsiteX1" fmla="*/ 407405 w 2524221"/>
              <a:gd name="connsiteY1" fmla="*/ 307108 h 2496785"/>
              <a:gd name="connsiteX2" fmla="*/ 2156651 w 2524221"/>
              <a:gd name="connsiteY2" fmla="*/ 194566 h 2496785"/>
              <a:gd name="connsiteX3" fmla="*/ 2512951 w 2524221"/>
              <a:gd name="connsiteY3" fmla="*/ 1498012 h 2496785"/>
              <a:gd name="connsiteX4" fmla="*/ 1861229 w 2524221"/>
              <a:gd name="connsiteY4" fmla="*/ 2379425 h 2496785"/>
              <a:gd name="connsiteX5" fmla="*/ 857571 w 2524221"/>
              <a:gd name="connsiteY5" fmla="*/ 2238748 h 2496785"/>
              <a:gd name="connsiteX6" fmla="*/ 22969 w 2524221"/>
              <a:gd name="connsiteY6" fmla="*/ 1469876 h 2496785"/>
              <a:gd name="connsiteX0" fmla="*/ 22969 w 2545519"/>
              <a:gd name="connsiteY0" fmla="*/ 1494797 h 2521706"/>
              <a:gd name="connsiteX1" fmla="*/ 407405 w 2545519"/>
              <a:gd name="connsiteY1" fmla="*/ 332029 h 2521706"/>
              <a:gd name="connsiteX2" fmla="*/ 2156651 w 2545519"/>
              <a:gd name="connsiteY2" fmla="*/ 219487 h 2521706"/>
              <a:gd name="connsiteX3" fmla="*/ 2512951 w 2545519"/>
              <a:gd name="connsiteY3" fmla="*/ 1522933 h 2521706"/>
              <a:gd name="connsiteX4" fmla="*/ 1861229 w 2545519"/>
              <a:gd name="connsiteY4" fmla="*/ 2404346 h 2521706"/>
              <a:gd name="connsiteX5" fmla="*/ 857571 w 2545519"/>
              <a:gd name="connsiteY5" fmla="*/ 2263669 h 2521706"/>
              <a:gd name="connsiteX6" fmla="*/ 22969 w 2545519"/>
              <a:gd name="connsiteY6" fmla="*/ 1494797 h 252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5519" h="2521706">
                <a:moveTo>
                  <a:pt x="22969" y="1494797"/>
                </a:moveTo>
                <a:cubicBezTo>
                  <a:pt x="-52059" y="1172857"/>
                  <a:pt x="51791" y="544581"/>
                  <a:pt x="407405" y="332029"/>
                </a:cubicBezTo>
                <a:cubicBezTo>
                  <a:pt x="763019" y="119477"/>
                  <a:pt x="1693186" y="-232216"/>
                  <a:pt x="2156651" y="219487"/>
                </a:cubicBezTo>
                <a:cubicBezTo>
                  <a:pt x="2620116" y="671190"/>
                  <a:pt x="2562188" y="1158790"/>
                  <a:pt x="2512951" y="1522933"/>
                </a:cubicBezTo>
                <a:cubicBezTo>
                  <a:pt x="2463714" y="1887076"/>
                  <a:pt x="2137126" y="2280890"/>
                  <a:pt x="1861229" y="2404346"/>
                </a:cubicBezTo>
                <a:cubicBezTo>
                  <a:pt x="1585332" y="2527802"/>
                  <a:pt x="1121745" y="2640343"/>
                  <a:pt x="857571" y="2263669"/>
                </a:cubicBezTo>
                <a:cubicBezTo>
                  <a:pt x="593397" y="1886995"/>
                  <a:pt x="97997" y="1816737"/>
                  <a:pt x="22969" y="1494797"/>
                </a:cubicBezTo>
                <a:close/>
              </a:path>
            </a:pathLst>
          </a:custGeom>
          <a:blipFill dpi="0" rotWithShape="1">
            <a:blip r:embed="rId2">
              <a:extLst>
                <a:ext uri="{28A0092B-C50C-407E-A947-70E740481C1C}">
                  <a14:useLocalDpi xmlns:a14="http://schemas.microsoft.com/office/drawing/2010/main" val="0"/>
                </a:ext>
              </a:extLst>
            </a:blip>
            <a:srcRect/>
            <a:stretch>
              <a:fillRect l="4000" t="30000" r="5000" b="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9" name="Group 19">
            <a:extLst>
              <a:ext uri="{FF2B5EF4-FFF2-40B4-BE49-F238E27FC236}">
                <a16:creationId xmlns:a16="http://schemas.microsoft.com/office/drawing/2014/main" id="{FB9E00BE-D22D-4AFF-AB38-46469E0E4C7E}"/>
              </a:ext>
            </a:extLst>
          </p:cNvPr>
          <p:cNvGrpSpPr/>
          <p:nvPr/>
        </p:nvGrpSpPr>
        <p:grpSpPr>
          <a:xfrm flipH="1">
            <a:off x="3508214" y="41537"/>
            <a:ext cx="7063697" cy="1233121"/>
            <a:chOff x="1345124" y="1141262"/>
            <a:chExt cx="7063697" cy="1233121"/>
          </a:xfrm>
        </p:grpSpPr>
        <p:sp>
          <p:nvSpPr>
            <p:cNvPr id="60" name="Rectangle: Rounded Corners 7">
              <a:extLst>
                <a:ext uri="{FF2B5EF4-FFF2-40B4-BE49-F238E27FC236}">
                  <a16:creationId xmlns:a16="http://schemas.microsoft.com/office/drawing/2014/main" id="{36FF9565-D75C-40AB-BECE-AFEDE0B8131F}"/>
                </a:ext>
              </a:extLst>
            </p:cNvPr>
            <p:cNvSpPr/>
            <p:nvPr/>
          </p:nvSpPr>
          <p:spPr>
            <a:xfrm>
              <a:off x="2617622" y="1303140"/>
              <a:ext cx="5791199" cy="9144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Top Corners Rounded 8">
              <a:extLst>
                <a:ext uri="{FF2B5EF4-FFF2-40B4-BE49-F238E27FC236}">
                  <a16:creationId xmlns:a16="http://schemas.microsoft.com/office/drawing/2014/main" id="{0A6EABCE-7879-49C8-BAAD-4FDD03A3D05C}"/>
                </a:ext>
              </a:extLst>
            </p:cNvPr>
            <p:cNvSpPr/>
            <p:nvPr/>
          </p:nvSpPr>
          <p:spPr>
            <a:xfrm rot="5400000">
              <a:off x="7639750" y="1417440"/>
              <a:ext cx="685800" cy="685800"/>
            </a:xfrm>
            <a:prstGeom prst="round2SameRect">
              <a:avLst>
                <a:gd name="adj1" fmla="val 50000"/>
                <a:gd name="adj2" fmla="val 0"/>
              </a:avLst>
            </a:prstGeom>
            <a:solidFill>
              <a:srgbClr val="FF99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12">
              <a:extLst>
                <a:ext uri="{FF2B5EF4-FFF2-40B4-BE49-F238E27FC236}">
                  <a16:creationId xmlns:a16="http://schemas.microsoft.com/office/drawing/2014/main" id="{5B95EBD3-A608-47DC-83A6-8E21F6EBB516}"/>
                </a:ext>
              </a:extLst>
            </p:cNvPr>
            <p:cNvSpPr/>
            <p:nvPr/>
          </p:nvSpPr>
          <p:spPr>
            <a:xfrm>
              <a:off x="3168386" y="1501061"/>
              <a:ext cx="513522" cy="51352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10">
              <a:extLst>
                <a:ext uri="{FF2B5EF4-FFF2-40B4-BE49-F238E27FC236}">
                  <a16:creationId xmlns:a16="http://schemas.microsoft.com/office/drawing/2014/main" id="{488810AB-E00A-4F2B-B563-9F2C27D2D499}"/>
                </a:ext>
              </a:extLst>
            </p:cNvPr>
            <p:cNvSpPr/>
            <p:nvPr/>
          </p:nvSpPr>
          <p:spPr>
            <a:xfrm>
              <a:off x="2207744" y="1141262"/>
              <a:ext cx="1233121" cy="123312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Circle: Hollow 11">
              <a:extLst>
                <a:ext uri="{FF2B5EF4-FFF2-40B4-BE49-F238E27FC236}">
                  <a16:creationId xmlns:a16="http://schemas.microsoft.com/office/drawing/2014/main" id="{ABBA7577-B771-48EF-86CF-9A74C497E9DF}"/>
                </a:ext>
              </a:extLst>
            </p:cNvPr>
            <p:cNvSpPr/>
            <p:nvPr/>
          </p:nvSpPr>
          <p:spPr>
            <a:xfrm>
              <a:off x="2367104" y="1300622"/>
              <a:ext cx="914400" cy="914400"/>
            </a:xfrm>
            <a:prstGeom prst="donut">
              <a:avLst>
                <a:gd name="adj" fmla="val 17462"/>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5" name="Rectangle 15">
              <a:extLst>
                <a:ext uri="{FF2B5EF4-FFF2-40B4-BE49-F238E27FC236}">
                  <a16:creationId xmlns:a16="http://schemas.microsoft.com/office/drawing/2014/main" id="{8B2A56F7-039A-4BD8-A060-7D6C2E14E3EB}"/>
                </a:ext>
              </a:extLst>
            </p:cNvPr>
            <p:cNvSpPr/>
            <p:nvPr/>
          </p:nvSpPr>
          <p:spPr>
            <a:xfrm>
              <a:off x="1704085" y="1650439"/>
              <a:ext cx="814573" cy="19661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14">
              <a:extLst>
                <a:ext uri="{FF2B5EF4-FFF2-40B4-BE49-F238E27FC236}">
                  <a16:creationId xmlns:a16="http://schemas.microsoft.com/office/drawing/2014/main" id="{F2E5135D-88B7-448F-8BF4-A164DFD74A63}"/>
                </a:ext>
              </a:extLst>
            </p:cNvPr>
            <p:cNvSpPr/>
            <p:nvPr/>
          </p:nvSpPr>
          <p:spPr>
            <a:xfrm>
              <a:off x="1345124" y="1487039"/>
              <a:ext cx="520504" cy="520504"/>
            </a:xfrm>
            <a:prstGeom prst="ellipse">
              <a:avLst/>
            </a:prstGeom>
            <a:solidFill>
              <a:srgbClr val="D4D0DE"/>
            </a:solidFill>
            <a:ln w="1365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 name="Picture 3">
              <a:extLst>
                <a:ext uri="{FF2B5EF4-FFF2-40B4-BE49-F238E27FC236}">
                  <a16:creationId xmlns:a16="http://schemas.microsoft.com/office/drawing/2014/main" id="{F72EC253-709D-4811-9F6A-40B9DB33DF3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b="14051"/>
            <a:stretch/>
          </p:blipFill>
          <p:spPr>
            <a:xfrm>
              <a:off x="7743108" y="1566908"/>
              <a:ext cx="479084" cy="411767"/>
            </a:xfrm>
            <a:prstGeom prst="rect">
              <a:avLst/>
            </a:prstGeom>
          </p:spPr>
        </p:pic>
        <p:sp>
          <p:nvSpPr>
            <p:cNvPr id="74" name="TextBox 16">
              <a:extLst>
                <a:ext uri="{FF2B5EF4-FFF2-40B4-BE49-F238E27FC236}">
                  <a16:creationId xmlns:a16="http://schemas.microsoft.com/office/drawing/2014/main" id="{8484D194-8FBB-41BA-92C5-C09CA04D14D2}"/>
                </a:ext>
              </a:extLst>
            </p:cNvPr>
            <p:cNvSpPr txBox="1"/>
            <p:nvPr/>
          </p:nvSpPr>
          <p:spPr>
            <a:xfrm>
              <a:off x="3627620" y="1472716"/>
              <a:ext cx="4310391" cy="646331"/>
            </a:xfrm>
            <a:prstGeom prst="rect">
              <a:avLst/>
            </a:prstGeom>
            <a:noFill/>
          </p:spPr>
          <p:txBody>
            <a:bodyPr wrap="square" rtlCol="0">
              <a:spAutoFit/>
            </a:bodyPr>
            <a:lstStyle/>
            <a:p>
              <a:pPr algn="r"/>
              <a:r>
                <a:rPr lang="ar-SY" b="1" dirty="0"/>
                <a:t>أحول باستخدام ( يمين،  شمال ) مع الاستفادة من </a:t>
              </a:r>
            </a:p>
            <a:p>
              <a:pPr algn="r"/>
              <a:r>
                <a:rPr lang="ar-SY" b="1" dirty="0"/>
                <a:t>المثال الأول :</a:t>
              </a:r>
            </a:p>
          </p:txBody>
        </p:sp>
        <p:sp>
          <p:nvSpPr>
            <p:cNvPr id="75" name="TextBox 18">
              <a:extLst>
                <a:ext uri="{FF2B5EF4-FFF2-40B4-BE49-F238E27FC236}">
                  <a16:creationId xmlns:a16="http://schemas.microsoft.com/office/drawing/2014/main" id="{F07770C7-2019-491F-A263-C4022F48B5B1}"/>
                </a:ext>
              </a:extLst>
            </p:cNvPr>
            <p:cNvSpPr txBox="1"/>
            <p:nvPr/>
          </p:nvSpPr>
          <p:spPr>
            <a:xfrm>
              <a:off x="2841537" y="1472819"/>
              <a:ext cx="184731" cy="523220"/>
            </a:xfrm>
            <a:prstGeom prst="rect">
              <a:avLst/>
            </a:prstGeom>
            <a:noFill/>
          </p:spPr>
          <p:txBody>
            <a:bodyPr wrap="none" rtlCol="0">
              <a:spAutoFit/>
            </a:bodyPr>
            <a:lstStyle/>
            <a:p>
              <a:endParaRPr lang="en-US" sz="2800" b="1" dirty="0">
                <a:solidFill>
                  <a:schemeClr val="bg1"/>
                </a:solidFill>
              </a:endParaRPr>
            </a:p>
          </p:txBody>
        </p:sp>
      </p:grpSp>
      <p:sp>
        <p:nvSpPr>
          <p:cNvPr id="24" name="Rectangle 3">
            <a:extLst>
              <a:ext uri="{FF2B5EF4-FFF2-40B4-BE49-F238E27FC236}">
                <a16:creationId xmlns:a16="http://schemas.microsoft.com/office/drawing/2014/main" id="{A650EE87-109A-4FFC-B85B-9C8EF6F3F81E}"/>
              </a:ext>
            </a:extLst>
          </p:cNvPr>
          <p:cNvSpPr/>
          <p:nvPr/>
        </p:nvSpPr>
        <p:spPr>
          <a:xfrm>
            <a:off x="9962498" y="0"/>
            <a:ext cx="2369127" cy="6882964"/>
          </a:xfrm>
          <a:prstGeom prst="rect">
            <a:avLst/>
          </a:prstGeom>
          <a:solidFill>
            <a:srgbClr val="394551"/>
          </a:solidFill>
          <a:ln>
            <a:noFill/>
          </a:ln>
          <a:effectLst>
            <a:outerShdw blurRad="203200" dist="165100" dir="8100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4">
            <a:extLst>
              <a:ext uri="{FF2B5EF4-FFF2-40B4-BE49-F238E27FC236}">
                <a16:creationId xmlns:a16="http://schemas.microsoft.com/office/drawing/2014/main" id="{A1295199-7112-49CE-A47A-FAFBD118A2EE}"/>
              </a:ext>
            </a:extLst>
          </p:cNvPr>
          <p:cNvSpPr/>
          <p:nvPr/>
        </p:nvSpPr>
        <p:spPr>
          <a:xfrm>
            <a:off x="9962494" y="4504719"/>
            <a:ext cx="2369127" cy="324853"/>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D0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5">
            <a:extLst>
              <a:ext uri="{FF2B5EF4-FFF2-40B4-BE49-F238E27FC236}">
                <a16:creationId xmlns:a16="http://schemas.microsoft.com/office/drawing/2014/main" id="{F4E55228-552B-4BD1-B0B6-B030A6B8087C}"/>
              </a:ext>
            </a:extLst>
          </p:cNvPr>
          <p:cNvSpPr/>
          <p:nvPr/>
        </p:nvSpPr>
        <p:spPr>
          <a:xfrm flipV="1">
            <a:off x="9962495" y="1937984"/>
            <a:ext cx="2369127" cy="541422"/>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C0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
            <a:extLst>
              <a:ext uri="{FF2B5EF4-FFF2-40B4-BE49-F238E27FC236}">
                <a16:creationId xmlns:a16="http://schemas.microsoft.com/office/drawing/2014/main" id="{3C8FC663-0353-4E6E-B772-6136B2A1A6C7}"/>
              </a:ext>
            </a:extLst>
          </p:cNvPr>
          <p:cNvSpPr/>
          <p:nvPr/>
        </p:nvSpPr>
        <p:spPr>
          <a:xfrm>
            <a:off x="9962494" y="2479406"/>
            <a:ext cx="1812760" cy="2025313"/>
          </a:xfrm>
          <a:prstGeom prst="rect">
            <a:avLst/>
          </a:prstGeom>
          <a:solidFill>
            <a:srgbClr val="1B2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9">
            <a:extLst>
              <a:ext uri="{FF2B5EF4-FFF2-40B4-BE49-F238E27FC236}">
                <a16:creationId xmlns:a16="http://schemas.microsoft.com/office/drawing/2014/main" id="{F19CB0CF-105C-4C4F-8E44-3E29B15F3E0E}"/>
              </a:ext>
            </a:extLst>
          </p:cNvPr>
          <p:cNvGrpSpPr/>
          <p:nvPr/>
        </p:nvGrpSpPr>
        <p:grpSpPr>
          <a:xfrm>
            <a:off x="10725021" y="2054066"/>
            <a:ext cx="422036" cy="100487"/>
            <a:chOff x="2432178" y="1589141"/>
            <a:chExt cx="422036" cy="100487"/>
          </a:xfrm>
        </p:grpSpPr>
        <p:sp>
          <p:nvSpPr>
            <p:cNvPr id="29" name="Light1">
              <a:extLst>
                <a:ext uri="{FF2B5EF4-FFF2-40B4-BE49-F238E27FC236}">
                  <a16:creationId xmlns:a16="http://schemas.microsoft.com/office/drawing/2014/main" id="{56DD5D2D-6AB0-4B7C-98A4-DB080266E35C}"/>
                </a:ext>
              </a:extLst>
            </p:cNvPr>
            <p:cNvSpPr/>
            <p:nvPr/>
          </p:nvSpPr>
          <p:spPr>
            <a:xfrm rot="16200000">
              <a:off x="2604384" y="1416938"/>
              <a:ext cx="77628"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0">
              <a:extLst>
                <a:ext uri="{FF2B5EF4-FFF2-40B4-BE49-F238E27FC236}">
                  <a16:creationId xmlns:a16="http://schemas.microsoft.com/office/drawing/2014/main" id="{EAC20CE0-B6D8-47A9-BA99-A971031F1970}"/>
                </a:ext>
              </a:extLst>
            </p:cNvPr>
            <p:cNvSpPr/>
            <p:nvPr/>
          </p:nvSpPr>
          <p:spPr>
            <a:xfrm>
              <a:off x="2432178" y="1643909"/>
              <a:ext cx="422032" cy="45719"/>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Oval 10">
            <a:extLst>
              <a:ext uri="{FF2B5EF4-FFF2-40B4-BE49-F238E27FC236}">
                <a16:creationId xmlns:a16="http://schemas.microsoft.com/office/drawing/2014/main" id="{3AFCDB30-5930-4D98-9A2B-96F9446EF2C3}"/>
              </a:ext>
            </a:extLst>
          </p:cNvPr>
          <p:cNvSpPr/>
          <p:nvPr/>
        </p:nvSpPr>
        <p:spPr>
          <a:xfrm>
            <a:off x="10890938" y="2108834"/>
            <a:ext cx="90202" cy="113813"/>
          </a:xfrm>
          <a:prstGeom prst="ellipse">
            <a:avLst/>
          </a:prstGeom>
          <a:solidFill>
            <a:schemeClr val="bg1"/>
          </a:solidFill>
          <a:ln>
            <a:noFill/>
          </a:ln>
          <a:effectLst>
            <a:glow rad="254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12">
            <a:extLst>
              <a:ext uri="{FF2B5EF4-FFF2-40B4-BE49-F238E27FC236}">
                <a16:creationId xmlns:a16="http://schemas.microsoft.com/office/drawing/2014/main" id="{AFD528B4-9773-44C9-AA05-400F5E14FCB5}"/>
              </a:ext>
            </a:extLst>
          </p:cNvPr>
          <p:cNvGrpSpPr/>
          <p:nvPr/>
        </p:nvGrpSpPr>
        <p:grpSpPr>
          <a:xfrm>
            <a:off x="10361973" y="1870854"/>
            <a:ext cx="1184557" cy="1101140"/>
            <a:chOff x="381259" y="1883160"/>
            <a:chExt cx="1184557" cy="1101140"/>
          </a:xfrm>
        </p:grpSpPr>
        <p:grpSp>
          <p:nvGrpSpPr>
            <p:cNvPr id="40" name="Group 11">
              <a:extLst>
                <a:ext uri="{FF2B5EF4-FFF2-40B4-BE49-F238E27FC236}">
                  <a16:creationId xmlns:a16="http://schemas.microsoft.com/office/drawing/2014/main" id="{05111B57-645F-45A4-BD21-9851AC6A1B08}"/>
                </a:ext>
              </a:extLst>
            </p:cNvPr>
            <p:cNvGrpSpPr/>
            <p:nvPr/>
          </p:nvGrpSpPr>
          <p:grpSpPr>
            <a:xfrm>
              <a:off x="381259" y="2129310"/>
              <a:ext cx="1184557" cy="854990"/>
              <a:chOff x="367418" y="2096843"/>
              <a:chExt cx="1184557" cy="854990"/>
            </a:xfrm>
          </p:grpSpPr>
          <p:sp>
            <p:nvSpPr>
              <p:cNvPr id="44" name="Flowchart: Manual Operation 24">
                <a:extLst>
                  <a:ext uri="{FF2B5EF4-FFF2-40B4-BE49-F238E27FC236}">
                    <a16:creationId xmlns:a16="http://schemas.microsoft.com/office/drawing/2014/main" id="{6AD2585D-80A6-4283-9DFF-61C6DD7D2E28}"/>
                  </a:ext>
                </a:extLst>
              </p:cNvPr>
              <p:cNvSpPr/>
              <p:nvPr/>
            </p:nvSpPr>
            <p:spPr>
              <a:xfrm flipV="1">
                <a:off x="367418" y="2096843"/>
                <a:ext cx="1184557" cy="85499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604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604"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lowchart: Manual Operation 24">
                <a:extLst>
                  <a:ext uri="{FF2B5EF4-FFF2-40B4-BE49-F238E27FC236}">
                    <a16:creationId xmlns:a16="http://schemas.microsoft.com/office/drawing/2014/main" id="{D5D655EE-BE3F-46DB-BB74-F3D6ACE217E3}"/>
                  </a:ext>
                </a:extLst>
              </p:cNvPr>
              <p:cNvSpPr/>
              <p:nvPr/>
            </p:nvSpPr>
            <p:spPr>
              <a:xfrm flipV="1">
                <a:off x="514603" y="2117757"/>
                <a:ext cx="890189" cy="64252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430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430"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lowchart: Manual Operation 24">
              <a:extLst>
                <a:ext uri="{FF2B5EF4-FFF2-40B4-BE49-F238E27FC236}">
                  <a16:creationId xmlns:a16="http://schemas.microsoft.com/office/drawing/2014/main" id="{4E13F46C-4766-4B65-B42A-EB157CF86FB8}"/>
                </a:ext>
              </a:extLst>
            </p:cNvPr>
            <p:cNvSpPr/>
            <p:nvPr/>
          </p:nvSpPr>
          <p:spPr>
            <a:xfrm flipV="1">
              <a:off x="629298" y="1883160"/>
              <a:ext cx="660399" cy="85202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65000">
                  <a:srgbClr val="FFFFFF">
                    <a:lumMod val="0"/>
                    <a:lumOff val="100000"/>
                    <a:alpha val="18000"/>
                  </a:srgbClr>
                </a:gs>
                <a:gs pos="36000">
                  <a:srgbClr val="00FFFF">
                    <a:alpha val="80000"/>
                  </a:srgbClr>
                </a:gs>
                <a:gs pos="0">
                  <a:srgbClr val="00FFFF"/>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Oval 17">
            <a:extLst>
              <a:ext uri="{FF2B5EF4-FFF2-40B4-BE49-F238E27FC236}">
                <a16:creationId xmlns:a16="http://schemas.microsoft.com/office/drawing/2014/main" id="{AAD442B8-ED74-4063-9010-2E7B5F0886D8}"/>
              </a:ext>
            </a:extLst>
          </p:cNvPr>
          <p:cNvSpPr/>
          <p:nvPr/>
        </p:nvSpPr>
        <p:spPr>
          <a:xfrm>
            <a:off x="10604630" y="712134"/>
            <a:ext cx="900997" cy="900997"/>
          </a:xfrm>
          <a:prstGeom prst="ellipse">
            <a:avLst/>
          </a:prstGeom>
          <a:solidFill>
            <a:srgbClr val="39455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16">
            <a:extLst>
              <a:ext uri="{FF2B5EF4-FFF2-40B4-BE49-F238E27FC236}">
                <a16:creationId xmlns:a16="http://schemas.microsoft.com/office/drawing/2014/main" id="{5BCE99D9-251B-47B0-80CC-0AB4529BEB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28742" y="822919"/>
            <a:ext cx="670605" cy="71764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52" name="Group 21">
            <a:extLst>
              <a:ext uri="{FF2B5EF4-FFF2-40B4-BE49-F238E27FC236}">
                <a16:creationId xmlns:a16="http://schemas.microsoft.com/office/drawing/2014/main" id="{841406D0-9B78-4B69-ABC9-05A40A4C639C}"/>
              </a:ext>
            </a:extLst>
          </p:cNvPr>
          <p:cNvGrpSpPr/>
          <p:nvPr/>
        </p:nvGrpSpPr>
        <p:grpSpPr>
          <a:xfrm>
            <a:off x="9994541" y="2698094"/>
            <a:ext cx="2003394" cy="805723"/>
            <a:chOff x="32045" y="2673130"/>
            <a:chExt cx="2003394" cy="805723"/>
          </a:xfrm>
        </p:grpSpPr>
        <p:sp>
          <p:nvSpPr>
            <p:cNvPr id="53" name="TextBox 35">
              <a:extLst>
                <a:ext uri="{FF2B5EF4-FFF2-40B4-BE49-F238E27FC236}">
                  <a16:creationId xmlns:a16="http://schemas.microsoft.com/office/drawing/2014/main" id="{BC81750F-28A6-407E-93EE-0E1F964AB942}"/>
                </a:ext>
              </a:extLst>
            </p:cNvPr>
            <p:cNvSpPr txBox="1"/>
            <p:nvPr/>
          </p:nvSpPr>
          <p:spPr>
            <a:xfrm>
              <a:off x="850854" y="2673130"/>
              <a:ext cx="184731" cy="369332"/>
            </a:xfrm>
            <a:prstGeom prst="rect">
              <a:avLst/>
            </a:prstGeom>
            <a:noFill/>
          </p:spPr>
          <p:txBody>
            <a:bodyPr wrap="none" rtlCol="0">
              <a:spAutoFit/>
            </a:bodyPr>
            <a:lstStyle/>
            <a:p>
              <a:pPr algn="ctr"/>
              <a:endParaRPr lang="en-US" dirty="0">
                <a:solidFill>
                  <a:srgbClr val="00FFFF"/>
                </a:solidFill>
                <a:latin typeface="Oswald" panose="02000503000000000000" pitchFamily="2" charset="0"/>
              </a:endParaRPr>
            </a:p>
          </p:txBody>
        </p:sp>
        <p:sp>
          <p:nvSpPr>
            <p:cNvPr id="54" name="TextBox 36">
              <a:extLst>
                <a:ext uri="{FF2B5EF4-FFF2-40B4-BE49-F238E27FC236}">
                  <a16:creationId xmlns:a16="http://schemas.microsoft.com/office/drawing/2014/main" id="{6300D852-9565-4201-AB55-7B8E87730B9F}"/>
                </a:ext>
              </a:extLst>
            </p:cNvPr>
            <p:cNvSpPr txBox="1"/>
            <p:nvPr/>
          </p:nvSpPr>
          <p:spPr>
            <a:xfrm>
              <a:off x="32045" y="3078743"/>
              <a:ext cx="2003394" cy="400110"/>
            </a:xfrm>
            <a:prstGeom prst="rect">
              <a:avLst/>
            </a:prstGeom>
            <a:noFill/>
          </p:spPr>
          <p:txBody>
            <a:bodyPr wrap="square" rtlCol="0">
              <a:spAutoFit/>
            </a:bodyPr>
            <a:lstStyle/>
            <a:p>
              <a:pPr algn="ctr"/>
              <a:r>
                <a:rPr lang="ar-SY" sz="2000" dirty="0">
                  <a:solidFill>
                    <a:srgbClr val="33CCCC"/>
                  </a:solidFill>
                  <a:latin typeface="Helvetica" panose="020B0604020202020204" pitchFamily="34" charset="0"/>
                </a:rPr>
                <a:t>التَّرَاكِيبُ اللُّغَوِيَّةُ</a:t>
              </a:r>
            </a:p>
          </p:txBody>
        </p:sp>
      </p:grpSp>
      <p:sp>
        <p:nvSpPr>
          <p:cNvPr id="55" name="TextBox 1">
            <a:extLst>
              <a:ext uri="{FF2B5EF4-FFF2-40B4-BE49-F238E27FC236}">
                <a16:creationId xmlns:a16="http://schemas.microsoft.com/office/drawing/2014/main" id="{C54F66CB-3E04-4C45-996C-7E6BA81E65FE}"/>
              </a:ext>
            </a:extLst>
          </p:cNvPr>
          <p:cNvSpPr txBox="1"/>
          <p:nvPr/>
        </p:nvSpPr>
        <p:spPr>
          <a:xfrm>
            <a:off x="9962494" y="3938663"/>
            <a:ext cx="2048531" cy="830997"/>
          </a:xfrm>
          <a:prstGeom prst="rect">
            <a:avLst/>
          </a:prstGeom>
          <a:noFill/>
          <a:effectLst>
            <a:outerShdw blurRad="88900" dist="215900" dir="1800000" sy="23000" kx="1200000" algn="br" rotWithShape="0">
              <a:prstClr val="black">
                <a:alpha val="46000"/>
              </a:prstClr>
            </a:outerShdw>
          </a:effectLst>
        </p:spPr>
        <p:txBody>
          <a:bodyPr wrap="square" rtlCol="0">
            <a:spAutoFit/>
          </a:bodyPr>
          <a:lstStyle/>
          <a:p>
            <a:pPr algn="ctr"/>
            <a:r>
              <a:rPr lang="ar-SY" sz="2400" b="1" dirty="0">
                <a:solidFill>
                  <a:srgbClr val="FF0000"/>
                </a:solidFill>
                <a:latin typeface="Oswald" panose="02000503000000000000" pitchFamily="2" charset="0"/>
              </a:rPr>
              <a:t>ثالثاً</a:t>
            </a:r>
          </a:p>
          <a:p>
            <a:pPr algn="ctr"/>
            <a:r>
              <a:rPr lang="ar-SY" sz="2400" b="1" dirty="0">
                <a:solidFill>
                  <a:srgbClr val="FFC000"/>
                </a:solidFill>
                <a:latin typeface="Oswald" panose="02000503000000000000" pitchFamily="2" charset="0"/>
              </a:rPr>
              <a:t>أَستَخْدِمُ:</a:t>
            </a:r>
          </a:p>
        </p:txBody>
      </p:sp>
      <p:grpSp>
        <p:nvGrpSpPr>
          <p:cNvPr id="51" name="Group 46">
            <a:extLst>
              <a:ext uri="{FF2B5EF4-FFF2-40B4-BE49-F238E27FC236}">
                <a16:creationId xmlns:a16="http://schemas.microsoft.com/office/drawing/2014/main" id="{E1C29576-FEC7-4183-93AA-CB21C05DC595}"/>
              </a:ext>
            </a:extLst>
          </p:cNvPr>
          <p:cNvGrpSpPr/>
          <p:nvPr/>
        </p:nvGrpSpPr>
        <p:grpSpPr>
          <a:xfrm>
            <a:off x="6725798" y="2938868"/>
            <a:ext cx="1349827" cy="2091875"/>
            <a:chOff x="7888425" y="1740804"/>
            <a:chExt cx="1349827" cy="2091875"/>
          </a:xfrm>
        </p:grpSpPr>
        <p:sp>
          <p:nvSpPr>
            <p:cNvPr id="56" name="Rectangle: Rounded Corners 29">
              <a:extLst>
                <a:ext uri="{FF2B5EF4-FFF2-40B4-BE49-F238E27FC236}">
                  <a16:creationId xmlns:a16="http://schemas.microsoft.com/office/drawing/2014/main" id="{813A62C4-6E3B-4142-A4AC-E0759455EB45}"/>
                </a:ext>
              </a:extLst>
            </p:cNvPr>
            <p:cNvSpPr/>
            <p:nvPr/>
          </p:nvSpPr>
          <p:spPr>
            <a:xfrm>
              <a:off x="7888425" y="1740804"/>
              <a:ext cx="1349827" cy="2091875"/>
            </a:xfrm>
            <a:prstGeom prst="roundRect">
              <a:avLst>
                <a:gd name="adj" fmla="val 50000"/>
              </a:avLst>
            </a:prstGeom>
            <a:gradFill flip="none" rotWithShape="1">
              <a:gsLst>
                <a:gs pos="51000">
                  <a:srgbClr val="006666"/>
                </a:gs>
                <a:gs pos="100000">
                  <a:srgbClr val="00CC99"/>
                </a:gs>
              </a:gsLst>
              <a:lin ang="18900000" scaled="1"/>
              <a:tileRect/>
            </a:gra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1">
              <a:extLst>
                <a:ext uri="{FF2B5EF4-FFF2-40B4-BE49-F238E27FC236}">
                  <a16:creationId xmlns:a16="http://schemas.microsoft.com/office/drawing/2014/main" id="{A52666D3-B028-452B-8AB0-47D96C6D0DB6}"/>
                </a:ext>
              </a:extLst>
            </p:cNvPr>
            <p:cNvSpPr txBox="1"/>
            <p:nvPr/>
          </p:nvSpPr>
          <p:spPr>
            <a:xfrm>
              <a:off x="7968805" y="1863587"/>
              <a:ext cx="1143679" cy="923330"/>
            </a:xfrm>
            <a:prstGeom prst="rect">
              <a:avLst/>
            </a:prstGeom>
            <a:noFill/>
          </p:spPr>
          <p:txBody>
            <a:bodyPr wrap="square" rtlCol="0">
              <a:spAutoFit/>
            </a:bodyPr>
            <a:lstStyle/>
            <a:p>
              <a:pPr algn="ctr"/>
              <a:r>
                <a:rPr lang="ar-SY" b="1" dirty="0">
                  <a:solidFill>
                    <a:schemeClr val="bg1"/>
                  </a:solidFill>
                  <a:latin typeface="Oswald" panose="02000503000000000000" pitchFamily="2" charset="0"/>
                </a:rPr>
                <a:t>يقفُ فوَّازُ بجوارِ المدرسةِ</a:t>
              </a:r>
              <a:endParaRPr lang="en-US" b="1" dirty="0">
                <a:solidFill>
                  <a:schemeClr val="bg1"/>
                </a:solidFill>
                <a:latin typeface="Oswald" panose="02000503000000000000" pitchFamily="2" charset="0"/>
              </a:endParaRPr>
            </a:p>
          </p:txBody>
        </p:sp>
      </p:grpSp>
      <p:sp>
        <p:nvSpPr>
          <p:cNvPr id="58" name="Freeform: Shape 30">
            <a:extLst>
              <a:ext uri="{FF2B5EF4-FFF2-40B4-BE49-F238E27FC236}">
                <a16:creationId xmlns:a16="http://schemas.microsoft.com/office/drawing/2014/main" id="{FAD80256-A8D5-493C-B5B0-EB60813399F8}"/>
              </a:ext>
            </a:extLst>
          </p:cNvPr>
          <p:cNvSpPr/>
          <p:nvPr/>
        </p:nvSpPr>
        <p:spPr>
          <a:xfrm>
            <a:off x="6558884" y="3984806"/>
            <a:ext cx="1683657" cy="2873829"/>
          </a:xfrm>
          <a:custGeom>
            <a:avLst/>
            <a:gdLst>
              <a:gd name="connsiteX0" fmla="*/ 0 w 1683657"/>
              <a:gd name="connsiteY0" fmla="*/ 0 h 2873829"/>
              <a:gd name="connsiteX1" fmla="*/ 730864 w 1683657"/>
              <a:gd name="connsiteY1" fmla="*/ 0 h 2873829"/>
              <a:gd name="connsiteX2" fmla="*/ 841828 w 1683657"/>
              <a:gd name="connsiteY2" fmla="*/ 268582 h 2873829"/>
              <a:gd name="connsiteX3" fmla="*/ 952793 w 1683657"/>
              <a:gd name="connsiteY3" fmla="*/ 0 h 2873829"/>
              <a:gd name="connsiteX4" fmla="*/ 1683657 w 1683657"/>
              <a:gd name="connsiteY4" fmla="*/ 0 h 2873829"/>
              <a:gd name="connsiteX5" fmla="*/ 1683657 w 1683657"/>
              <a:gd name="connsiteY5" fmla="*/ 2235201 h 2873829"/>
              <a:gd name="connsiteX6" fmla="*/ 1045029 w 1683657"/>
              <a:gd name="connsiteY6" fmla="*/ 2873829 h 2873829"/>
              <a:gd name="connsiteX7" fmla="*/ 638628 w 1683657"/>
              <a:gd name="connsiteY7" fmla="*/ 2873829 h 2873829"/>
              <a:gd name="connsiteX8" fmla="*/ 0 w 1683657"/>
              <a:gd name="connsiteY8" fmla="*/ 2235201 h 28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657" h="2873829">
                <a:moveTo>
                  <a:pt x="0" y="0"/>
                </a:moveTo>
                <a:lnTo>
                  <a:pt x="730864" y="0"/>
                </a:lnTo>
                <a:lnTo>
                  <a:pt x="841828" y="268582"/>
                </a:lnTo>
                <a:lnTo>
                  <a:pt x="952793" y="0"/>
                </a:lnTo>
                <a:lnTo>
                  <a:pt x="1683657" y="0"/>
                </a:lnTo>
                <a:lnTo>
                  <a:pt x="1683657" y="2235201"/>
                </a:lnTo>
                <a:cubicBezTo>
                  <a:pt x="1683657" y="2587906"/>
                  <a:pt x="1397734" y="2873829"/>
                  <a:pt x="1045029" y="2873829"/>
                </a:cubicBezTo>
                <a:lnTo>
                  <a:pt x="638628" y="2873829"/>
                </a:lnTo>
                <a:cubicBezTo>
                  <a:pt x="285923" y="2873829"/>
                  <a:pt x="0" y="2587906"/>
                  <a:pt x="0" y="2235201"/>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Y" sz="1800" dirty="0">
              <a:solidFill>
                <a:schemeClr val="tx1"/>
              </a:solidFill>
            </a:endParaRPr>
          </a:p>
        </p:txBody>
      </p:sp>
      <p:sp>
        <p:nvSpPr>
          <p:cNvPr id="69" name="TextBox 32">
            <a:extLst>
              <a:ext uri="{FF2B5EF4-FFF2-40B4-BE49-F238E27FC236}">
                <a16:creationId xmlns:a16="http://schemas.microsoft.com/office/drawing/2014/main" id="{3D351575-C37A-430D-84C9-C7B1D52E26B9}"/>
              </a:ext>
            </a:extLst>
          </p:cNvPr>
          <p:cNvSpPr txBox="1"/>
          <p:nvPr/>
        </p:nvSpPr>
        <p:spPr>
          <a:xfrm>
            <a:off x="7153964" y="5757833"/>
            <a:ext cx="478971" cy="923330"/>
          </a:xfrm>
          <a:prstGeom prst="rect">
            <a:avLst/>
          </a:prstGeom>
          <a:noFill/>
        </p:spPr>
        <p:txBody>
          <a:bodyPr wrap="square" rtlCol="0">
            <a:spAutoFit/>
          </a:bodyPr>
          <a:lstStyle/>
          <a:p>
            <a:pPr algn="ctr"/>
            <a:r>
              <a:rPr lang="en-US" sz="5400" dirty="0">
                <a:gradFill flip="none" rotWithShape="1">
                  <a:gsLst>
                    <a:gs pos="0">
                      <a:srgbClr val="00CC99"/>
                    </a:gs>
                    <a:gs pos="68000">
                      <a:srgbClr val="006666"/>
                    </a:gs>
                  </a:gsLst>
                  <a:lin ang="5400000" scaled="1"/>
                  <a:tileRect/>
                </a:gradFill>
                <a:effectLst>
                  <a:innerShdw blurRad="63500" dist="50800" dir="18900000">
                    <a:prstClr val="black">
                      <a:alpha val="50000"/>
                    </a:prstClr>
                  </a:innerShdw>
                </a:effectLst>
                <a:latin typeface="Oswald" panose="02000503000000000000" pitchFamily="2" charset="0"/>
              </a:rPr>
              <a:t>1</a:t>
            </a:r>
          </a:p>
        </p:txBody>
      </p:sp>
      <p:grpSp>
        <p:nvGrpSpPr>
          <p:cNvPr id="71" name="Group 45">
            <a:extLst>
              <a:ext uri="{FF2B5EF4-FFF2-40B4-BE49-F238E27FC236}">
                <a16:creationId xmlns:a16="http://schemas.microsoft.com/office/drawing/2014/main" id="{837CDF4C-8C58-494E-ADF0-8DC36311258D}"/>
              </a:ext>
            </a:extLst>
          </p:cNvPr>
          <p:cNvGrpSpPr/>
          <p:nvPr/>
        </p:nvGrpSpPr>
        <p:grpSpPr>
          <a:xfrm>
            <a:off x="4780129" y="2938868"/>
            <a:ext cx="1349827" cy="2091875"/>
            <a:chOff x="5483450" y="1740804"/>
            <a:chExt cx="1349827" cy="2091875"/>
          </a:xfrm>
        </p:grpSpPr>
        <p:sp>
          <p:nvSpPr>
            <p:cNvPr id="73" name="Rectangle: Rounded Corners 22">
              <a:extLst>
                <a:ext uri="{FF2B5EF4-FFF2-40B4-BE49-F238E27FC236}">
                  <a16:creationId xmlns:a16="http://schemas.microsoft.com/office/drawing/2014/main" id="{85B0CD24-3CE9-4615-9FB1-4B20CA041340}"/>
                </a:ext>
              </a:extLst>
            </p:cNvPr>
            <p:cNvSpPr/>
            <p:nvPr/>
          </p:nvSpPr>
          <p:spPr>
            <a:xfrm>
              <a:off x="5483450" y="1740804"/>
              <a:ext cx="1349827" cy="2091875"/>
            </a:xfrm>
            <a:prstGeom prst="roundRect">
              <a:avLst>
                <a:gd name="adj" fmla="val 50000"/>
              </a:avLst>
            </a:prstGeom>
            <a:solidFill>
              <a:schemeClr val="accent2">
                <a:lumMod val="7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24">
              <a:extLst>
                <a:ext uri="{FF2B5EF4-FFF2-40B4-BE49-F238E27FC236}">
                  <a16:creationId xmlns:a16="http://schemas.microsoft.com/office/drawing/2014/main" id="{3E7661E5-8928-422D-965F-DA09CD27BA6A}"/>
                </a:ext>
              </a:extLst>
            </p:cNvPr>
            <p:cNvSpPr txBox="1"/>
            <p:nvPr/>
          </p:nvSpPr>
          <p:spPr>
            <a:xfrm>
              <a:off x="5586523" y="1926938"/>
              <a:ext cx="1143679" cy="923330"/>
            </a:xfrm>
            <a:prstGeom prst="rect">
              <a:avLst/>
            </a:prstGeom>
            <a:noFill/>
          </p:spPr>
          <p:txBody>
            <a:bodyPr wrap="square" rtlCol="0">
              <a:spAutoFit/>
            </a:bodyPr>
            <a:lstStyle/>
            <a:p>
              <a:pPr algn="ctr"/>
              <a:r>
                <a:rPr lang="ar-SY" b="1" dirty="0">
                  <a:solidFill>
                    <a:schemeClr val="bg1"/>
                  </a:solidFill>
                  <a:latin typeface="Oswald" panose="02000503000000000000" pitchFamily="2" charset="0"/>
                </a:rPr>
                <a:t>يقفُ فوَّاز يمين المدرسةِ </a:t>
              </a:r>
              <a:endParaRPr lang="en-US" b="1" dirty="0">
                <a:solidFill>
                  <a:schemeClr val="bg1"/>
                </a:solidFill>
                <a:latin typeface="Oswald" panose="02000503000000000000" pitchFamily="2" charset="0"/>
              </a:endParaRPr>
            </a:p>
          </p:txBody>
        </p:sp>
      </p:grpSp>
      <p:sp>
        <p:nvSpPr>
          <p:cNvPr id="77" name="Freeform: Shape 23">
            <a:extLst>
              <a:ext uri="{FF2B5EF4-FFF2-40B4-BE49-F238E27FC236}">
                <a16:creationId xmlns:a16="http://schemas.microsoft.com/office/drawing/2014/main" id="{F1125DC8-3E1E-4406-B6C6-64EA52C83356}"/>
              </a:ext>
            </a:extLst>
          </p:cNvPr>
          <p:cNvSpPr/>
          <p:nvPr/>
        </p:nvSpPr>
        <p:spPr>
          <a:xfrm>
            <a:off x="4481464" y="4009135"/>
            <a:ext cx="1683657" cy="2873829"/>
          </a:xfrm>
          <a:custGeom>
            <a:avLst/>
            <a:gdLst>
              <a:gd name="connsiteX0" fmla="*/ 0 w 1683657"/>
              <a:gd name="connsiteY0" fmla="*/ 0 h 2873829"/>
              <a:gd name="connsiteX1" fmla="*/ 730864 w 1683657"/>
              <a:gd name="connsiteY1" fmla="*/ 0 h 2873829"/>
              <a:gd name="connsiteX2" fmla="*/ 841828 w 1683657"/>
              <a:gd name="connsiteY2" fmla="*/ 268582 h 2873829"/>
              <a:gd name="connsiteX3" fmla="*/ 952793 w 1683657"/>
              <a:gd name="connsiteY3" fmla="*/ 0 h 2873829"/>
              <a:gd name="connsiteX4" fmla="*/ 1683657 w 1683657"/>
              <a:gd name="connsiteY4" fmla="*/ 0 h 2873829"/>
              <a:gd name="connsiteX5" fmla="*/ 1683657 w 1683657"/>
              <a:gd name="connsiteY5" fmla="*/ 2235201 h 2873829"/>
              <a:gd name="connsiteX6" fmla="*/ 1045029 w 1683657"/>
              <a:gd name="connsiteY6" fmla="*/ 2873829 h 2873829"/>
              <a:gd name="connsiteX7" fmla="*/ 638628 w 1683657"/>
              <a:gd name="connsiteY7" fmla="*/ 2873829 h 2873829"/>
              <a:gd name="connsiteX8" fmla="*/ 0 w 1683657"/>
              <a:gd name="connsiteY8" fmla="*/ 2235201 h 28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657" h="2873829">
                <a:moveTo>
                  <a:pt x="0" y="0"/>
                </a:moveTo>
                <a:lnTo>
                  <a:pt x="730864" y="0"/>
                </a:lnTo>
                <a:lnTo>
                  <a:pt x="841828" y="268582"/>
                </a:lnTo>
                <a:lnTo>
                  <a:pt x="952793" y="0"/>
                </a:lnTo>
                <a:lnTo>
                  <a:pt x="1683657" y="0"/>
                </a:lnTo>
                <a:lnTo>
                  <a:pt x="1683657" y="2235201"/>
                </a:lnTo>
                <a:cubicBezTo>
                  <a:pt x="1683657" y="2587906"/>
                  <a:pt x="1397734" y="2873829"/>
                  <a:pt x="1045029" y="2873829"/>
                </a:cubicBezTo>
                <a:lnTo>
                  <a:pt x="638628" y="2873829"/>
                </a:lnTo>
                <a:cubicBezTo>
                  <a:pt x="285923" y="2873829"/>
                  <a:pt x="0" y="2587906"/>
                  <a:pt x="0" y="2235201"/>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8" name="TextBox 25">
            <a:extLst>
              <a:ext uri="{FF2B5EF4-FFF2-40B4-BE49-F238E27FC236}">
                <a16:creationId xmlns:a16="http://schemas.microsoft.com/office/drawing/2014/main" id="{BCC75072-725A-4389-A9A1-A942BE16AFB6}"/>
              </a:ext>
            </a:extLst>
          </p:cNvPr>
          <p:cNvSpPr txBox="1"/>
          <p:nvPr/>
        </p:nvSpPr>
        <p:spPr>
          <a:xfrm>
            <a:off x="5208295" y="5757833"/>
            <a:ext cx="478971" cy="923330"/>
          </a:xfrm>
          <a:prstGeom prst="rect">
            <a:avLst/>
          </a:prstGeom>
          <a:noFill/>
        </p:spPr>
        <p:txBody>
          <a:bodyPr wrap="square" rtlCol="0">
            <a:spAutoFit/>
          </a:bodyPr>
          <a:lstStyle/>
          <a:p>
            <a:pPr algn="ctr"/>
            <a:r>
              <a:rPr lang="en-US" sz="5400" dirty="0">
                <a:gradFill flip="none" rotWithShape="1">
                  <a:gsLst>
                    <a:gs pos="0">
                      <a:srgbClr val="00CCFF"/>
                    </a:gs>
                    <a:gs pos="68000">
                      <a:srgbClr val="0000CC"/>
                    </a:gs>
                  </a:gsLst>
                  <a:lin ang="5400000" scaled="1"/>
                  <a:tileRect/>
                </a:gradFill>
                <a:effectLst>
                  <a:innerShdw blurRad="63500" dist="50800" dir="18900000">
                    <a:prstClr val="black">
                      <a:alpha val="50000"/>
                    </a:prstClr>
                  </a:innerShdw>
                </a:effectLst>
                <a:latin typeface="Oswald" panose="02000503000000000000" pitchFamily="2" charset="0"/>
              </a:rPr>
              <a:t>2</a:t>
            </a:r>
          </a:p>
        </p:txBody>
      </p:sp>
    </p:spTree>
    <p:extLst>
      <p:ext uri="{BB962C8B-B14F-4D97-AF65-F5344CB8AC3E}">
        <p14:creationId xmlns:p14="http://schemas.microsoft.com/office/powerpoint/2010/main" val="224875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200"/>
                                        <p:tgtEl>
                                          <p:spTgt spid="37"/>
                                        </p:tgtEl>
                                      </p:cBhvr>
                                    </p:animEffect>
                                  </p:childTnLst>
                                </p:cTn>
                              </p:par>
                            </p:childTnLst>
                          </p:cTn>
                        </p:par>
                        <p:par>
                          <p:cTn id="8" fill="hold">
                            <p:stCondLst>
                              <p:cond delay="200"/>
                            </p:stCondLst>
                            <p:childTnLst>
                              <p:par>
                                <p:cTn id="9" presetID="22" presetClass="entr" presetSubtype="1"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200"/>
                                        <p:tgtEl>
                                          <p:spTgt spid="52"/>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right)">
                                      <p:cBhvr>
                                        <p:cTn id="20" dur="500"/>
                                        <p:tgtEl>
                                          <p:spTgt spid="59"/>
                                        </p:tgtEl>
                                      </p:cBhvr>
                                    </p:animEffect>
                                  </p:childTnLst>
                                </p:cTn>
                              </p:par>
                              <p:par>
                                <p:cTn id="21" presetID="23" presetClass="entr" presetSubtype="32"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p:cTn id="23" dur="500" fill="hold"/>
                                        <p:tgtEl>
                                          <p:spTgt spid="70"/>
                                        </p:tgtEl>
                                        <p:attrNameLst>
                                          <p:attrName>ppt_w</p:attrName>
                                        </p:attrNameLst>
                                      </p:cBhvr>
                                      <p:tavLst>
                                        <p:tav tm="0">
                                          <p:val>
                                            <p:strVal val="4*#ppt_w"/>
                                          </p:val>
                                        </p:tav>
                                        <p:tav tm="100000">
                                          <p:val>
                                            <p:strVal val="#ppt_w"/>
                                          </p:val>
                                        </p:tav>
                                      </p:tavLst>
                                    </p:anim>
                                    <p:anim calcmode="lin" valueType="num">
                                      <p:cBhvr>
                                        <p:cTn id="24" dur="500" fill="hold"/>
                                        <p:tgtEl>
                                          <p:spTgt spid="70"/>
                                        </p:tgtEl>
                                        <p:attrNameLst>
                                          <p:attrName>ppt_h</p:attrName>
                                        </p:attrNameLst>
                                      </p:cBhvr>
                                      <p:tavLst>
                                        <p:tav tm="0">
                                          <p:val>
                                            <p:strVal val="4*#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300"/>
                                        <p:tgtEl>
                                          <p:spTgt spid="71"/>
                                        </p:tgtEl>
                                      </p:cBhvr>
                                    </p:animEffect>
                                    <p:anim calcmode="lin" valueType="num">
                                      <p:cBhvr>
                                        <p:cTn id="30" dur="300" fill="hold"/>
                                        <p:tgtEl>
                                          <p:spTgt spid="71"/>
                                        </p:tgtEl>
                                        <p:attrNameLst>
                                          <p:attrName>ppt_x</p:attrName>
                                        </p:attrNameLst>
                                      </p:cBhvr>
                                      <p:tavLst>
                                        <p:tav tm="0">
                                          <p:val>
                                            <p:strVal val="#ppt_x"/>
                                          </p:val>
                                        </p:tav>
                                        <p:tav tm="100000">
                                          <p:val>
                                            <p:strVal val="#ppt_x"/>
                                          </p:val>
                                        </p:tav>
                                      </p:tavLst>
                                    </p:anim>
                                    <p:anim calcmode="lin" valueType="num">
                                      <p:cBhvr>
                                        <p:cTn id="31" dur="300" fill="hold"/>
                                        <p:tgtEl>
                                          <p:spTgt spid="71"/>
                                        </p:tgtEl>
                                        <p:attrNameLst>
                                          <p:attrName>ppt_y</p:attrName>
                                        </p:attrNameLst>
                                      </p:cBhvr>
                                      <p:tavLst>
                                        <p:tav tm="0">
                                          <p:val>
                                            <p:strVal val="#ppt_y+.1"/>
                                          </p:val>
                                        </p:tav>
                                        <p:tav tm="100000">
                                          <p:val>
                                            <p:strVal val="#ppt_y"/>
                                          </p:val>
                                        </p:tav>
                                      </p:tavLst>
                                    </p:anim>
                                  </p:childTnLst>
                                </p:cTn>
                              </p:par>
                              <p:par>
                                <p:cTn id="32" presetID="17" presetClass="entr" presetSubtype="1"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 calcmode="lin" valueType="num">
                                      <p:cBhvr>
                                        <p:cTn id="34" dur="500" fill="hold"/>
                                        <p:tgtEl>
                                          <p:spTgt spid="78"/>
                                        </p:tgtEl>
                                        <p:attrNameLst>
                                          <p:attrName>ppt_x</p:attrName>
                                        </p:attrNameLst>
                                      </p:cBhvr>
                                      <p:tavLst>
                                        <p:tav tm="0">
                                          <p:val>
                                            <p:strVal val="#ppt_x"/>
                                          </p:val>
                                        </p:tav>
                                        <p:tav tm="100000">
                                          <p:val>
                                            <p:strVal val="#ppt_x"/>
                                          </p:val>
                                        </p:tav>
                                      </p:tavLst>
                                    </p:anim>
                                    <p:anim calcmode="lin" valueType="num">
                                      <p:cBhvr>
                                        <p:cTn id="35" dur="500" fill="hold"/>
                                        <p:tgtEl>
                                          <p:spTgt spid="78"/>
                                        </p:tgtEl>
                                        <p:attrNameLst>
                                          <p:attrName>ppt_y</p:attrName>
                                        </p:attrNameLst>
                                      </p:cBhvr>
                                      <p:tavLst>
                                        <p:tav tm="0">
                                          <p:val>
                                            <p:strVal val="#ppt_y-#ppt_h/2"/>
                                          </p:val>
                                        </p:tav>
                                        <p:tav tm="100000">
                                          <p:val>
                                            <p:strVal val="#ppt_y"/>
                                          </p:val>
                                        </p:tav>
                                      </p:tavLst>
                                    </p:anim>
                                    <p:anim calcmode="lin" valueType="num">
                                      <p:cBhvr>
                                        <p:cTn id="36" dur="500" fill="hold"/>
                                        <p:tgtEl>
                                          <p:spTgt spid="78"/>
                                        </p:tgtEl>
                                        <p:attrNameLst>
                                          <p:attrName>ppt_w</p:attrName>
                                        </p:attrNameLst>
                                      </p:cBhvr>
                                      <p:tavLst>
                                        <p:tav tm="0">
                                          <p:val>
                                            <p:strVal val="#ppt_w"/>
                                          </p:val>
                                        </p:tav>
                                        <p:tav tm="100000">
                                          <p:val>
                                            <p:strVal val="#ppt_w"/>
                                          </p:val>
                                        </p:tav>
                                      </p:tavLst>
                                    </p:anim>
                                    <p:anim calcmode="lin" valueType="num">
                                      <p:cBhvr>
                                        <p:cTn id="37" dur="500" fill="hold"/>
                                        <p:tgtEl>
                                          <p:spTgt spid="78"/>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4"/>
                                        </p:tgtEl>
                                        <p:attrNameLst>
                                          <p:attrName>style.visibility</p:attrName>
                                        </p:attrNameLst>
                                      </p:cBhvr>
                                      <p:to>
                                        <p:strVal val="visible"/>
                                      </p:to>
                                    </p:set>
                                    <p:animEffect transition="in" filter="fade">
                                      <p:cBhvr>
                                        <p:cTn id="42" dur="300"/>
                                        <p:tgtEl>
                                          <p:spTgt spid="194"/>
                                        </p:tgtEl>
                                      </p:cBhvr>
                                    </p:animEffect>
                                    <p:anim calcmode="lin" valueType="num">
                                      <p:cBhvr>
                                        <p:cTn id="43" dur="300" fill="hold"/>
                                        <p:tgtEl>
                                          <p:spTgt spid="194"/>
                                        </p:tgtEl>
                                        <p:attrNameLst>
                                          <p:attrName>ppt_x</p:attrName>
                                        </p:attrNameLst>
                                      </p:cBhvr>
                                      <p:tavLst>
                                        <p:tav tm="0">
                                          <p:val>
                                            <p:strVal val="#ppt_x"/>
                                          </p:val>
                                        </p:tav>
                                        <p:tav tm="100000">
                                          <p:val>
                                            <p:strVal val="#ppt_x"/>
                                          </p:val>
                                        </p:tav>
                                      </p:tavLst>
                                    </p:anim>
                                    <p:anim calcmode="lin" valueType="num">
                                      <p:cBhvr>
                                        <p:cTn id="44" dur="300" fill="hold"/>
                                        <p:tgtEl>
                                          <p:spTgt spid="194"/>
                                        </p:tgtEl>
                                        <p:attrNameLst>
                                          <p:attrName>ppt_y</p:attrName>
                                        </p:attrNameLst>
                                      </p:cBhvr>
                                      <p:tavLst>
                                        <p:tav tm="0">
                                          <p:val>
                                            <p:strVal val="#ppt_y+.1"/>
                                          </p:val>
                                        </p:tav>
                                        <p:tav tm="100000">
                                          <p:val>
                                            <p:strVal val="#ppt_y"/>
                                          </p:val>
                                        </p:tav>
                                      </p:tavLst>
                                    </p:anim>
                                  </p:childTnLst>
                                </p:cTn>
                              </p:par>
                              <p:par>
                                <p:cTn id="45" presetID="17" presetClass="entr" presetSubtype="1" fill="hold" grpId="0" nodeType="withEffect">
                                  <p:stCondLst>
                                    <p:cond delay="0"/>
                                  </p:stCondLst>
                                  <p:childTnLst>
                                    <p:set>
                                      <p:cBhvr>
                                        <p:cTn id="46" dur="1" fill="hold">
                                          <p:stCondLst>
                                            <p:cond delay="0"/>
                                          </p:stCondLst>
                                        </p:cTn>
                                        <p:tgtEl>
                                          <p:spTgt spid="198"/>
                                        </p:tgtEl>
                                        <p:attrNameLst>
                                          <p:attrName>style.visibility</p:attrName>
                                        </p:attrNameLst>
                                      </p:cBhvr>
                                      <p:to>
                                        <p:strVal val="visible"/>
                                      </p:to>
                                    </p:set>
                                    <p:anim calcmode="lin" valueType="num">
                                      <p:cBhvr>
                                        <p:cTn id="47" dur="500" fill="hold"/>
                                        <p:tgtEl>
                                          <p:spTgt spid="198"/>
                                        </p:tgtEl>
                                        <p:attrNameLst>
                                          <p:attrName>ppt_x</p:attrName>
                                        </p:attrNameLst>
                                      </p:cBhvr>
                                      <p:tavLst>
                                        <p:tav tm="0">
                                          <p:val>
                                            <p:strVal val="#ppt_x"/>
                                          </p:val>
                                        </p:tav>
                                        <p:tav tm="100000">
                                          <p:val>
                                            <p:strVal val="#ppt_x"/>
                                          </p:val>
                                        </p:tav>
                                      </p:tavLst>
                                    </p:anim>
                                    <p:anim calcmode="lin" valueType="num">
                                      <p:cBhvr>
                                        <p:cTn id="48" dur="500" fill="hold"/>
                                        <p:tgtEl>
                                          <p:spTgt spid="198"/>
                                        </p:tgtEl>
                                        <p:attrNameLst>
                                          <p:attrName>ppt_y</p:attrName>
                                        </p:attrNameLst>
                                      </p:cBhvr>
                                      <p:tavLst>
                                        <p:tav tm="0">
                                          <p:val>
                                            <p:strVal val="#ppt_y-#ppt_h/2"/>
                                          </p:val>
                                        </p:tav>
                                        <p:tav tm="100000">
                                          <p:val>
                                            <p:strVal val="#ppt_y"/>
                                          </p:val>
                                        </p:tav>
                                      </p:tavLst>
                                    </p:anim>
                                    <p:anim calcmode="lin" valueType="num">
                                      <p:cBhvr>
                                        <p:cTn id="49" dur="500" fill="hold"/>
                                        <p:tgtEl>
                                          <p:spTgt spid="198"/>
                                        </p:tgtEl>
                                        <p:attrNameLst>
                                          <p:attrName>ppt_w</p:attrName>
                                        </p:attrNameLst>
                                      </p:cBhvr>
                                      <p:tavLst>
                                        <p:tav tm="0">
                                          <p:val>
                                            <p:strVal val="#ppt_w"/>
                                          </p:val>
                                        </p:tav>
                                        <p:tav tm="100000">
                                          <p:val>
                                            <p:strVal val="#ppt_w"/>
                                          </p:val>
                                        </p:tav>
                                      </p:tavLst>
                                    </p:anim>
                                    <p:anim calcmode="lin" valueType="num">
                                      <p:cBhvr>
                                        <p:cTn id="50" dur="500" fill="hold"/>
                                        <p:tgtEl>
                                          <p:spTgt spid="1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P spid="70" grpId="0" animBg="1"/>
      <p:bldP spid="55" grpId="0"/>
      <p:bldP spid="7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 name="Group 45">
            <a:extLst>
              <a:ext uri="{FF2B5EF4-FFF2-40B4-BE49-F238E27FC236}">
                <a16:creationId xmlns:a16="http://schemas.microsoft.com/office/drawing/2014/main" id="{9E2C72BB-A694-4060-AF23-DD36BCCBFB12}"/>
              </a:ext>
            </a:extLst>
          </p:cNvPr>
          <p:cNvGrpSpPr/>
          <p:nvPr/>
        </p:nvGrpSpPr>
        <p:grpSpPr>
          <a:xfrm>
            <a:off x="2858134" y="2938868"/>
            <a:ext cx="1349827" cy="2091875"/>
            <a:chOff x="5483450" y="1740804"/>
            <a:chExt cx="1349827" cy="2091875"/>
          </a:xfrm>
        </p:grpSpPr>
        <p:sp>
          <p:nvSpPr>
            <p:cNvPr id="195" name="Rectangle: Rounded Corners 22">
              <a:extLst>
                <a:ext uri="{FF2B5EF4-FFF2-40B4-BE49-F238E27FC236}">
                  <a16:creationId xmlns:a16="http://schemas.microsoft.com/office/drawing/2014/main" id="{DE01D5C7-1BDA-42C6-986F-10B28FE2FB00}"/>
                </a:ext>
              </a:extLst>
            </p:cNvPr>
            <p:cNvSpPr/>
            <p:nvPr/>
          </p:nvSpPr>
          <p:spPr>
            <a:xfrm>
              <a:off x="5483450" y="1740804"/>
              <a:ext cx="1349827" cy="2091875"/>
            </a:xfrm>
            <a:prstGeom prst="roundRect">
              <a:avLst>
                <a:gd name="adj" fmla="val 50000"/>
              </a:avLst>
            </a:prstGeom>
            <a:gradFill flip="none" rotWithShape="1">
              <a:gsLst>
                <a:gs pos="51000">
                  <a:srgbClr val="0000CC"/>
                </a:gs>
                <a:gs pos="100000">
                  <a:srgbClr val="00CCFF"/>
                </a:gs>
              </a:gsLst>
              <a:lin ang="18900000" scaled="1"/>
              <a:tileRect/>
            </a:gra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24">
              <a:extLst>
                <a:ext uri="{FF2B5EF4-FFF2-40B4-BE49-F238E27FC236}">
                  <a16:creationId xmlns:a16="http://schemas.microsoft.com/office/drawing/2014/main" id="{B0FA7330-9359-4E00-B16D-34805995A21F}"/>
                </a:ext>
              </a:extLst>
            </p:cNvPr>
            <p:cNvSpPr txBox="1"/>
            <p:nvPr/>
          </p:nvSpPr>
          <p:spPr>
            <a:xfrm>
              <a:off x="5586523" y="1953442"/>
              <a:ext cx="1143679" cy="646331"/>
            </a:xfrm>
            <a:prstGeom prst="rect">
              <a:avLst/>
            </a:prstGeom>
            <a:noFill/>
          </p:spPr>
          <p:txBody>
            <a:bodyPr wrap="square" rtlCol="0">
              <a:spAutoFit/>
            </a:bodyPr>
            <a:lstStyle/>
            <a:p>
              <a:pPr algn="ctr"/>
              <a:r>
                <a:rPr lang="ar-SY" b="1" dirty="0">
                  <a:solidFill>
                    <a:schemeClr val="bg1"/>
                  </a:solidFill>
                  <a:latin typeface="Oswald" panose="02000503000000000000" pitchFamily="2" charset="0"/>
                </a:rPr>
                <a:t>تقف السيَّارة يمين نورة </a:t>
              </a:r>
              <a:endParaRPr lang="en-US" b="1" dirty="0">
                <a:solidFill>
                  <a:schemeClr val="bg1"/>
                </a:solidFill>
                <a:latin typeface="Oswald" panose="02000503000000000000" pitchFamily="2" charset="0"/>
              </a:endParaRPr>
            </a:p>
          </p:txBody>
        </p:sp>
      </p:grpSp>
      <p:sp>
        <p:nvSpPr>
          <p:cNvPr id="197" name="Freeform: Shape 23">
            <a:extLst>
              <a:ext uri="{FF2B5EF4-FFF2-40B4-BE49-F238E27FC236}">
                <a16:creationId xmlns:a16="http://schemas.microsoft.com/office/drawing/2014/main" id="{6317176E-CF13-450B-88B5-01F2710AC969}"/>
              </a:ext>
            </a:extLst>
          </p:cNvPr>
          <p:cNvSpPr/>
          <p:nvPr/>
        </p:nvSpPr>
        <p:spPr>
          <a:xfrm>
            <a:off x="2691220" y="3984806"/>
            <a:ext cx="1683657" cy="2873829"/>
          </a:xfrm>
          <a:custGeom>
            <a:avLst/>
            <a:gdLst>
              <a:gd name="connsiteX0" fmla="*/ 0 w 1683657"/>
              <a:gd name="connsiteY0" fmla="*/ 0 h 2873829"/>
              <a:gd name="connsiteX1" fmla="*/ 730864 w 1683657"/>
              <a:gd name="connsiteY1" fmla="*/ 0 h 2873829"/>
              <a:gd name="connsiteX2" fmla="*/ 841828 w 1683657"/>
              <a:gd name="connsiteY2" fmla="*/ 268582 h 2873829"/>
              <a:gd name="connsiteX3" fmla="*/ 952793 w 1683657"/>
              <a:gd name="connsiteY3" fmla="*/ 0 h 2873829"/>
              <a:gd name="connsiteX4" fmla="*/ 1683657 w 1683657"/>
              <a:gd name="connsiteY4" fmla="*/ 0 h 2873829"/>
              <a:gd name="connsiteX5" fmla="*/ 1683657 w 1683657"/>
              <a:gd name="connsiteY5" fmla="*/ 2235201 h 2873829"/>
              <a:gd name="connsiteX6" fmla="*/ 1045029 w 1683657"/>
              <a:gd name="connsiteY6" fmla="*/ 2873829 h 2873829"/>
              <a:gd name="connsiteX7" fmla="*/ 638628 w 1683657"/>
              <a:gd name="connsiteY7" fmla="*/ 2873829 h 2873829"/>
              <a:gd name="connsiteX8" fmla="*/ 0 w 1683657"/>
              <a:gd name="connsiteY8" fmla="*/ 2235201 h 28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657" h="2873829">
                <a:moveTo>
                  <a:pt x="0" y="0"/>
                </a:moveTo>
                <a:lnTo>
                  <a:pt x="730864" y="0"/>
                </a:lnTo>
                <a:lnTo>
                  <a:pt x="841828" y="268582"/>
                </a:lnTo>
                <a:lnTo>
                  <a:pt x="952793" y="0"/>
                </a:lnTo>
                <a:lnTo>
                  <a:pt x="1683657" y="0"/>
                </a:lnTo>
                <a:lnTo>
                  <a:pt x="1683657" y="2235201"/>
                </a:lnTo>
                <a:cubicBezTo>
                  <a:pt x="1683657" y="2587906"/>
                  <a:pt x="1397734" y="2873829"/>
                  <a:pt x="1045029" y="2873829"/>
                </a:cubicBezTo>
                <a:lnTo>
                  <a:pt x="638628" y="2873829"/>
                </a:lnTo>
                <a:cubicBezTo>
                  <a:pt x="285923" y="2873829"/>
                  <a:pt x="0" y="2587906"/>
                  <a:pt x="0" y="2235201"/>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8" name="TextBox 25">
            <a:extLst>
              <a:ext uri="{FF2B5EF4-FFF2-40B4-BE49-F238E27FC236}">
                <a16:creationId xmlns:a16="http://schemas.microsoft.com/office/drawing/2014/main" id="{1313A825-5BD2-4B11-A866-E1A440475789}"/>
              </a:ext>
            </a:extLst>
          </p:cNvPr>
          <p:cNvSpPr txBox="1"/>
          <p:nvPr/>
        </p:nvSpPr>
        <p:spPr>
          <a:xfrm>
            <a:off x="3286300" y="5757833"/>
            <a:ext cx="478971" cy="923330"/>
          </a:xfrm>
          <a:prstGeom prst="rect">
            <a:avLst/>
          </a:prstGeom>
          <a:noFill/>
        </p:spPr>
        <p:txBody>
          <a:bodyPr wrap="square" rtlCol="0">
            <a:spAutoFit/>
          </a:bodyPr>
          <a:lstStyle/>
          <a:p>
            <a:pPr algn="ctr"/>
            <a:r>
              <a:rPr lang="en-US" sz="5400" dirty="0">
                <a:gradFill flip="none" rotWithShape="1">
                  <a:gsLst>
                    <a:gs pos="0">
                      <a:srgbClr val="00CCFF"/>
                    </a:gs>
                    <a:gs pos="68000">
                      <a:srgbClr val="0000CC"/>
                    </a:gs>
                  </a:gsLst>
                  <a:lin ang="5400000" scaled="1"/>
                  <a:tileRect/>
                </a:gradFill>
                <a:effectLst>
                  <a:innerShdw blurRad="63500" dist="50800" dir="18900000">
                    <a:prstClr val="black">
                      <a:alpha val="50000"/>
                    </a:prstClr>
                  </a:innerShdw>
                </a:effectLst>
                <a:latin typeface="Oswald" panose="02000503000000000000" pitchFamily="2" charset="0"/>
              </a:rPr>
              <a:t>3</a:t>
            </a:r>
          </a:p>
        </p:txBody>
      </p:sp>
      <p:sp>
        <p:nvSpPr>
          <p:cNvPr id="70" name="Hexagon 4">
            <a:extLst>
              <a:ext uri="{FF2B5EF4-FFF2-40B4-BE49-F238E27FC236}">
                <a16:creationId xmlns:a16="http://schemas.microsoft.com/office/drawing/2014/main" id="{299DAB41-79C8-44AD-9CAD-F3B4A1EFA98C}"/>
              </a:ext>
            </a:extLst>
          </p:cNvPr>
          <p:cNvSpPr/>
          <p:nvPr/>
        </p:nvSpPr>
        <p:spPr>
          <a:xfrm flipH="1">
            <a:off x="235594" y="567922"/>
            <a:ext cx="3135492" cy="3106160"/>
          </a:xfrm>
          <a:custGeom>
            <a:avLst/>
            <a:gdLst>
              <a:gd name="connsiteX0" fmla="*/ 0 w 2110154"/>
              <a:gd name="connsiteY0" fmla="*/ 909549 h 1819098"/>
              <a:gd name="connsiteX1" fmla="*/ 454775 w 2110154"/>
              <a:gd name="connsiteY1" fmla="*/ 0 h 1819098"/>
              <a:gd name="connsiteX2" fmla="*/ 1655380 w 2110154"/>
              <a:gd name="connsiteY2" fmla="*/ 0 h 1819098"/>
              <a:gd name="connsiteX3" fmla="*/ 2110154 w 2110154"/>
              <a:gd name="connsiteY3" fmla="*/ 909549 h 1819098"/>
              <a:gd name="connsiteX4" fmla="*/ 1655380 w 2110154"/>
              <a:gd name="connsiteY4" fmla="*/ 1819098 h 1819098"/>
              <a:gd name="connsiteX5" fmla="*/ 454775 w 2110154"/>
              <a:gd name="connsiteY5" fmla="*/ 1819098 h 1819098"/>
              <a:gd name="connsiteX6" fmla="*/ 0 w 2110154"/>
              <a:gd name="connsiteY6" fmla="*/ 909549 h 1819098"/>
              <a:gd name="connsiteX0" fmla="*/ 0 w 2110154"/>
              <a:gd name="connsiteY0" fmla="*/ 1023242 h 1932791"/>
              <a:gd name="connsiteX1" fmla="*/ 454775 w 2110154"/>
              <a:gd name="connsiteY1" fmla="*/ 113693 h 1932791"/>
              <a:gd name="connsiteX2" fmla="*/ 1655380 w 2110154"/>
              <a:gd name="connsiteY2" fmla="*/ 113693 h 1932791"/>
              <a:gd name="connsiteX3" fmla="*/ 2110154 w 2110154"/>
              <a:gd name="connsiteY3" fmla="*/ 1023242 h 1932791"/>
              <a:gd name="connsiteX4" fmla="*/ 1655380 w 2110154"/>
              <a:gd name="connsiteY4" fmla="*/ 1932791 h 1932791"/>
              <a:gd name="connsiteX5" fmla="*/ 454775 w 2110154"/>
              <a:gd name="connsiteY5" fmla="*/ 1932791 h 1932791"/>
              <a:gd name="connsiteX6" fmla="*/ 0 w 2110154"/>
              <a:gd name="connsiteY6" fmla="*/ 1023242 h 1932791"/>
              <a:gd name="connsiteX0" fmla="*/ 0 w 2148326"/>
              <a:gd name="connsiteY0" fmla="*/ 1023242 h 1932791"/>
              <a:gd name="connsiteX1" fmla="*/ 454775 w 2148326"/>
              <a:gd name="connsiteY1" fmla="*/ 113693 h 1932791"/>
              <a:gd name="connsiteX2" fmla="*/ 1655380 w 2148326"/>
              <a:gd name="connsiteY2" fmla="*/ 113693 h 1932791"/>
              <a:gd name="connsiteX3" fmla="*/ 2110154 w 2148326"/>
              <a:gd name="connsiteY3" fmla="*/ 1023242 h 1932791"/>
              <a:gd name="connsiteX4" fmla="*/ 1655380 w 2148326"/>
              <a:gd name="connsiteY4" fmla="*/ 1932791 h 1932791"/>
              <a:gd name="connsiteX5" fmla="*/ 454775 w 2148326"/>
              <a:gd name="connsiteY5" fmla="*/ 1932791 h 1932791"/>
              <a:gd name="connsiteX6" fmla="*/ 0 w 2148326"/>
              <a:gd name="connsiteY6" fmla="*/ 1023242 h 1932791"/>
              <a:gd name="connsiteX0" fmla="*/ 0 w 2148326"/>
              <a:gd name="connsiteY0" fmla="*/ 1023242 h 2107833"/>
              <a:gd name="connsiteX1" fmla="*/ 454775 w 2148326"/>
              <a:gd name="connsiteY1" fmla="*/ 113693 h 2107833"/>
              <a:gd name="connsiteX2" fmla="*/ 1655380 w 2148326"/>
              <a:gd name="connsiteY2" fmla="*/ 113693 h 2107833"/>
              <a:gd name="connsiteX3" fmla="*/ 2110154 w 2148326"/>
              <a:gd name="connsiteY3" fmla="*/ 1023242 h 2107833"/>
              <a:gd name="connsiteX4" fmla="*/ 1655380 w 2148326"/>
              <a:gd name="connsiteY4" fmla="*/ 1932791 h 2107833"/>
              <a:gd name="connsiteX5" fmla="*/ 454775 w 2148326"/>
              <a:gd name="connsiteY5" fmla="*/ 1932791 h 2107833"/>
              <a:gd name="connsiteX6" fmla="*/ 0 w 2148326"/>
              <a:gd name="connsiteY6" fmla="*/ 1023242 h 2107833"/>
              <a:gd name="connsiteX0" fmla="*/ 0 w 2148326"/>
              <a:gd name="connsiteY0" fmla="*/ 1023242 h 2107833"/>
              <a:gd name="connsiteX1" fmla="*/ 454775 w 2148326"/>
              <a:gd name="connsiteY1" fmla="*/ 113693 h 2107833"/>
              <a:gd name="connsiteX2" fmla="*/ 1655380 w 2148326"/>
              <a:gd name="connsiteY2" fmla="*/ 113693 h 2107833"/>
              <a:gd name="connsiteX3" fmla="*/ 2110154 w 2148326"/>
              <a:gd name="connsiteY3" fmla="*/ 1023242 h 2107833"/>
              <a:gd name="connsiteX4" fmla="*/ 1655380 w 2148326"/>
              <a:gd name="connsiteY4" fmla="*/ 1932791 h 2107833"/>
              <a:gd name="connsiteX5" fmla="*/ 454775 w 2148326"/>
              <a:gd name="connsiteY5" fmla="*/ 1932791 h 2107833"/>
              <a:gd name="connsiteX6" fmla="*/ 0 w 2148326"/>
              <a:gd name="connsiteY6" fmla="*/ 1023242 h 2107833"/>
              <a:gd name="connsiteX0" fmla="*/ 38173 w 2186499"/>
              <a:gd name="connsiteY0" fmla="*/ 1023242 h 2107833"/>
              <a:gd name="connsiteX1" fmla="*/ 492948 w 2186499"/>
              <a:gd name="connsiteY1" fmla="*/ 113693 h 2107833"/>
              <a:gd name="connsiteX2" fmla="*/ 1693553 w 2186499"/>
              <a:gd name="connsiteY2" fmla="*/ 113693 h 2107833"/>
              <a:gd name="connsiteX3" fmla="*/ 2148327 w 2186499"/>
              <a:gd name="connsiteY3" fmla="*/ 1023242 h 2107833"/>
              <a:gd name="connsiteX4" fmla="*/ 1693553 w 2186499"/>
              <a:gd name="connsiteY4" fmla="*/ 1932791 h 2107833"/>
              <a:gd name="connsiteX5" fmla="*/ 492948 w 2186499"/>
              <a:gd name="connsiteY5" fmla="*/ 1932791 h 2107833"/>
              <a:gd name="connsiteX6" fmla="*/ 38173 w 2186499"/>
              <a:gd name="connsiteY6" fmla="*/ 1023242 h 2107833"/>
              <a:gd name="connsiteX0" fmla="*/ 38173 w 2186499"/>
              <a:gd name="connsiteY0" fmla="*/ 1023242 h 2107833"/>
              <a:gd name="connsiteX1" fmla="*/ 492948 w 2186499"/>
              <a:gd name="connsiteY1" fmla="*/ 113693 h 2107833"/>
              <a:gd name="connsiteX2" fmla="*/ 1693553 w 2186499"/>
              <a:gd name="connsiteY2" fmla="*/ 113693 h 2107833"/>
              <a:gd name="connsiteX3" fmla="*/ 2148327 w 2186499"/>
              <a:gd name="connsiteY3" fmla="*/ 1023242 h 2107833"/>
              <a:gd name="connsiteX4" fmla="*/ 1693553 w 2186499"/>
              <a:gd name="connsiteY4" fmla="*/ 1932791 h 2107833"/>
              <a:gd name="connsiteX5" fmla="*/ 492948 w 2186499"/>
              <a:gd name="connsiteY5" fmla="*/ 1932791 h 2107833"/>
              <a:gd name="connsiteX6" fmla="*/ 38173 w 2186499"/>
              <a:gd name="connsiteY6" fmla="*/ 1023242 h 2107833"/>
              <a:gd name="connsiteX0" fmla="*/ 15563 w 2166697"/>
              <a:gd name="connsiteY0" fmla="*/ 1142721 h 2227312"/>
              <a:gd name="connsiteX1" fmla="*/ 259322 w 2166697"/>
              <a:gd name="connsiteY1" fmla="*/ 64359 h 2227312"/>
              <a:gd name="connsiteX2" fmla="*/ 1670943 w 2166697"/>
              <a:gd name="connsiteY2" fmla="*/ 233172 h 2227312"/>
              <a:gd name="connsiteX3" fmla="*/ 2125717 w 2166697"/>
              <a:gd name="connsiteY3" fmla="*/ 1142721 h 2227312"/>
              <a:gd name="connsiteX4" fmla="*/ 1670943 w 2166697"/>
              <a:gd name="connsiteY4" fmla="*/ 2052270 h 2227312"/>
              <a:gd name="connsiteX5" fmla="*/ 470338 w 2166697"/>
              <a:gd name="connsiteY5" fmla="*/ 2052270 h 2227312"/>
              <a:gd name="connsiteX6" fmla="*/ 15563 w 2166697"/>
              <a:gd name="connsiteY6" fmla="*/ 1142721 h 2227312"/>
              <a:gd name="connsiteX0" fmla="*/ 21701 w 2153556"/>
              <a:gd name="connsiteY0" fmla="*/ 1286620 h 2371211"/>
              <a:gd name="connsiteX1" fmla="*/ 265460 w 2153556"/>
              <a:gd name="connsiteY1" fmla="*/ 208258 h 2371211"/>
              <a:gd name="connsiteX2" fmla="*/ 1888097 w 2153556"/>
              <a:gd name="connsiteY2" fmla="*/ 95717 h 2371211"/>
              <a:gd name="connsiteX3" fmla="*/ 2131855 w 2153556"/>
              <a:gd name="connsiteY3" fmla="*/ 1286620 h 2371211"/>
              <a:gd name="connsiteX4" fmla="*/ 1677081 w 2153556"/>
              <a:gd name="connsiteY4" fmla="*/ 2196169 h 2371211"/>
              <a:gd name="connsiteX5" fmla="*/ 476476 w 2153556"/>
              <a:gd name="connsiteY5" fmla="*/ 2196169 h 2371211"/>
              <a:gd name="connsiteX6" fmla="*/ 21701 w 2153556"/>
              <a:gd name="connsiteY6" fmla="*/ 1286620 h 2371211"/>
              <a:gd name="connsiteX0" fmla="*/ 21701 w 2334301"/>
              <a:gd name="connsiteY0" fmla="*/ 1288685 h 2371831"/>
              <a:gd name="connsiteX1" fmla="*/ 265460 w 2334301"/>
              <a:gd name="connsiteY1" fmla="*/ 210323 h 2371831"/>
              <a:gd name="connsiteX2" fmla="*/ 1888097 w 2334301"/>
              <a:gd name="connsiteY2" fmla="*/ 97782 h 2371831"/>
              <a:gd name="connsiteX3" fmla="*/ 2328803 w 2334301"/>
              <a:gd name="connsiteY3" fmla="*/ 1316821 h 2371831"/>
              <a:gd name="connsiteX4" fmla="*/ 1677081 w 2334301"/>
              <a:gd name="connsiteY4" fmla="*/ 2198234 h 2371831"/>
              <a:gd name="connsiteX5" fmla="*/ 476476 w 2334301"/>
              <a:gd name="connsiteY5" fmla="*/ 2198234 h 2371831"/>
              <a:gd name="connsiteX6" fmla="*/ 21701 w 2334301"/>
              <a:gd name="connsiteY6" fmla="*/ 1288685 h 2371831"/>
              <a:gd name="connsiteX0" fmla="*/ 36258 w 2348858"/>
              <a:gd name="connsiteY0" fmla="*/ 1288685 h 2290212"/>
              <a:gd name="connsiteX1" fmla="*/ 280017 w 2348858"/>
              <a:gd name="connsiteY1" fmla="*/ 210323 h 2290212"/>
              <a:gd name="connsiteX2" fmla="*/ 1902654 w 2348858"/>
              <a:gd name="connsiteY2" fmla="*/ 97782 h 2290212"/>
              <a:gd name="connsiteX3" fmla="*/ 2343360 w 2348858"/>
              <a:gd name="connsiteY3" fmla="*/ 1316821 h 2290212"/>
              <a:gd name="connsiteX4" fmla="*/ 1691638 w 2348858"/>
              <a:gd name="connsiteY4" fmla="*/ 2198234 h 2290212"/>
              <a:gd name="connsiteX5" fmla="*/ 687980 w 2348858"/>
              <a:gd name="connsiteY5" fmla="*/ 2057557 h 2290212"/>
              <a:gd name="connsiteX6" fmla="*/ 36258 w 2348858"/>
              <a:gd name="connsiteY6" fmla="*/ 1288685 h 2290212"/>
              <a:gd name="connsiteX0" fmla="*/ 15804 w 2511284"/>
              <a:gd name="connsiteY0" fmla="*/ 1288685 h 2250943"/>
              <a:gd name="connsiteX1" fmla="*/ 442443 w 2511284"/>
              <a:gd name="connsiteY1" fmla="*/ 210323 h 2250943"/>
              <a:gd name="connsiteX2" fmla="*/ 2065080 w 2511284"/>
              <a:gd name="connsiteY2" fmla="*/ 97782 h 2250943"/>
              <a:gd name="connsiteX3" fmla="*/ 2505786 w 2511284"/>
              <a:gd name="connsiteY3" fmla="*/ 1316821 h 2250943"/>
              <a:gd name="connsiteX4" fmla="*/ 1854064 w 2511284"/>
              <a:gd name="connsiteY4" fmla="*/ 2198234 h 2250943"/>
              <a:gd name="connsiteX5" fmla="*/ 850406 w 2511284"/>
              <a:gd name="connsiteY5" fmla="*/ 2057557 h 2250943"/>
              <a:gd name="connsiteX6" fmla="*/ 15804 w 2511284"/>
              <a:gd name="connsiteY6" fmla="*/ 1288685 h 2250943"/>
              <a:gd name="connsiteX0" fmla="*/ 15804 w 2511284"/>
              <a:gd name="connsiteY0" fmla="*/ 1288685 h 2250943"/>
              <a:gd name="connsiteX1" fmla="*/ 442443 w 2511284"/>
              <a:gd name="connsiteY1" fmla="*/ 210323 h 2250943"/>
              <a:gd name="connsiteX2" fmla="*/ 2065080 w 2511284"/>
              <a:gd name="connsiteY2" fmla="*/ 97782 h 2250943"/>
              <a:gd name="connsiteX3" fmla="*/ 2505786 w 2511284"/>
              <a:gd name="connsiteY3" fmla="*/ 1316821 h 2250943"/>
              <a:gd name="connsiteX4" fmla="*/ 1854064 w 2511284"/>
              <a:gd name="connsiteY4" fmla="*/ 2198234 h 2250943"/>
              <a:gd name="connsiteX5" fmla="*/ 850406 w 2511284"/>
              <a:gd name="connsiteY5" fmla="*/ 2057557 h 2250943"/>
              <a:gd name="connsiteX6" fmla="*/ 15804 w 2511284"/>
              <a:gd name="connsiteY6" fmla="*/ 1288685 h 2250943"/>
              <a:gd name="connsiteX0" fmla="*/ 16707 w 2521574"/>
              <a:gd name="connsiteY0" fmla="*/ 1354269 h 2316527"/>
              <a:gd name="connsiteX1" fmla="*/ 443346 w 2521574"/>
              <a:gd name="connsiteY1" fmla="*/ 275907 h 2316527"/>
              <a:gd name="connsiteX2" fmla="*/ 2150389 w 2521574"/>
              <a:gd name="connsiteY2" fmla="*/ 78959 h 2316527"/>
              <a:gd name="connsiteX3" fmla="*/ 2506689 w 2521574"/>
              <a:gd name="connsiteY3" fmla="*/ 1382405 h 2316527"/>
              <a:gd name="connsiteX4" fmla="*/ 1854967 w 2521574"/>
              <a:gd name="connsiteY4" fmla="*/ 2263818 h 2316527"/>
              <a:gd name="connsiteX5" fmla="*/ 851309 w 2521574"/>
              <a:gd name="connsiteY5" fmla="*/ 2123141 h 2316527"/>
              <a:gd name="connsiteX6" fmla="*/ 16707 w 2521574"/>
              <a:gd name="connsiteY6" fmla="*/ 1354269 h 2316527"/>
              <a:gd name="connsiteX0" fmla="*/ 22969 w 2528491"/>
              <a:gd name="connsiteY0" fmla="*/ 1382976 h 2345234"/>
              <a:gd name="connsiteX1" fmla="*/ 407405 w 2528491"/>
              <a:gd name="connsiteY1" fmla="*/ 220208 h 2345234"/>
              <a:gd name="connsiteX2" fmla="*/ 2156651 w 2528491"/>
              <a:gd name="connsiteY2" fmla="*/ 107666 h 2345234"/>
              <a:gd name="connsiteX3" fmla="*/ 2512951 w 2528491"/>
              <a:gd name="connsiteY3" fmla="*/ 1411112 h 2345234"/>
              <a:gd name="connsiteX4" fmla="*/ 1861229 w 2528491"/>
              <a:gd name="connsiteY4" fmla="*/ 2292525 h 2345234"/>
              <a:gd name="connsiteX5" fmla="*/ 857571 w 2528491"/>
              <a:gd name="connsiteY5" fmla="*/ 2151848 h 2345234"/>
              <a:gd name="connsiteX6" fmla="*/ 22969 w 2528491"/>
              <a:gd name="connsiteY6" fmla="*/ 1382976 h 2345234"/>
              <a:gd name="connsiteX0" fmla="*/ 22969 w 2528491"/>
              <a:gd name="connsiteY0" fmla="*/ 1382976 h 2394942"/>
              <a:gd name="connsiteX1" fmla="*/ 407405 w 2528491"/>
              <a:gd name="connsiteY1" fmla="*/ 220208 h 2394942"/>
              <a:gd name="connsiteX2" fmla="*/ 2156651 w 2528491"/>
              <a:gd name="connsiteY2" fmla="*/ 107666 h 2394942"/>
              <a:gd name="connsiteX3" fmla="*/ 2512951 w 2528491"/>
              <a:gd name="connsiteY3" fmla="*/ 1411112 h 2394942"/>
              <a:gd name="connsiteX4" fmla="*/ 1861229 w 2528491"/>
              <a:gd name="connsiteY4" fmla="*/ 2292525 h 2394942"/>
              <a:gd name="connsiteX5" fmla="*/ 857571 w 2528491"/>
              <a:gd name="connsiteY5" fmla="*/ 2151848 h 2394942"/>
              <a:gd name="connsiteX6" fmla="*/ 22969 w 2528491"/>
              <a:gd name="connsiteY6" fmla="*/ 1382976 h 2394942"/>
              <a:gd name="connsiteX0" fmla="*/ 22969 w 2528491"/>
              <a:gd name="connsiteY0" fmla="*/ 1382976 h 2409885"/>
              <a:gd name="connsiteX1" fmla="*/ 407405 w 2528491"/>
              <a:gd name="connsiteY1" fmla="*/ 220208 h 2409885"/>
              <a:gd name="connsiteX2" fmla="*/ 2156651 w 2528491"/>
              <a:gd name="connsiteY2" fmla="*/ 107666 h 2409885"/>
              <a:gd name="connsiteX3" fmla="*/ 2512951 w 2528491"/>
              <a:gd name="connsiteY3" fmla="*/ 1411112 h 2409885"/>
              <a:gd name="connsiteX4" fmla="*/ 1861229 w 2528491"/>
              <a:gd name="connsiteY4" fmla="*/ 2292525 h 2409885"/>
              <a:gd name="connsiteX5" fmla="*/ 857571 w 2528491"/>
              <a:gd name="connsiteY5" fmla="*/ 2151848 h 2409885"/>
              <a:gd name="connsiteX6" fmla="*/ 22969 w 2528491"/>
              <a:gd name="connsiteY6" fmla="*/ 1382976 h 2409885"/>
              <a:gd name="connsiteX0" fmla="*/ 22969 w 2643137"/>
              <a:gd name="connsiteY0" fmla="*/ 1457425 h 2484334"/>
              <a:gd name="connsiteX1" fmla="*/ 407405 w 2643137"/>
              <a:gd name="connsiteY1" fmla="*/ 294657 h 2484334"/>
              <a:gd name="connsiteX2" fmla="*/ 2156651 w 2643137"/>
              <a:gd name="connsiteY2" fmla="*/ 182115 h 2484334"/>
              <a:gd name="connsiteX3" fmla="*/ 2512951 w 2643137"/>
              <a:gd name="connsiteY3" fmla="*/ 1485561 h 2484334"/>
              <a:gd name="connsiteX4" fmla="*/ 1861229 w 2643137"/>
              <a:gd name="connsiteY4" fmla="*/ 2366974 h 2484334"/>
              <a:gd name="connsiteX5" fmla="*/ 857571 w 2643137"/>
              <a:gd name="connsiteY5" fmla="*/ 2226297 h 2484334"/>
              <a:gd name="connsiteX6" fmla="*/ 22969 w 2643137"/>
              <a:gd name="connsiteY6" fmla="*/ 1457425 h 2484334"/>
              <a:gd name="connsiteX0" fmla="*/ 22969 w 2524221"/>
              <a:gd name="connsiteY0" fmla="*/ 1469876 h 2496785"/>
              <a:gd name="connsiteX1" fmla="*/ 407405 w 2524221"/>
              <a:gd name="connsiteY1" fmla="*/ 307108 h 2496785"/>
              <a:gd name="connsiteX2" fmla="*/ 2156651 w 2524221"/>
              <a:gd name="connsiteY2" fmla="*/ 194566 h 2496785"/>
              <a:gd name="connsiteX3" fmla="*/ 2512951 w 2524221"/>
              <a:gd name="connsiteY3" fmla="*/ 1498012 h 2496785"/>
              <a:gd name="connsiteX4" fmla="*/ 1861229 w 2524221"/>
              <a:gd name="connsiteY4" fmla="*/ 2379425 h 2496785"/>
              <a:gd name="connsiteX5" fmla="*/ 857571 w 2524221"/>
              <a:gd name="connsiteY5" fmla="*/ 2238748 h 2496785"/>
              <a:gd name="connsiteX6" fmla="*/ 22969 w 2524221"/>
              <a:gd name="connsiteY6" fmla="*/ 1469876 h 2496785"/>
              <a:gd name="connsiteX0" fmla="*/ 22969 w 2545519"/>
              <a:gd name="connsiteY0" fmla="*/ 1494797 h 2521706"/>
              <a:gd name="connsiteX1" fmla="*/ 407405 w 2545519"/>
              <a:gd name="connsiteY1" fmla="*/ 332029 h 2521706"/>
              <a:gd name="connsiteX2" fmla="*/ 2156651 w 2545519"/>
              <a:gd name="connsiteY2" fmla="*/ 219487 h 2521706"/>
              <a:gd name="connsiteX3" fmla="*/ 2512951 w 2545519"/>
              <a:gd name="connsiteY3" fmla="*/ 1522933 h 2521706"/>
              <a:gd name="connsiteX4" fmla="*/ 1861229 w 2545519"/>
              <a:gd name="connsiteY4" fmla="*/ 2404346 h 2521706"/>
              <a:gd name="connsiteX5" fmla="*/ 857571 w 2545519"/>
              <a:gd name="connsiteY5" fmla="*/ 2263669 h 2521706"/>
              <a:gd name="connsiteX6" fmla="*/ 22969 w 2545519"/>
              <a:gd name="connsiteY6" fmla="*/ 1494797 h 252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5519" h="2521706">
                <a:moveTo>
                  <a:pt x="22969" y="1494797"/>
                </a:moveTo>
                <a:cubicBezTo>
                  <a:pt x="-52059" y="1172857"/>
                  <a:pt x="51791" y="544581"/>
                  <a:pt x="407405" y="332029"/>
                </a:cubicBezTo>
                <a:cubicBezTo>
                  <a:pt x="763019" y="119477"/>
                  <a:pt x="1693186" y="-232216"/>
                  <a:pt x="2156651" y="219487"/>
                </a:cubicBezTo>
                <a:cubicBezTo>
                  <a:pt x="2620116" y="671190"/>
                  <a:pt x="2562188" y="1158790"/>
                  <a:pt x="2512951" y="1522933"/>
                </a:cubicBezTo>
                <a:cubicBezTo>
                  <a:pt x="2463714" y="1887076"/>
                  <a:pt x="2137126" y="2280890"/>
                  <a:pt x="1861229" y="2404346"/>
                </a:cubicBezTo>
                <a:cubicBezTo>
                  <a:pt x="1585332" y="2527802"/>
                  <a:pt x="1121745" y="2640343"/>
                  <a:pt x="857571" y="2263669"/>
                </a:cubicBezTo>
                <a:cubicBezTo>
                  <a:pt x="593397" y="1886995"/>
                  <a:pt x="97997" y="1816737"/>
                  <a:pt x="22969" y="1494797"/>
                </a:cubicBezTo>
                <a:close/>
              </a:path>
            </a:pathLst>
          </a:custGeom>
          <a:blipFill dpi="0" rotWithShape="1">
            <a:blip r:embed="rId2">
              <a:extLst>
                <a:ext uri="{28A0092B-C50C-407E-A947-70E740481C1C}">
                  <a14:useLocalDpi xmlns:a14="http://schemas.microsoft.com/office/drawing/2010/main" val="0"/>
                </a:ext>
              </a:extLst>
            </a:blip>
            <a:srcRect/>
            <a:stretch>
              <a:fillRect l="4000" t="30000" r="5000" b="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9" name="Group 19">
            <a:extLst>
              <a:ext uri="{FF2B5EF4-FFF2-40B4-BE49-F238E27FC236}">
                <a16:creationId xmlns:a16="http://schemas.microsoft.com/office/drawing/2014/main" id="{FB9E00BE-D22D-4AFF-AB38-46469E0E4C7E}"/>
              </a:ext>
            </a:extLst>
          </p:cNvPr>
          <p:cNvGrpSpPr/>
          <p:nvPr/>
        </p:nvGrpSpPr>
        <p:grpSpPr>
          <a:xfrm flipH="1">
            <a:off x="3508214" y="41537"/>
            <a:ext cx="7063697" cy="1233121"/>
            <a:chOff x="1345124" y="1141262"/>
            <a:chExt cx="7063697" cy="1233121"/>
          </a:xfrm>
        </p:grpSpPr>
        <p:sp>
          <p:nvSpPr>
            <p:cNvPr id="60" name="Rectangle: Rounded Corners 7">
              <a:extLst>
                <a:ext uri="{FF2B5EF4-FFF2-40B4-BE49-F238E27FC236}">
                  <a16:creationId xmlns:a16="http://schemas.microsoft.com/office/drawing/2014/main" id="{36FF9565-D75C-40AB-BECE-AFEDE0B8131F}"/>
                </a:ext>
              </a:extLst>
            </p:cNvPr>
            <p:cNvSpPr/>
            <p:nvPr/>
          </p:nvSpPr>
          <p:spPr>
            <a:xfrm>
              <a:off x="2617622" y="1303140"/>
              <a:ext cx="5791199" cy="9144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Top Corners Rounded 8">
              <a:extLst>
                <a:ext uri="{FF2B5EF4-FFF2-40B4-BE49-F238E27FC236}">
                  <a16:creationId xmlns:a16="http://schemas.microsoft.com/office/drawing/2014/main" id="{0A6EABCE-7879-49C8-BAAD-4FDD03A3D05C}"/>
                </a:ext>
              </a:extLst>
            </p:cNvPr>
            <p:cNvSpPr/>
            <p:nvPr/>
          </p:nvSpPr>
          <p:spPr>
            <a:xfrm rot="5400000">
              <a:off x="7639750" y="1417440"/>
              <a:ext cx="685800" cy="685800"/>
            </a:xfrm>
            <a:prstGeom prst="round2SameRect">
              <a:avLst>
                <a:gd name="adj1" fmla="val 50000"/>
                <a:gd name="adj2" fmla="val 0"/>
              </a:avLst>
            </a:prstGeom>
            <a:solidFill>
              <a:srgbClr val="FF99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12">
              <a:extLst>
                <a:ext uri="{FF2B5EF4-FFF2-40B4-BE49-F238E27FC236}">
                  <a16:creationId xmlns:a16="http://schemas.microsoft.com/office/drawing/2014/main" id="{5B95EBD3-A608-47DC-83A6-8E21F6EBB516}"/>
                </a:ext>
              </a:extLst>
            </p:cNvPr>
            <p:cNvSpPr/>
            <p:nvPr/>
          </p:nvSpPr>
          <p:spPr>
            <a:xfrm>
              <a:off x="3168386" y="1501061"/>
              <a:ext cx="513522" cy="51352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10">
              <a:extLst>
                <a:ext uri="{FF2B5EF4-FFF2-40B4-BE49-F238E27FC236}">
                  <a16:creationId xmlns:a16="http://schemas.microsoft.com/office/drawing/2014/main" id="{488810AB-E00A-4F2B-B563-9F2C27D2D499}"/>
                </a:ext>
              </a:extLst>
            </p:cNvPr>
            <p:cNvSpPr/>
            <p:nvPr/>
          </p:nvSpPr>
          <p:spPr>
            <a:xfrm>
              <a:off x="2207744" y="1141262"/>
              <a:ext cx="1233121" cy="123312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Circle: Hollow 11">
              <a:extLst>
                <a:ext uri="{FF2B5EF4-FFF2-40B4-BE49-F238E27FC236}">
                  <a16:creationId xmlns:a16="http://schemas.microsoft.com/office/drawing/2014/main" id="{ABBA7577-B771-48EF-86CF-9A74C497E9DF}"/>
                </a:ext>
              </a:extLst>
            </p:cNvPr>
            <p:cNvSpPr/>
            <p:nvPr/>
          </p:nvSpPr>
          <p:spPr>
            <a:xfrm>
              <a:off x="2367104" y="1300622"/>
              <a:ext cx="914400" cy="914400"/>
            </a:xfrm>
            <a:prstGeom prst="donut">
              <a:avLst>
                <a:gd name="adj" fmla="val 17462"/>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5" name="Rectangle 15">
              <a:extLst>
                <a:ext uri="{FF2B5EF4-FFF2-40B4-BE49-F238E27FC236}">
                  <a16:creationId xmlns:a16="http://schemas.microsoft.com/office/drawing/2014/main" id="{8B2A56F7-039A-4BD8-A060-7D6C2E14E3EB}"/>
                </a:ext>
              </a:extLst>
            </p:cNvPr>
            <p:cNvSpPr/>
            <p:nvPr/>
          </p:nvSpPr>
          <p:spPr>
            <a:xfrm>
              <a:off x="1704085" y="1650439"/>
              <a:ext cx="814573" cy="19661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14">
              <a:extLst>
                <a:ext uri="{FF2B5EF4-FFF2-40B4-BE49-F238E27FC236}">
                  <a16:creationId xmlns:a16="http://schemas.microsoft.com/office/drawing/2014/main" id="{F2E5135D-88B7-448F-8BF4-A164DFD74A63}"/>
                </a:ext>
              </a:extLst>
            </p:cNvPr>
            <p:cNvSpPr/>
            <p:nvPr/>
          </p:nvSpPr>
          <p:spPr>
            <a:xfrm>
              <a:off x="1345124" y="1487039"/>
              <a:ext cx="520504" cy="520504"/>
            </a:xfrm>
            <a:prstGeom prst="ellipse">
              <a:avLst/>
            </a:prstGeom>
            <a:solidFill>
              <a:srgbClr val="D4D0DE"/>
            </a:solidFill>
            <a:ln w="1365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 name="Picture 3">
              <a:extLst>
                <a:ext uri="{FF2B5EF4-FFF2-40B4-BE49-F238E27FC236}">
                  <a16:creationId xmlns:a16="http://schemas.microsoft.com/office/drawing/2014/main" id="{F72EC253-709D-4811-9F6A-40B9DB33DF3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b="14051"/>
            <a:stretch/>
          </p:blipFill>
          <p:spPr>
            <a:xfrm>
              <a:off x="7743108" y="1566908"/>
              <a:ext cx="479084" cy="411767"/>
            </a:xfrm>
            <a:prstGeom prst="rect">
              <a:avLst/>
            </a:prstGeom>
          </p:spPr>
        </p:pic>
        <p:sp>
          <p:nvSpPr>
            <p:cNvPr id="74" name="TextBox 16">
              <a:extLst>
                <a:ext uri="{FF2B5EF4-FFF2-40B4-BE49-F238E27FC236}">
                  <a16:creationId xmlns:a16="http://schemas.microsoft.com/office/drawing/2014/main" id="{8484D194-8FBB-41BA-92C5-C09CA04D14D2}"/>
                </a:ext>
              </a:extLst>
            </p:cNvPr>
            <p:cNvSpPr txBox="1"/>
            <p:nvPr/>
          </p:nvSpPr>
          <p:spPr>
            <a:xfrm>
              <a:off x="3627620" y="1472716"/>
              <a:ext cx="4310391" cy="646331"/>
            </a:xfrm>
            <a:prstGeom prst="rect">
              <a:avLst/>
            </a:prstGeom>
            <a:noFill/>
          </p:spPr>
          <p:txBody>
            <a:bodyPr wrap="square" rtlCol="0">
              <a:spAutoFit/>
            </a:bodyPr>
            <a:lstStyle/>
            <a:p>
              <a:pPr algn="r"/>
              <a:r>
                <a:rPr lang="ar-SY" b="1" dirty="0"/>
                <a:t>أحول باستخدام ( يمين،  شمال ) مع الاستفادة من </a:t>
              </a:r>
            </a:p>
            <a:p>
              <a:pPr algn="r"/>
              <a:r>
                <a:rPr lang="ar-SY" b="1" dirty="0"/>
                <a:t>المثال الأول :</a:t>
              </a:r>
            </a:p>
          </p:txBody>
        </p:sp>
        <p:sp>
          <p:nvSpPr>
            <p:cNvPr id="75" name="TextBox 18">
              <a:extLst>
                <a:ext uri="{FF2B5EF4-FFF2-40B4-BE49-F238E27FC236}">
                  <a16:creationId xmlns:a16="http://schemas.microsoft.com/office/drawing/2014/main" id="{F07770C7-2019-491F-A263-C4022F48B5B1}"/>
                </a:ext>
              </a:extLst>
            </p:cNvPr>
            <p:cNvSpPr txBox="1"/>
            <p:nvPr/>
          </p:nvSpPr>
          <p:spPr>
            <a:xfrm>
              <a:off x="2841537" y="1472819"/>
              <a:ext cx="184731" cy="523220"/>
            </a:xfrm>
            <a:prstGeom prst="rect">
              <a:avLst/>
            </a:prstGeom>
            <a:noFill/>
          </p:spPr>
          <p:txBody>
            <a:bodyPr wrap="none" rtlCol="0">
              <a:spAutoFit/>
            </a:bodyPr>
            <a:lstStyle/>
            <a:p>
              <a:endParaRPr lang="en-US" sz="2800" b="1" dirty="0">
                <a:solidFill>
                  <a:schemeClr val="bg1"/>
                </a:solidFill>
              </a:endParaRPr>
            </a:p>
          </p:txBody>
        </p:sp>
      </p:grpSp>
      <p:sp>
        <p:nvSpPr>
          <p:cNvPr id="24" name="Rectangle 3">
            <a:extLst>
              <a:ext uri="{FF2B5EF4-FFF2-40B4-BE49-F238E27FC236}">
                <a16:creationId xmlns:a16="http://schemas.microsoft.com/office/drawing/2014/main" id="{A650EE87-109A-4FFC-B85B-9C8EF6F3F81E}"/>
              </a:ext>
            </a:extLst>
          </p:cNvPr>
          <p:cNvSpPr/>
          <p:nvPr/>
        </p:nvSpPr>
        <p:spPr>
          <a:xfrm>
            <a:off x="9962498" y="0"/>
            <a:ext cx="2369127" cy="6882964"/>
          </a:xfrm>
          <a:prstGeom prst="rect">
            <a:avLst/>
          </a:prstGeom>
          <a:solidFill>
            <a:srgbClr val="394551"/>
          </a:solidFill>
          <a:ln>
            <a:noFill/>
          </a:ln>
          <a:effectLst>
            <a:outerShdw blurRad="203200" dist="165100" dir="8100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4">
            <a:extLst>
              <a:ext uri="{FF2B5EF4-FFF2-40B4-BE49-F238E27FC236}">
                <a16:creationId xmlns:a16="http://schemas.microsoft.com/office/drawing/2014/main" id="{A1295199-7112-49CE-A47A-FAFBD118A2EE}"/>
              </a:ext>
            </a:extLst>
          </p:cNvPr>
          <p:cNvSpPr/>
          <p:nvPr/>
        </p:nvSpPr>
        <p:spPr>
          <a:xfrm>
            <a:off x="9962494" y="4504719"/>
            <a:ext cx="2369127" cy="324853"/>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D0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5">
            <a:extLst>
              <a:ext uri="{FF2B5EF4-FFF2-40B4-BE49-F238E27FC236}">
                <a16:creationId xmlns:a16="http://schemas.microsoft.com/office/drawing/2014/main" id="{F4E55228-552B-4BD1-B0B6-B030A6B8087C}"/>
              </a:ext>
            </a:extLst>
          </p:cNvPr>
          <p:cNvSpPr/>
          <p:nvPr/>
        </p:nvSpPr>
        <p:spPr>
          <a:xfrm flipV="1">
            <a:off x="9962495" y="1937984"/>
            <a:ext cx="2369127" cy="541422"/>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C0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
            <a:extLst>
              <a:ext uri="{FF2B5EF4-FFF2-40B4-BE49-F238E27FC236}">
                <a16:creationId xmlns:a16="http://schemas.microsoft.com/office/drawing/2014/main" id="{3C8FC663-0353-4E6E-B772-6136B2A1A6C7}"/>
              </a:ext>
            </a:extLst>
          </p:cNvPr>
          <p:cNvSpPr/>
          <p:nvPr/>
        </p:nvSpPr>
        <p:spPr>
          <a:xfrm>
            <a:off x="9962494" y="2479406"/>
            <a:ext cx="1812760" cy="2025313"/>
          </a:xfrm>
          <a:prstGeom prst="rect">
            <a:avLst/>
          </a:prstGeom>
          <a:solidFill>
            <a:srgbClr val="1B2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9">
            <a:extLst>
              <a:ext uri="{FF2B5EF4-FFF2-40B4-BE49-F238E27FC236}">
                <a16:creationId xmlns:a16="http://schemas.microsoft.com/office/drawing/2014/main" id="{F19CB0CF-105C-4C4F-8E44-3E29B15F3E0E}"/>
              </a:ext>
            </a:extLst>
          </p:cNvPr>
          <p:cNvGrpSpPr/>
          <p:nvPr/>
        </p:nvGrpSpPr>
        <p:grpSpPr>
          <a:xfrm>
            <a:off x="10725021" y="2054066"/>
            <a:ext cx="422036" cy="100487"/>
            <a:chOff x="2432178" y="1589141"/>
            <a:chExt cx="422036" cy="100487"/>
          </a:xfrm>
        </p:grpSpPr>
        <p:sp>
          <p:nvSpPr>
            <p:cNvPr id="29" name="Light1">
              <a:extLst>
                <a:ext uri="{FF2B5EF4-FFF2-40B4-BE49-F238E27FC236}">
                  <a16:creationId xmlns:a16="http://schemas.microsoft.com/office/drawing/2014/main" id="{56DD5D2D-6AB0-4B7C-98A4-DB080266E35C}"/>
                </a:ext>
              </a:extLst>
            </p:cNvPr>
            <p:cNvSpPr/>
            <p:nvPr/>
          </p:nvSpPr>
          <p:spPr>
            <a:xfrm rot="16200000">
              <a:off x="2604384" y="1416938"/>
              <a:ext cx="77628"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0">
              <a:extLst>
                <a:ext uri="{FF2B5EF4-FFF2-40B4-BE49-F238E27FC236}">
                  <a16:creationId xmlns:a16="http://schemas.microsoft.com/office/drawing/2014/main" id="{EAC20CE0-B6D8-47A9-BA99-A971031F1970}"/>
                </a:ext>
              </a:extLst>
            </p:cNvPr>
            <p:cNvSpPr/>
            <p:nvPr/>
          </p:nvSpPr>
          <p:spPr>
            <a:xfrm>
              <a:off x="2432178" y="1643909"/>
              <a:ext cx="422032" cy="45719"/>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Oval 10">
            <a:extLst>
              <a:ext uri="{FF2B5EF4-FFF2-40B4-BE49-F238E27FC236}">
                <a16:creationId xmlns:a16="http://schemas.microsoft.com/office/drawing/2014/main" id="{3AFCDB30-5930-4D98-9A2B-96F9446EF2C3}"/>
              </a:ext>
            </a:extLst>
          </p:cNvPr>
          <p:cNvSpPr/>
          <p:nvPr/>
        </p:nvSpPr>
        <p:spPr>
          <a:xfrm>
            <a:off x="10890938" y="2108834"/>
            <a:ext cx="90202" cy="113813"/>
          </a:xfrm>
          <a:prstGeom prst="ellipse">
            <a:avLst/>
          </a:prstGeom>
          <a:solidFill>
            <a:schemeClr val="bg1"/>
          </a:solidFill>
          <a:ln>
            <a:noFill/>
          </a:ln>
          <a:effectLst>
            <a:glow rad="254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12">
            <a:extLst>
              <a:ext uri="{FF2B5EF4-FFF2-40B4-BE49-F238E27FC236}">
                <a16:creationId xmlns:a16="http://schemas.microsoft.com/office/drawing/2014/main" id="{AFD528B4-9773-44C9-AA05-400F5E14FCB5}"/>
              </a:ext>
            </a:extLst>
          </p:cNvPr>
          <p:cNvGrpSpPr/>
          <p:nvPr/>
        </p:nvGrpSpPr>
        <p:grpSpPr>
          <a:xfrm>
            <a:off x="10361973" y="1870854"/>
            <a:ext cx="1184557" cy="1101140"/>
            <a:chOff x="381259" y="1883160"/>
            <a:chExt cx="1184557" cy="1101140"/>
          </a:xfrm>
        </p:grpSpPr>
        <p:grpSp>
          <p:nvGrpSpPr>
            <p:cNvPr id="40" name="Group 11">
              <a:extLst>
                <a:ext uri="{FF2B5EF4-FFF2-40B4-BE49-F238E27FC236}">
                  <a16:creationId xmlns:a16="http://schemas.microsoft.com/office/drawing/2014/main" id="{05111B57-645F-45A4-BD21-9851AC6A1B08}"/>
                </a:ext>
              </a:extLst>
            </p:cNvPr>
            <p:cNvGrpSpPr/>
            <p:nvPr/>
          </p:nvGrpSpPr>
          <p:grpSpPr>
            <a:xfrm>
              <a:off x="381259" y="2129310"/>
              <a:ext cx="1184557" cy="854990"/>
              <a:chOff x="367418" y="2096843"/>
              <a:chExt cx="1184557" cy="854990"/>
            </a:xfrm>
          </p:grpSpPr>
          <p:sp>
            <p:nvSpPr>
              <p:cNvPr id="44" name="Flowchart: Manual Operation 24">
                <a:extLst>
                  <a:ext uri="{FF2B5EF4-FFF2-40B4-BE49-F238E27FC236}">
                    <a16:creationId xmlns:a16="http://schemas.microsoft.com/office/drawing/2014/main" id="{6AD2585D-80A6-4283-9DFF-61C6DD7D2E28}"/>
                  </a:ext>
                </a:extLst>
              </p:cNvPr>
              <p:cNvSpPr/>
              <p:nvPr/>
            </p:nvSpPr>
            <p:spPr>
              <a:xfrm flipV="1">
                <a:off x="367418" y="2096843"/>
                <a:ext cx="1184557" cy="85499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604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604"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lowchart: Manual Operation 24">
                <a:extLst>
                  <a:ext uri="{FF2B5EF4-FFF2-40B4-BE49-F238E27FC236}">
                    <a16:creationId xmlns:a16="http://schemas.microsoft.com/office/drawing/2014/main" id="{D5D655EE-BE3F-46DB-BB74-F3D6ACE217E3}"/>
                  </a:ext>
                </a:extLst>
              </p:cNvPr>
              <p:cNvSpPr/>
              <p:nvPr/>
            </p:nvSpPr>
            <p:spPr>
              <a:xfrm flipV="1">
                <a:off x="514603" y="2117757"/>
                <a:ext cx="890189" cy="64252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430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430"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lowchart: Manual Operation 24">
              <a:extLst>
                <a:ext uri="{FF2B5EF4-FFF2-40B4-BE49-F238E27FC236}">
                  <a16:creationId xmlns:a16="http://schemas.microsoft.com/office/drawing/2014/main" id="{4E13F46C-4766-4B65-B42A-EB157CF86FB8}"/>
                </a:ext>
              </a:extLst>
            </p:cNvPr>
            <p:cNvSpPr/>
            <p:nvPr/>
          </p:nvSpPr>
          <p:spPr>
            <a:xfrm flipV="1">
              <a:off x="629298" y="1883160"/>
              <a:ext cx="660399" cy="85202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65000">
                  <a:srgbClr val="FFFFFF">
                    <a:lumMod val="0"/>
                    <a:lumOff val="100000"/>
                    <a:alpha val="18000"/>
                  </a:srgbClr>
                </a:gs>
                <a:gs pos="36000">
                  <a:srgbClr val="00FFFF">
                    <a:alpha val="80000"/>
                  </a:srgbClr>
                </a:gs>
                <a:gs pos="0">
                  <a:srgbClr val="00FFFF"/>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Oval 17">
            <a:extLst>
              <a:ext uri="{FF2B5EF4-FFF2-40B4-BE49-F238E27FC236}">
                <a16:creationId xmlns:a16="http://schemas.microsoft.com/office/drawing/2014/main" id="{AAD442B8-ED74-4063-9010-2E7B5F0886D8}"/>
              </a:ext>
            </a:extLst>
          </p:cNvPr>
          <p:cNvSpPr/>
          <p:nvPr/>
        </p:nvSpPr>
        <p:spPr>
          <a:xfrm>
            <a:off x="10604630" y="712134"/>
            <a:ext cx="900997" cy="900997"/>
          </a:xfrm>
          <a:prstGeom prst="ellipse">
            <a:avLst/>
          </a:prstGeom>
          <a:solidFill>
            <a:srgbClr val="39455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16">
            <a:extLst>
              <a:ext uri="{FF2B5EF4-FFF2-40B4-BE49-F238E27FC236}">
                <a16:creationId xmlns:a16="http://schemas.microsoft.com/office/drawing/2014/main" id="{5BCE99D9-251B-47B0-80CC-0AB4529BEB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28742" y="822919"/>
            <a:ext cx="670605" cy="71764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52" name="Group 21">
            <a:extLst>
              <a:ext uri="{FF2B5EF4-FFF2-40B4-BE49-F238E27FC236}">
                <a16:creationId xmlns:a16="http://schemas.microsoft.com/office/drawing/2014/main" id="{841406D0-9B78-4B69-ABC9-05A40A4C639C}"/>
              </a:ext>
            </a:extLst>
          </p:cNvPr>
          <p:cNvGrpSpPr/>
          <p:nvPr/>
        </p:nvGrpSpPr>
        <p:grpSpPr>
          <a:xfrm>
            <a:off x="9994541" y="2698094"/>
            <a:ext cx="2003394" cy="805723"/>
            <a:chOff x="32045" y="2673130"/>
            <a:chExt cx="2003394" cy="805723"/>
          </a:xfrm>
        </p:grpSpPr>
        <p:sp>
          <p:nvSpPr>
            <p:cNvPr id="53" name="TextBox 35">
              <a:extLst>
                <a:ext uri="{FF2B5EF4-FFF2-40B4-BE49-F238E27FC236}">
                  <a16:creationId xmlns:a16="http://schemas.microsoft.com/office/drawing/2014/main" id="{BC81750F-28A6-407E-93EE-0E1F964AB942}"/>
                </a:ext>
              </a:extLst>
            </p:cNvPr>
            <p:cNvSpPr txBox="1"/>
            <p:nvPr/>
          </p:nvSpPr>
          <p:spPr>
            <a:xfrm>
              <a:off x="850854" y="2673130"/>
              <a:ext cx="184731" cy="369332"/>
            </a:xfrm>
            <a:prstGeom prst="rect">
              <a:avLst/>
            </a:prstGeom>
            <a:noFill/>
          </p:spPr>
          <p:txBody>
            <a:bodyPr wrap="none" rtlCol="0">
              <a:spAutoFit/>
            </a:bodyPr>
            <a:lstStyle/>
            <a:p>
              <a:pPr algn="ctr"/>
              <a:endParaRPr lang="en-US" dirty="0">
                <a:solidFill>
                  <a:srgbClr val="00FFFF"/>
                </a:solidFill>
                <a:latin typeface="Oswald" panose="02000503000000000000" pitchFamily="2" charset="0"/>
              </a:endParaRPr>
            </a:p>
          </p:txBody>
        </p:sp>
        <p:sp>
          <p:nvSpPr>
            <p:cNvPr id="54" name="TextBox 36">
              <a:extLst>
                <a:ext uri="{FF2B5EF4-FFF2-40B4-BE49-F238E27FC236}">
                  <a16:creationId xmlns:a16="http://schemas.microsoft.com/office/drawing/2014/main" id="{6300D852-9565-4201-AB55-7B8E87730B9F}"/>
                </a:ext>
              </a:extLst>
            </p:cNvPr>
            <p:cNvSpPr txBox="1"/>
            <p:nvPr/>
          </p:nvSpPr>
          <p:spPr>
            <a:xfrm>
              <a:off x="32045" y="3078743"/>
              <a:ext cx="2003394" cy="400110"/>
            </a:xfrm>
            <a:prstGeom prst="rect">
              <a:avLst/>
            </a:prstGeom>
            <a:noFill/>
          </p:spPr>
          <p:txBody>
            <a:bodyPr wrap="square" rtlCol="0">
              <a:spAutoFit/>
            </a:bodyPr>
            <a:lstStyle/>
            <a:p>
              <a:pPr algn="ctr"/>
              <a:r>
                <a:rPr lang="ar-SY" sz="2000" dirty="0">
                  <a:solidFill>
                    <a:srgbClr val="33CCCC"/>
                  </a:solidFill>
                  <a:latin typeface="Helvetica" panose="020B0604020202020204" pitchFamily="34" charset="0"/>
                </a:rPr>
                <a:t>التَّرَاكِيبُ اللُّغَوِيَّةُ</a:t>
              </a:r>
            </a:p>
          </p:txBody>
        </p:sp>
      </p:grpSp>
      <p:sp>
        <p:nvSpPr>
          <p:cNvPr id="55" name="TextBox 1">
            <a:extLst>
              <a:ext uri="{FF2B5EF4-FFF2-40B4-BE49-F238E27FC236}">
                <a16:creationId xmlns:a16="http://schemas.microsoft.com/office/drawing/2014/main" id="{C54F66CB-3E04-4C45-996C-7E6BA81E65FE}"/>
              </a:ext>
            </a:extLst>
          </p:cNvPr>
          <p:cNvSpPr txBox="1"/>
          <p:nvPr/>
        </p:nvSpPr>
        <p:spPr>
          <a:xfrm>
            <a:off x="9962494" y="3938663"/>
            <a:ext cx="2048531" cy="830997"/>
          </a:xfrm>
          <a:prstGeom prst="rect">
            <a:avLst/>
          </a:prstGeom>
          <a:noFill/>
          <a:effectLst>
            <a:outerShdw blurRad="88900" dist="215900" dir="1800000" sy="23000" kx="1200000" algn="br" rotWithShape="0">
              <a:prstClr val="black">
                <a:alpha val="46000"/>
              </a:prstClr>
            </a:outerShdw>
          </a:effectLst>
        </p:spPr>
        <p:txBody>
          <a:bodyPr wrap="square" rtlCol="0">
            <a:spAutoFit/>
          </a:bodyPr>
          <a:lstStyle/>
          <a:p>
            <a:pPr algn="ctr"/>
            <a:r>
              <a:rPr lang="ar-SY" sz="2400" b="1" dirty="0">
                <a:solidFill>
                  <a:srgbClr val="FF0000"/>
                </a:solidFill>
                <a:latin typeface="Oswald" panose="02000503000000000000" pitchFamily="2" charset="0"/>
              </a:rPr>
              <a:t>ثالثاً</a:t>
            </a:r>
          </a:p>
          <a:p>
            <a:pPr algn="ctr"/>
            <a:r>
              <a:rPr lang="ar-SY" sz="2400" b="1" dirty="0">
                <a:solidFill>
                  <a:srgbClr val="FFC000"/>
                </a:solidFill>
                <a:latin typeface="Oswald" panose="02000503000000000000" pitchFamily="2" charset="0"/>
              </a:rPr>
              <a:t>أَستَخْدِمُ:</a:t>
            </a:r>
          </a:p>
        </p:txBody>
      </p:sp>
      <p:grpSp>
        <p:nvGrpSpPr>
          <p:cNvPr id="51" name="Group 46">
            <a:extLst>
              <a:ext uri="{FF2B5EF4-FFF2-40B4-BE49-F238E27FC236}">
                <a16:creationId xmlns:a16="http://schemas.microsoft.com/office/drawing/2014/main" id="{E1C29576-FEC7-4183-93AA-CB21C05DC595}"/>
              </a:ext>
            </a:extLst>
          </p:cNvPr>
          <p:cNvGrpSpPr/>
          <p:nvPr/>
        </p:nvGrpSpPr>
        <p:grpSpPr>
          <a:xfrm>
            <a:off x="6725798" y="2938868"/>
            <a:ext cx="1349827" cy="2091875"/>
            <a:chOff x="7888425" y="1740804"/>
            <a:chExt cx="1349827" cy="2091875"/>
          </a:xfrm>
        </p:grpSpPr>
        <p:sp>
          <p:nvSpPr>
            <p:cNvPr id="56" name="Rectangle: Rounded Corners 29">
              <a:extLst>
                <a:ext uri="{FF2B5EF4-FFF2-40B4-BE49-F238E27FC236}">
                  <a16:creationId xmlns:a16="http://schemas.microsoft.com/office/drawing/2014/main" id="{813A62C4-6E3B-4142-A4AC-E0759455EB45}"/>
                </a:ext>
              </a:extLst>
            </p:cNvPr>
            <p:cNvSpPr/>
            <p:nvPr/>
          </p:nvSpPr>
          <p:spPr>
            <a:xfrm>
              <a:off x="7888425" y="1740804"/>
              <a:ext cx="1349827" cy="2091875"/>
            </a:xfrm>
            <a:prstGeom prst="roundRect">
              <a:avLst>
                <a:gd name="adj" fmla="val 50000"/>
              </a:avLst>
            </a:prstGeom>
            <a:gradFill flip="none" rotWithShape="1">
              <a:gsLst>
                <a:gs pos="51000">
                  <a:srgbClr val="006666"/>
                </a:gs>
                <a:gs pos="100000">
                  <a:srgbClr val="00CC99"/>
                </a:gs>
              </a:gsLst>
              <a:lin ang="18900000" scaled="1"/>
              <a:tileRect/>
            </a:gra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1">
              <a:extLst>
                <a:ext uri="{FF2B5EF4-FFF2-40B4-BE49-F238E27FC236}">
                  <a16:creationId xmlns:a16="http://schemas.microsoft.com/office/drawing/2014/main" id="{A52666D3-B028-452B-8AB0-47D96C6D0DB6}"/>
                </a:ext>
              </a:extLst>
            </p:cNvPr>
            <p:cNvSpPr txBox="1"/>
            <p:nvPr/>
          </p:nvSpPr>
          <p:spPr>
            <a:xfrm>
              <a:off x="7968805" y="1863587"/>
              <a:ext cx="1143679" cy="923330"/>
            </a:xfrm>
            <a:prstGeom prst="rect">
              <a:avLst/>
            </a:prstGeom>
            <a:noFill/>
          </p:spPr>
          <p:txBody>
            <a:bodyPr wrap="square" rtlCol="0">
              <a:spAutoFit/>
            </a:bodyPr>
            <a:lstStyle/>
            <a:p>
              <a:pPr algn="ctr"/>
              <a:r>
                <a:rPr lang="ar-SY" b="1" dirty="0">
                  <a:solidFill>
                    <a:schemeClr val="bg1"/>
                  </a:solidFill>
                  <a:latin typeface="Oswald" panose="02000503000000000000" pitchFamily="2" charset="0"/>
                </a:rPr>
                <a:t>تقفُ نورةُ بجانبِ السيَّارةِ</a:t>
              </a:r>
              <a:endParaRPr lang="en-US" b="1" dirty="0">
                <a:solidFill>
                  <a:schemeClr val="bg1"/>
                </a:solidFill>
                <a:latin typeface="Oswald" panose="02000503000000000000" pitchFamily="2" charset="0"/>
              </a:endParaRPr>
            </a:p>
          </p:txBody>
        </p:sp>
      </p:grpSp>
      <p:sp>
        <p:nvSpPr>
          <p:cNvPr id="58" name="Freeform: Shape 30">
            <a:extLst>
              <a:ext uri="{FF2B5EF4-FFF2-40B4-BE49-F238E27FC236}">
                <a16:creationId xmlns:a16="http://schemas.microsoft.com/office/drawing/2014/main" id="{FAD80256-A8D5-493C-B5B0-EB60813399F8}"/>
              </a:ext>
            </a:extLst>
          </p:cNvPr>
          <p:cNvSpPr/>
          <p:nvPr/>
        </p:nvSpPr>
        <p:spPr>
          <a:xfrm>
            <a:off x="6558884" y="3984806"/>
            <a:ext cx="1683657" cy="2873829"/>
          </a:xfrm>
          <a:custGeom>
            <a:avLst/>
            <a:gdLst>
              <a:gd name="connsiteX0" fmla="*/ 0 w 1683657"/>
              <a:gd name="connsiteY0" fmla="*/ 0 h 2873829"/>
              <a:gd name="connsiteX1" fmla="*/ 730864 w 1683657"/>
              <a:gd name="connsiteY1" fmla="*/ 0 h 2873829"/>
              <a:gd name="connsiteX2" fmla="*/ 841828 w 1683657"/>
              <a:gd name="connsiteY2" fmla="*/ 268582 h 2873829"/>
              <a:gd name="connsiteX3" fmla="*/ 952793 w 1683657"/>
              <a:gd name="connsiteY3" fmla="*/ 0 h 2873829"/>
              <a:gd name="connsiteX4" fmla="*/ 1683657 w 1683657"/>
              <a:gd name="connsiteY4" fmla="*/ 0 h 2873829"/>
              <a:gd name="connsiteX5" fmla="*/ 1683657 w 1683657"/>
              <a:gd name="connsiteY5" fmla="*/ 2235201 h 2873829"/>
              <a:gd name="connsiteX6" fmla="*/ 1045029 w 1683657"/>
              <a:gd name="connsiteY6" fmla="*/ 2873829 h 2873829"/>
              <a:gd name="connsiteX7" fmla="*/ 638628 w 1683657"/>
              <a:gd name="connsiteY7" fmla="*/ 2873829 h 2873829"/>
              <a:gd name="connsiteX8" fmla="*/ 0 w 1683657"/>
              <a:gd name="connsiteY8" fmla="*/ 2235201 h 28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657" h="2873829">
                <a:moveTo>
                  <a:pt x="0" y="0"/>
                </a:moveTo>
                <a:lnTo>
                  <a:pt x="730864" y="0"/>
                </a:lnTo>
                <a:lnTo>
                  <a:pt x="841828" y="268582"/>
                </a:lnTo>
                <a:lnTo>
                  <a:pt x="952793" y="0"/>
                </a:lnTo>
                <a:lnTo>
                  <a:pt x="1683657" y="0"/>
                </a:lnTo>
                <a:lnTo>
                  <a:pt x="1683657" y="2235201"/>
                </a:lnTo>
                <a:cubicBezTo>
                  <a:pt x="1683657" y="2587906"/>
                  <a:pt x="1397734" y="2873829"/>
                  <a:pt x="1045029" y="2873829"/>
                </a:cubicBezTo>
                <a:lnTo>
                  <a:pt x="638628" y="2873829"/>
                </a:lnTo>
                <a:cubicBezTo>
                  <a:pt x="285923" y="2873829"/>
                  <a:pt x="0" y="2587906"/>
                  <a:pt x="0" y="2235201"/>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Y" sz="1800" dirty="0">
              <a:solidFill>
                <a:schemeClr val="tx1"/>
              </a:solidFill>
            </a:endParaRPr>
          </a:p>
        </p:txBody>
      </p:sp>
      <p:sp>
        <p:nvSpPr>
          <p:cNvPr id="69" name="TextBox 32">
            <a:extLst>
              <a:ext uri="{FF2B5EF4-FFF2-40B4-BE49-F238E27FC236}">
                <a16:creationId xmlns:a16="http://schemas.microsoft.com/office/drawing/2014/main" id="{3D351575-C37A-430D-84C9-C7B1D52E26B9}"/>
              </a:ext>
            </a:extLst>
          </p:cNvPr>
          <p:cNvSpPr txBox="1"/>
          <p:nvPr/>
        </p:nvSpPr>
        <p:spPr>
          <a:xfrm>
            <a:off x="7153964" y="5757833"/>
            <a:ext cx="478971" cy="923330"/>
          </a:xfrm>
          <a:prstGeom prst="rect">
            <a:avLst/>
          </a:prstGeom>
          <a:noFill/>
        </p:spPr>
        <p:txBody>
          <a:bodyPr wrap="square" rtlCol="0">
            <a:spAutoFit/>
          </a:bodyPr>
          <a:lstStyle/>
          <a:p>
            <a:pPr algn="ctr"/>
            <a:r>
              <a:rPr lang="en-US" sz="5400" dirty="0">
                <a:gradFill flip="none" rotWithShape="1">
                  <a:gsLst>
                    <a:gs pos="0">
                      <a:srgbClr val="00CC99"/>
                    </a:gs>
                    <a:gs pos="68000">
                      <a:srgbClr val="006666"/>
                    </a:gs>
                  </a:gsLst>
                  <a:lin ang="5400000" scaled="1"/>
                  <a:tileRect/>
                </a:gradFill>
                <a:effectLst>
                  <a:innerShdw blurRad="63500" dist="50800" dir="18900000">
                    <a:prstClr val="black">
                      <a:alpha val="50000"/>
                    </a:prstClr>
                  </a:innerShdw>
                </a:effectLst>
                <a:latin typeface="Oswald" panose="02000503000000000000" pitchFamily="2" charset="0"/>
              </a:rPr>
              <a:t>1</a:t>
            </a:r>
          </a:p>
        </p:txBody>
      </p:sp>
      <p:grpSp>
        <p:nvGrpSpPr>
          <p:cNvPr id="71" name="Group 45">
            <a:extLst>
              <a:ext uri="{FF2B5EF4-FFF2-40B4-BE49-F238E27FC236}">
                <a16:creationId xmlns:a16="http://schemas.microsoft.com/office/drawing/2014/main" id="{837CDF4C-8C58-494E-ADF0-8DC36311258D}"/>
              </a:ext>
            </a:extLst>
          </p:cNvPr>
          <p:cNvGrpSpPr/>
          <p:nvPr/>
        </p:nvGrpSpPr>
        <p:grpSpPr>
          <a:xfrm>
            <a:off x="4780129" y="2938868"/>
            <a:ext cx="1349827" cy="2091875"/>
            <a:chOff x="5483450" y="1740804"/>
            <a:chExt cx="1349827" cy="2091875"/>
          </a:xfrm>
        </p:grpSpPr>
        <p:sp>
          <p:nvSpPr>
            <p:cNvPr id="73" name="Rectangle: Rounded Corners 22">
              <a:extLst>
                <a:ext uri="{FF2B5EF4-FFF2-40B4-BE49-F238E27FC236}">
                  <a16:creationId xmlns:a16="http://schemas.microsoft.com/office/drawing/2014/main" id="{85B0CD24-3CE9-4615-9FB1-4B20CA041340}"/>
                </a:ext>
              </a:extLst>
            </p:cNvPr>
            <p:cNvSpPr/>
            <p:nvPr/>
          </p:nvSpPr>
          <p:spPr>
            <a:xfrm>
              <a:off x="5483450" y="1740804"/>
              <a:ext cx="1349827" cy="2091875"/>
            </a:xfrm>
            <a:prstGeom prst="roundRect">
              <a:avLst>
                <a:gd name="adj" fmla="val 50000"/>
              </a:avLst>
            </a:prstGeom>
            <a:solidFill>
              <a:schemeClr val="accent2">
                <a:lumMod val="7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24">
              <a:extLst>
                <a:ext uri="{FF2B5EF4-FFF2-40B4-BE49-F238E27FC236}">
                  <a16:creationId xmlns:a16="http://schemas.microsoft.com/office/drawing/2014/main" id="{3E7661E5-8928-422D-965F-DA09CD27BA6A}"/>
                </a:ext>
              </a:extLst>
            </p:cNvPr>
            <p:cNvSpPr txBox="1"/>
            <p:nvPr/>
          </p:nvSpPr>
          <p:spPr>
            <a:xfrm>
              <a:off x="5586523" y="1926938"/>
              <a:ext cx="1143679" cy="923330"/>
            </a:xfrm>
            <a:prstGeom prst="rect">
              <a:avLst/>
            </a:prstGeom>
            <a:noFill/>
          </p:spPr>
          <p:txBody>
            <a:bodyPr wrap="square" rtlCol="0">
              <a:spAutoFit/>
            </a:bodyPr>
            <a:lstStyle/>
            <a:p>
              <a:pPr algn="ctr"/>
              <a:r>
                <a:rPr lang="ar-SY" b="1" dirty="0">
                  <a:solidFill>
                    <a:schemeClr val="bg1"/>
                  </a:solidFill>
                  <a:latin typeface="Oswald" panose="02000503000000000000" pitchFamily="2" charset="0"/>
                </a:rPr>
                <a:t>تقفُ نورة شمال السيَّارة </a:t>
              </a:r>
              <a:endParaRPr lang="en-US" b="1" dirty="0">
                <a:solidFill>
                  <a:schemeClr val="bg1"/>
                </a:solidFill>
                <a:latin typeface="Oswald" panose="02000503000000000000" pitchFamily="2" charset="0"/>
              </a:endParaRPr>
            </a:p>
          </p:txBody>
        </p:sp>
      </p:grpSp>
      <p:sp>
        <p:nvSpPr>
          <p:cNvPr id="77" name="Freeform: Shape 23">
            <a:extLst>
              <a:ext uri="{FF2B5EF4-FFF2-40B4-BE49-F238E27FC236}">
                <a16:creationId xmlns:a16="http://schemas.microsoft.com/office/drawing/2014/main" id="{F1125DC8-3E1E-4406-B6C6-64EA52C83356}"/>
              </a:ext>
            </a:extLst>
          </p:cNvPr>
          <p:cNvSpPr/>
          <p:nvPr/>
        </p:nvSpPr>
        <p:spPr>
          <a:xfrm>
            <a:off x="4481464" y="4009135"/>
            <a:ext cx="1683657" cy="2873829"/>
          </a:xfrm>
          <a:custGeom>
            <a:avLst/>
            <a:gdLst>
              <a:gd name="connsiteX0" fmla="*/ 0 w 1683657"/>
              <a:gd name="connsiteY0" fmla="*/ 0 h 2873829"/>
              <a:gd name="connsiteX1" fmla="*/ 730864 w 1683657"/>
              <a:gd name="connsiteY1" fmla="*/ 0 h 2873829"/>
              <a:gd name="connsiteX2" fmla="*/ 841828 w 1683657"/>
              <a:gd name="connsiteY2" fmla="*/ 268582 h 2873829"/>
              <a:gd name="connsiteX3" fmla="*/ 952793 w 1683657"/>
              <a:gd name="connsiteY3" fmla="*/ 0 h 2873829"/>
              <a:gd name="connsiteX4" fmla="*/ 1683657 w 1683657"/>
              <a:gd name="connsiteY4" fmla="*/ 0 h 2873829"/>
              <a:gd name="connsiteX5" fmla="*/ 1683657 w 1683657"/>
              <a:gd name="connsiteY5" fmla="*/ 2235201 h 2873829"/>
              <a:gd name="connsiteX6" fmla="*/ 1045029 w 1683657"/>
              <a:gd name="connsiteY6" fmla="*/ 2873829 h 2873829"/>
              <a:gd name="connsiteX7" fmla="*/ 638628 w 1683657"/>
              <a:gd name="connsiteY7" fmla="*/ 2873829 h 2873829"/>
              <a:gd name="connsiteX8" fmla="*/ 0 w 1683657"/>
              <a:gd name="connsiteY8" fmla="*/ 2235201 h 28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657" h="2873829">
                <a:moveTo>
                  <a:pt x="0" y="0"/>
                </a:moveTo>
                <a:lnTo>
                  <a:pt x="730864" y="0"/>
                </a:lnTo>
                <a:lnTo>
                  <a:pt x="841828" y="268582"/>
                </a:lnTo>
                <a:lnTo>
                  <a:pt x="952793" y="0"/>
                </a:lnTo>
                <a:lnTo>
                  <a:pt x="1683657" y="0"/>
                </a:lnTo>
                <a:lnTo>
                  <a:pt x="1683657" y="2235201"/>
                </a:lnTo>
                <a:cubicBezTo>
                  <a:pt x="1683657" y="2587906"/>
                  <a:pt x="1397734" y="2873829"/>
                  <a:pt x="1045029" y="2873829"/>
                </a:cubicBezTo>
                <a:lnTo>
                  <a:pt x="638628" y="2873829"/>
                </a:lnTo>
                <a:cubicBezTo>
                  <a:pt x="285923" y="2873829"/>
                  <a:pt x="0" y="2587906"/>
                  <a:pt x="0" y="2235201"/>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8" name="TextBox 25">
            <a:extLst>
              <a:ext uri="{FF2B5EF4-FFF2-40B4-BE49-F238E27FC236}">
                <a16:creationId xmlns:a16="http://schemas.microsoft.com/office/drawing/2014/main" id="{BCC75072-725A-4389-A9A1-A942BE16AFB6}"/>
              </a:ext>
            </a:extLst>
          </p:cNvPr>
          <p:cNvSpPr txBox="1"/>
          <p:nvPr/>
        </p:nvSpPr>
        <p:spPr>
          <a:xfrm>
            <a:off x="5208295" y="5757833"/>
            <a:ext cx="478971" cy="923330"/>
          </a:xfrm>
          <a:prstGeom prst="rect">
            <a:avLst/>
          </a:prstGeom>
          <a:noFill/>
        </p:spPr>
        <p:txBody>
          <a:bodyPr wrap="square" rtlCol="0">
            <a:spAutoFit/>
          </a:bodyPr>
          <a:lstStyle/>
          <a:p>
            <a:pPr algn="ctr"/>
            <a:r>
              <a:rPr lang="en-US" sz="5400" dirty="0">
                <a:gradFill flip="none" rotWithShape="1">
                  <a:gsLst>
                    <a:gs pos="0">
                      <a:srgbClr val="00CCFF"/>
                    </a:gs>
                    <a:gs pos="68000">
                      <a:srgbClr val="0000CC"/>
                    </a:gs>
                  </a:gsLst>
                  <a:lin ang="5400000" scaled="1"/>
                  <a:tileRect/>
                </a:gradFill>
                <a:effectLst>
                  <a:innerShdw blurRad="63500" dist="50800" dir="18900000">
                    <a:prstClr val="black">
                      <a:alpha val="50000"/>
                    </a:prstClr>
                  </a:innerShdw>
                </a:effectLst>
                <a:latin typeface="Oswald" panose="02000503000000000000" pitchFamily="2" charset="0"/>
              </a:rPr>
              <a:t>2</a:t>
            </a:r>
          </a:p>
        </p:txBody>
      </p:sp>
    </p:spTree>
    <p:extLst>
      <p:ext uri="{BB962C8B-B14F-4D97-AF65-F5344CB8AC3E}">
        <p14:creationId xmlns:p14="http://schemas.microsoft.com/office/powerpoint/2010/main" val="105269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200"/>
                                        <p:tgtEl>
                                          <p:spTgt spid="37"/>
                                        </p:tgtEl>
                                      </p:cBhvr>
                                    </p:animEffect>
                                  </p:childTnLst>
                                </p:cTn>
                              </p:par>
                            </p:childTnLst>
                          </p:cTn>
                        </p:par>
                        <p:par>
                          <p:cTn id="8" fill="hold">
                            <p:stCondLst>
                              <p:cond delay="200"/>
                            </p:stCondLst>
                            <p:childTnLst>
                              <p:par>
                                <p:cTn id="9" presetID="22" presetClass="entr" presetSubtype="1"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200"/>
                                        <p:tgtEl>
                                          <p:spTgt spid="52"/>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right)">
                                      <p:cBhvr>
                                        <p:cTn id="20" dur="500"/>
                                        <p:tgtEl>
                                          <p:spTgt spid="59"/>
                                        </p:tgtEl>
                                      </p:cBhvr>
                                    </p:animEffect>
                                  </p:childTnLst>
                                </p:cTn>
                              </p:par>
                              <p:par>
                                <p:cTn id="21" presetID="23" presetClass="entr" presetSubtype="32"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p:cTn id="23" dur="500" fill="hold"/>
                                        <p:tgtEl>
                                          <p:spTgt spid="70"/>
                                        </p:tgtEl>
                                        <p:attrNameLst>
                                          <p:attrName>ppt_w</p:attrName>
                                        </p:attrNameLst>
                                      </p:cBhvr>
                                      <p:tavLst>
                                        <p:tav tm="0">
                                          <p:val>
                                            <p:strVal val="4*#ppt_w"/>
                                          </p:val>
                                        </p:tav>
                                        <p:tav tm="100000">
                                          <p:val>
                                            <p:strVal val="#ppt_w"/>
                                          </p:val>
                                        </p:tav>
                                      </p:tavLst>
                                    </p:anim>
                                    <p:anim calcmode="lin" valueType="num">
                                      <p:cBhvr>
                                        <p:cTn id="24" dur="500" fill="hold"/>
                                        <p:tgtEl>
                                          <p:spTgt spid="70"/>
                                        </p:tgtEl>
                                        <p:attrNameLst>
                                          <p:attrName>ppt_h</p:attrName>
                                        </p:attrNameLst>
                                      </p:cBhvr>
                                      <p:tavLst>
                                        <p:tav tm="0">
                                          <p:val>
                                            <p:strVal val="4*#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300"/>
                                        <p:tgtEl>
                                          <p:spTgt spid="71"/>
                                        </p:tgtEl>
                                      </p:cBhvr>
                                    </p:animEffect>
                                    <p:anim calcmode="lin" valueType="num">
                                      <p:cBhvr>
                                        <p:cTn id="30" dur="300" fill="hold"/>
                                        <p:tgtEl>
                                          <p:spTgt spid="71"/>
                                        </p:tgtEl>
                                        <p:attrNameLst>
                                          <p:attrName>ppt_x</p:attrName>
                                        </p:attrNameLst>
                                      </p:cBhvr>
                                      <p:tavLst>
                                        <p:tav tm="0">
                                          <p:val>
                                            <p:strVal val="#ppt_x"/>
                                          </p:val>
                                        </p:tav>
                                        <p:tav tm="100000">
                                          <p:val>
                                            <p:strVal val="#ppt_x"/>
                                          </p:val>
                                        </p:tav>
                                      </p:tavLst>
                                    </p:anim>
                                    <p:anim calcmode="lin" valueType="num">
                                      <p:cBhvr>
                                        <p:cTn id="31" dur="300" fill="hold"/>
                                        <p:tgtEl>
                                          <p:spTgt spid="71"/>
                                        </p:tgtEl>
                                        <p:attrNameLst>
                                          <p:attrName>ppt_y</p:attrName>
                                        </p:attrNameLst>
                                      </p:cBhvr>
                                      <p:tavLst>
                                        <p:tav tm="0">
                                          <p:val>
                                            <p:strVal val="#ppt_y+.1"/>
                                          </p:val>
                                        </p:tav>
                                        <p:tav tm="100000">
                                          <p:val>
                                            <p:strVal val="#ppt_y"/>
                                          </p:val>
                                        </p:tav>
                                      </p:tavLst>
                                    </p:anim>
                                  </p:childTnLst>
                                </p:cTn>
                              </p:par>
                              <p:par>
                                <p:cTn id="32" presetID="17" presetClass="entr" presetSubtype="1"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 calcmode="lin" valueType="num">
                                      <p:cBhvr>
                                        <p:cTn id="34" dur="500" fill="hold"/>
                                        <p:tgtEl>
                                          <p:spTgt spid="78"/>
                                        </p:tgtEl>
                                        <p:attrNameLst>
                                          <p:attrName>ppt_x</p:attrName>
                                        </p:attrNameLst>
                                      </p:cBhvr>
                                      <p:tavLst>
                                        <p:tav tm="0">
                                          <p:val>
                                            <p:strVal val="#ppt_x"/>
                                          </p:val>
                                        </p:tav>
                                        <p:tav tm="100000">
                                          <p:val>
                                            <p:strVal val="#ppt_x"/>
                                          </p:val>
                                        </p:tav>
                                      </p:tavLst>
                                    </p:anim>
                                    <p:anim calcmode="lin" valueType="num">
                                      <p:cBhvr>
                                        <p:cTn id="35" dur="500" fill="hold"/>
                                        <p:tgtEl>
                                          <p:spTgt spid="78"/>
                                        </p:tgtEl>
                                        <p:attrNameLst>
                                          <p:attrName>ppt_y</p:attrName>
                                        </p:attrNameLst>
                                      </p:cBhvr>
                                      <p:tavLst>
                                        <p:tav tm="0">
                                          <p:val>
                                            <p:strVal val="#ppt_y-#ppt_h/2"/>
                                          </p:val>
                                        </p:tav>
                                        <p:tav tm="100000">
                                          <p:val>
                                            <p:strVal val="#ppt_y"/>
                                          </p:val>
                                        </p:tav>
                                      </p:tavLst>
                                    </p:anim>
                                    <p:anim calcmode="lin" valueType="num">
                                      <p:cBhvr>
                                        <p:cTn id="36" dur="500" fill="hold"/>
                                        <p:tgtEl>
                                          <p:spTgt spid="78"/>
                                        </p:tgtEl>
                                        <p:attrNameLst>
                                          <p:attrName>ppt_w</p:attrName>
                                        </p:attrNameLst>
                                      </p:cBhvr>
                                      <p:tavLst>
                                        <p:tav tm="0">
                                          <p:val>
                                            <p:strVal val="#ppt_w"/>
                                          </p:val>
                                        </p:tav>
                                        <p:tav tm="100000">
                                          <p:val>
                                            <p:strVal val="#ppt_w"/>
                                          </p:val>
                                        </p:tav>
                                      </p:tavLst>
                                    </p:anim>
                                    <p:anim calcmode="lin" valueType="num">
                                      <p:cBhvr>
                                        <p:cTn id="37" dur="500" fill="hold"/>
                                        <p:tgtEl>
                                          <p:spTgt spid="78"/>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4"/>
                                        </p:tgtEl>
                                        <p:attrNameLst>
                                          <p:attrName>style.visibility</p:attrName>
                                        </p:attrNameLst>
                                      </p:cBhvr>
                                      <p:to>
                                        <p:strVal val="visible"/>
                                      </p:to>
                                    </p:set>
                                    <p:animEffect transition="in" filter="fade">
                                      <p:cBhvr>
                                        <p:cTn id="42" dur="300"/>
                                        <p:tgtEl>
                                          <p:spTgt spid="194"/>
                                        </p:tgtEl>
                                      </p:cBhvr>
                                    </p:animEffect>
                                    <p:anim calcmode="lin" valueType="num">
                                      <p:cBhvr>
                                        <p:cTn id="43" dur="300" fill="hold"/>
                                        <p:tgtEl>
                                          <p:spTgt spid="194"/>
                                        </p:tgtEl>
                                        <p:attrNameLst>
                                          <p:attrName>ppt_x</p:attrName>
                                        </p:attrNameLst>
                                      </p:cBhvr>
                                      <p:tavLst>
                                        <p:tav tm="0">
                                          <p:val>
                                            <p:strVal val="#ppt_x"/>
                                          </p:val>
                                        </p:tav>
                                        <p:tav tm="100000">
                                          <p:val>
                                            <p:strVal val="#ppt_x"/>
                                          </p:val>
                                        </p:tav>
                                      </p:tavLst>
                                    </p:anim>
                                    <p:anim calcmode="lin" valueType="num">
                                      <p:cBhvr>
                                        <p:cTn id="44" dur="300" fill="hold"/>
                                        <p:tgtEl>
                                          <p:spTgt spid="194"/>
                                        </p:tgtEl>
                                        <p:attrNameLst>
                                          <p:attrName>ppt_y</p:attrName>
                                        </p:attrNameLst>
                                      </p:cBhvr>
                                      <p:tavLst>
                                        <p:tav tm="0">
                                          <p:val>
                                            <p:strVal val="#ppt_y+.1"/>
                                          </p:val>
                                        </p:tav>
                                        <p:tav tm="100000">
                                          <p:val>
                                            <p:strVal val="#ppt_y"/>
                                          </p:val>
                                        </p:tav>
                                      </p:tavLst>
                                    </p:anim>
                                  </p:childTnLst>
                                </p:cTn>
                              </p:par>
                              <p:par>
                                <p:cTn id="45" presetID="17" presetClass="entr" presetSubtype="1" fill="hold" grpId="0" nodeType="withEffect">
                                  <p:stCondLst>
                                    <p:cond delay="0"/>
                                  </p:stCondLst>
                                  <p:childTnLst>
                                    <p:set>
                                      <p:cBhvr>
                                        <p:cTn id="46" dur="1" fill="hold">
                                          <p:stCondLst>
                                            <p:cond delay="0"/>
                                          </p:stCondLst>
                                        </p:cTn>
                                        <p:tgtEl>
                                          <p:spTgt spid="198"/>
                                        </p:tgtEl>
                                        <p:attrNameLst>
                                          <p:attrName>style.visibility</p:attrName>
                                        </p:attrNameLst>
                                      </p:cBhvr>
                                      <p:to>
                                        <p:strVal val="visible"/>
                                      </p:to>
                                    </p:set>
                                    <p:anim calcmode="lin" valueType="num">
                                      <p:cBhvr>
                                        <p:cTn id="47" dur="500" fill="hold"/>
                                        <p:tgtEl>
                                          <p:spTgt spid="198"/>
                                        </p:tgtEl>
                                        <p:attrNameLst>
                                          <p:attrName>ppt_x</p:attrName>
                                        </p:attrNameLst>
                                      </p:cBhvr>
                                      <p:tavLst>
                                        <p:tav tm="0">
                                          <p:val>
                                            <p:strVal val="#ppt_x"/>
                                          </p:val>
                                        </p:tav>
                                        <p:tav tm="100000">
                                          <p:val>
                                            <p:strVal val="#ppt_x"/>
                                          </p:val>
                                        </p:tav>
                                      </p:tavLst>
                                    </p:anim>
                                    <p:anim calcmode="lin" valueType="num">
                                      <p:cBhvr>
                                        <p:cTn id="48" dur="500" fill="hold"/>
                                        <p:tgtEl>
                                          <p:spTgt spid="198"/>
                                        </p:tgtEl>
                                        <p:attrNameLst>
                                          <p:attrName>ppt_y</p:attrName>
                                        </p:attrNameLst>
                                      </p:cBhvr>
                                      <p:tavLst>
                                        <p:tav tm="0">
                                          <p:val>
                                            <p:strVal val="#ppt_y-#ppt_h/2"/>
                                          </p:val>
                                        </p:tav>
                                        <p:tav tm="100000">
                                          <p:val>
                                            <p:strVal val="#ppt_y"/>
                                          </p:val>
                                        </p:tav>
                                      </p:tavLst>
                                    </p:anim>
                                    <p:anim calcmode="lin" valueType="num">
                                      <p:cBhvr>
                                        <p:cTn id="49" dur="500" fill="hold"/>
                                        <p:tgtEl>
                                          <p:spTgt spid="198"/>
                                        </p:tgtEl>
                                        <p:attrNameLst>
                                          <p:attrName>ppt_w</p:attrName>
                                        </p:attrNameLst>
                                      </p:cBhvr>
                                      <p:tavLst>
                                        <p:tav tm="0">
                                          <p:val>
                                            <p:strVal val="#ppt_w"/>
                                          </p:val>
                                        </p:tav>
                                        <p:tav tm="100000">
                                          <p:val>
                                            <p:strVal val="#ppt_w"/>
                                          </p:val>
                                        </p:tav>
                                      </p:tavLst>
                                    </p:anim>
                                    <p:anim calcmode="lin" valueType="num">
                                      <p:cBhvr>
                                        <p:cTn id="50" dur="500" fill="hold"/>
                                        <p:tgtEl>
                                          <p:spTgt spid="1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P spid="70" grpId="0" animBg="1"/>
      <p:bldP spid="55" grpId="0"/>
      <p:bldP spid="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B2A3F4DA-6FAA-4B68-A2E9-A7BA962D4A3D}"/>
              </a:ext>
            </a:extLst>
          </p:cNvPr>
          <p:cNvGrpSpPr/>
          <p:nvPr/>
        </p:nvGrpSpPr>
        <p:grpSpPr>
          <a:xfrm rot="2173210">
            <a:off x="1034037" y="265369"/>
            <a:ext cx="2189868" cy="2189868"/>
            <a:chOff x="870857" y="754743"/>
            <a:chExt cx="2189868" cy="2189868"/>
          </a:xfrm>
          <a:solidFill>
            <a:schemeClr val="accent2">
              <a:alpha val="50000"/>
            </a:schemeClr>
          </a:solidFill>
        </p:grpSpPr>
        <p:sp>
          <p:nvSpPr>
            <p:cNvPr id="62" name="Freeform: Shape 61">
              <a:extLst>
                <a:ext uri="{FF2B5EF4-FFF2-40B4-BE49-F238E27FC236}">
                  <a16:creationId xmlns:a16="http://schemas.microsoft.com/office/drawing/2014/main" id="{134943D4-9209-4ABC-8C9D-68CD8DE29161}"/>
                </a:ext>
              </a:extLst>
            </p:cNvPr>
            <p:cNvSpPr/>
            <p:nvPr/>
          </p:nvSpPr>
          <p:spPr>
            <a:xfrm>
              <a:off x="1897498" y="754743"/>
              <a:ext cx="139014" cy="2189868"/>
            </a:xfrm>
            <a:custGeom>
              <a:avLst/>
              <a:gdLst>
                <a:gd name="connsiteX0" fmla="*/ 68293 w 139014"/>
                <a:gd name="connsiteY0" fmla="*/ 0 h 2189868"/>
                <a:gd name="connsiteX1" fmla="*/ 139014 w 139014"/>
                <a:gd name="connsiteY1" fmla="*/ 3571 h 2189868"/>
                <a:gd name="connsiteX2" fmla="*/ 139014 w 139014"/>
                <a:gd name="connsiteY2" fmla="*/ 2186297 h 2189868"/>
                <a:gd name="connsiteX3" fmla="*/ 68293 w 139014"/>
                <a:gd name="connsiteY3" fmla="*/ 2189868 h 2189868"/>
                <a:gd name="connsiteX4" fmla="*/ 0 w 139014"/>
                <a:gd name="connsiteY4" fmla="*/ 2186420 h 2189868"/>
                <a:gd name="connsiteX5" fmla="*/ 0 w 139014"/>
                <a:gd name="connsiteY5" fmla="*/ 3449 h 2189868"/>
                <a:gd name="connsiteX6" fmla="*/ 68293 w 139014"/>
                <a:gd name="connsiteY6" fmla="*/ 0 h 218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14" h="2189868">
                  <a:moveTo>
                    <a:pt x="68293" y="0"/>
                  </a:moveTo>
                  <a:lnTo>
                    <a:pt x="139014" y="3571"/>
                  </a:lnTo>
                  <a:lnTo>
                    <a:pt x="139014" y="2186297"/>
                  </a:lnTo>
                  <a:lnTo>
                    <a:pt x="68293" y="2189868"/>
                  </a:lnTo>
                  <a:lnTo>
                    <a:pt x="0" y="2186420"/>
                  </a:lnTo>
                  <a:lnTo>
                    <a:pt x="0" y="3449"/>
                  </a:lnTo>
                  <a:lnTo>
                    <a:pt x="6829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66E8FF48-C5B9-43B6-B524-0B888B63CBA6}"/>
                </a:ext>
              </a:extLst>
            </p:cNvPr>
            <p:cNvSpPr/>
            <p:nvPr/>
          </p:nvSpPr>
          <p:spPr>
            <a:xfrm>
              <a:off x="1642370" y="771454"/>
              <a:ext cx="139014" cy="2156446"/>
            </a:xfrm>
            <a:custGeom>
              <a:avLst/>
              <a:gdLst>
                <a:gd name="connsiteX0" fmla="*/ 139014 w 139014"/>
                <a:gd name="connsiteY0" fmla="*/ 0 h 2156446"/>
                <a:gd name="connsiteX1" fmla="*/ 139014 w 139014"/>
                <a:gd name="connsiteY1" fmla="*/ 2156446 h 2156446"/>
                <a:gd name="connsiteX2" fmla="*/ 102754 w 139014"/>
                <a:gd name="connsiteY2" fmla="*/ 2150912 h 2156446"/>
                <a:gd name="connsiteX3" fmla="*/ 0 w 139014"/>
                <a:gd name="connsiteY3" fmla="*/ 2124491 h 2156446"/>
                <a:gd name="connsiteX4" fmla="*/ 0 w 139014"/>
                <a:gd name="connsiteY4" fmla="*/ 31955 h 2156446"/>
                <a:gd name="connsiteX5" fmla="*/ 102754 w 139014"/>
                <a:gd name="connsiteY5" fmla="*/ 5534 h 2156446"/>
                <a:gd name="connsiteX6" fmla="*/ 139014 w 139014"/>
                <a:gd name="connsiteY6" fmla="*/ 0 h 215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14" h="2156446">
                  <a:moveTo>
                    <a:pt x="139014" y="0"/>
                  </a:moveTo>
                  <a:lnTo>
                    <a:pt x="139014" y="2156446"/>
                  </a:lnTo>
                  <a:lnTo>
                    <a:pt x="102754" y="2150912"/>
                  </a:lnTo>
                  <a:lnTo>
                    <a:pt x="0" y="2124491"/>
                  </a:lnTo>
                  <a:lnTo>
                    <a:pt x="0" y="31955"/>
                  </a:lnTo>
                  <a:lnTo>
                    <a:pt x="102754" y="5534"/>
                  </a:lnTo>
                  <a:lnTo>
                    <a:pt x="1390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358DA335-2E99-4577-9ED3-3EF5FC535159}"/>
                </a:ext>
              </a:extLst>
            </p:cNvPr>
            <p:cNvSpPr/>
            <p:nvPr/>
          </p:nvSpPr>
          <p:spPr>
            <a:xfrm>
              <a:off x="2152626" y="771825"/>
              <a:ext cx="139014" cy="2155704"/>
            </a:xfrm>
            <a:custGeom>
              <a:avLst/>
              <a:gdLst>
                <a:gd name="connsiteX0" fmla="*/ 0 w 139014"/>
                <a:gd name="connsiteY0" fmla="*/ 0 h 2155704"/>
                <a:gd name="connsiteX1" fmla="*/ 33832 w 139014"/>
                <a:gd name="connsiteY1" fmla="*/ 5163 h 2155704"/>
                <a:gd name="connsiteX2" fmla="*/ 138765 w 139014"/>
                <a:gd name="connsiteY2" fmla="*/ 32144 h 2155704"/>
                <a:gd name="connsiteX3" fmla="*/ 139014 w 139014"/>
                <a:gd name="connsiteY3" fmla="*/ 32235 h 2155704"/>
                <a:gd name="connsiteX4" fmla="*/ 139014 w 139014"/>
                <a:gd name="connsiteY4" fmla="*/ 2123469 h 2155704"/>
                <a:gd name="connsiteX5" fmla="*/ 138765 w 139014"/>
                <a:gd name="connsiteY5" fmla="*/ 2123560 h 2155704"/>
                <a:gd name="connsiteX6" fmla="*/ 33832 w 139014"/>
                <a:gd name="connsiteY6" fmla="*/ 2150541 h 2155704"/>
                <a:gd name="connsiteX7" fmla="*/ 0 w 139014"/>
                <a:gd name="connsiteY7" fmla="*/ 2155704 h 2155704"/>
                <a:gd name="connsiteX8" fmla="*/ 0 w 139014"/>
                <a:gd name="connsiteY8" fmla="*/ 0 h 215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2155704">
                  <a:moveTo>
                    <a:pt x="0" y="0"/>
                  </a:moveTo>
                  <a:lnTo>
                    <a:pt x="33832" y="5163"/>
                  </a:lnTo>
                  <a:cubicBezTo>
                    <a:pt x="69471" y="12456"/>
                    <a:pt x="104479" y="21480"/>
                    <a:pt x="138765" y="32144"/>
                  </a:cubicBezTo>
                  <a:lnTo>
                    <a:pt x="139014" y="32235"/>
                  </a:lnTo>
                  <a:lnTo>
                    <a:pt x="139014" y="2123469"/>
                  </a:lnTo>
                  <a:lnTo>
                    <a:pt x="138765" y="2123560"/>
                  </a:lnTo>
                  <a:cubicBezTo>
                    <a:pt x="104479" y="2134224"/>
                    <a:pt x="69471" y="2143248"/>
                    <a:pt x="33832" y="2150541"/>
                  </a:cubicBezTo>
                  <a:lnTo>
                    <a:pt x="0" y="215570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396CAB93-F185-423C-BEEF-42CB54C7F225}"/>
                </a:ext>
              </a:extLst>
            </p:cNvPr>
            <p:cNvSpPr/>
            <p:nvPr/>
          </p:nvSpPr>
          <p:spPr>
            <a:xfrm>
              <a:off x="1387242" y="847213"/>
              <a:ext cx="139014" cy="2004928"/>
            </a:xfrm>
            <a:custGeom>
              <a:avLst/>
              <a:gdLst>
                <a:gd name="connsiteX0" fmla="*/ 139014 w 139014"/>
                <a:gd name="connsiteY0" fmla="*/ 0 h 2004928"/>
                <a:gd name="connsiteX1" fmla="*/ 139014 w 139014"/>
                <a:gd name="connsiteY1" fmla="*/ 2004928 h 2004928"/>
                <a:gd name="connsiteX2" fmla="*/ 56639 w 139014"/>
                <a:gd name="connsiteY2" fmla="*/ 1965245 h 2004928"/>
                <a:gd name="connsiteX3" fmla="*/ 0 w 139014"/>
                <a:gd name="connsiteY3" fmla="*/ 1930836 h 2004928"/>
                <a:gd name="connsiteX4" fmla="*/ 0 w 139014"/>
                <a:gd name="connsiteY4" fmla="*/ 74092 h 2004928"/>
                <a:gd name="connsiteX5" fmla="*/ 56639 w 139014"/>
                <a:gd name="connsiteY5" fmla="*/ 39683 h 2004928"/>
                <a:gd name="connsiteX6" fmla="*/ 139014 w 139014"/>
                <a:gd name="connsiteY6" fmla="*/ 0 h 200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14" h="2004928">
                  <a:moveTo>
                    <a:pt x="139014" y="0"/>
                  </a:moveTo>
                  <a:lnTo>
                    <a:pt x="139014" y="2004928"/>
                  </a:lnTo>
                  <a:lnTo>
                    <a:pt x="56639" y="1965245"/>
                  </a:lnTo>
                  <a:lnTo>
                    <a:pt x="0" y="1930836"/>
                  </a:lnTo>
                  <a:lnTo>
                    <a:pt x="0" y="74092"/>
                  </a:lnTo>
                  <a:lnTo>
                    <a:pt x="56639" y="39683"/>
                  </a:lnTo>
                  <a:lnTo>
                    <a:pt x="1390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BAEBC820-7AE2-4472-9FCD-9D6FEF78D5AB}"/>
                </a:ext>
              </a:extLst>
            </p:cNvPr>
            <p:cNvSpPr/>
            <p:nvPr/>
          </p:nvSpPr>
          <p:spPr>
            <a:xfrm>
              <a:off x="2407754" y="848384"/>
              <a:ext cx="139014" cy="2002589"/>
            </a:xfrm>
            <a:custGeom>
              <a:avLst/>
              <a:gdLst>
                <a:gd name="connsiteX0" fmla="*/ 0 w 139014"/>
                <a:gd name="connsiteY0" fmla="*/ 0 h 2002589"/>
                <a:gd name="connsiteX1" fmla="*/ 79947 w 139014"/>
                <a:gd name="connsiteY1" fmla="*/ 38513 h 2002589"/>
                <a:gd name="connsiteX2" fmla="*/ 139014 w 139014"/>
                <a:gd name="connsiteY2" fmla="*/ 74397 h 2002589"/>
                <a:gd name="connsiteX3" fmla="*/ 139014 w 139014"/>
                <a:gd name="connsiteY3" fmla="*/ 1928191 h 2002589"/>
                <a:gd name="connsiteX4" fmla="*/ 79947 w 139014"/>
                <a:gd name="connsiteY4" fmla="*/ 1964075 h 2002589"/>
                <a:gd name="connsiteX5" fmla="*/ 0 w 139014"/>
                <a:gd name="connsiteY5" fmla="*/ 2002589 h 2002589"/>
                <a:gd name="connsiteX6" fmla="*/ 0 w 139014"/>
                <a:gd name="connsiteY6" fmla="*/ 0 h 200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14" h="2002589">
                  <a:moveTo>
                    <a:pt x="0" y="0"/>
                  </a:moveTo>
                  <a:lnTo>
                    <a:pt x="79947" y="38513"/>
                  </a:lnTo>
                  <a:lnTo>
                    <a:pt x="139014" y="74397"/>
                  </a:lnTo>
                  <a:lnTo>
                    <a:pt x="139014" y="1928191"/>
                  </a:lnTo>
                  <a:lnTo>
                    <a:pt x="79947" y="1964075"/>
                  </a:lnTo>
                  <a:lnTo>
                    <a:pt x="0" y="200258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B7F671A5-E753-4CC3-BFFE-406F0B487342}"/>
                </a:ext>
              </a:extLst>
            </p:cNvPr>
            <p:cNvSpPr/>
            <p:nvPr/>
          </p:nvSpPr>
          <p:spPr>
            <a:xfrm>
              <a:off x="1132114" y="1003414"/>
              <a:ext cx="139014" cy="1692526"/>
            </a:xfrm>
            <a:custGeom>
              <a:avLst/>
              <a:gdLst>
                <a:gd name="connsiteX0" fmla="*/ 139014 w 139014"/>
                <a:gd name="connsiteY0" fmla="*/ 0 h 1692526"/>
                <a:gd name="connsiteX1" fmla="*/ 139014 w 139014"/>
                <a:gd name="connsiteY1" fmla="*/ 1692526 h 1692526"/>
                <a:gd name="connsiteX2" fmla="*/ 137197 w 139014"/>
                <a:gd name="connsiteY2" fmla="*/ 1691167 h 1692526"/>
                <a:gd name="connsiteX3" fmla="*/ 59442 w 139014"/>
                <a:gd name="connsiteY3" fmla="*/ 1620498 h 1692526"/>
                <a:gd name="connsiteX4" fmla="*/ 0 w 139014"/>
                <a:gd name="connsiteY4" fmla="*/ 1555096 h 1692526"/>
                <a:gd name="connsiteX5" fmla="*/ 0 w 139014"/>
                <a:gd name="connsiteY5" fmla="*/ 137430 h 1692526"/>
                <a:gd name="connsiteX6" fmla="*/ 59442 w 139014"/>
                <a:gd name="connsiteY6" fmla="*/ 72028 h 1692526"/>
                <a:gd name="connsiteX7" fmla="*/ 137197 w 139014"/>
                <a:gd name="connsiteY7" fmla="*/ 1359 h 1692526"/>
                <a:gd name="connsiteX8" fmla="*/ 139014 w 139014"/>
                <a:gd name="connsiteY8" fmla="*/ 0 h 169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1692526">
                  <a:moveTo>
                    <a:pt x="139014" y="0"/>
                  </a:moveTo>
                  <a:lnTo>
                    <a:pt x="139014" y="1692526"/>
                  </a:lnTo>
                  <a:lnTo>
                    <a:pt x="137197" y="1691167"/>
                  </a:lnTo>
                  <a:cubicBezTo>
                    <a:pt x="110159" y="1668853"/>
                    <a:pt x="84210" y="1645266"/>
                    <a:pt x="59442" y="1620498"/>
                  </a:cubicBezTo>
                  <a:lnTo>
                    <a:pt x="0" y="1555096"/>
                  </a:lnTo>
                  <a:lnTo>
                    <a:pt x="0" y="137430"/>
                  </a:lnTo>
                  <a:lnTo>
                    <a:pt x="59442" y="72028"/>
                  </a:lnTo>
                  <a:cubicBezTo>
                    <a:pt x="84210" y="47260"/>
                    <a:pt x="110159" y="23673"/>
                    <a:pt x="137197" y="1359"/>
                  </a:cubicBezTo>
                  <a:lnTo>
                    <a:pt x="1390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Shape 67">
              <a:extLst>
                <a:ext uri="{FF2B5EF4-FFF2-40B4-BE49-F238E27FC236}">
                  <a16:creationId xmlns:a16="http://schemas.microsoft.com/office/drawing/2014/main" id="{F883A356-FA6D-4E34-AEF2-8EE43A84E821}"/>
                </a:ext>
              </a:extLst>
            </p:cNvPr>
            <p:cNvSpPr/>
            <p:nvPr/>
          </p:nvSpPr>
          <p:spPr>
            <a:xfrm>
              <a:off x="2662882" y="1005328"/>
              <a:ext cx="139014" cy="1688698"/>
            </a:xfrm>
            <a:custGeom>
              <a:avLst/>
              <a:gdLst>
                <a:gd name="connsiteX0" fmla="*/ 0 w 139014"/>
                <a:gd name="connsiteY0" fmla="*/ 0 h 1688698"/>
                <a:gd name="connsiteX1" fmla="*/ 77144 w 139014"/>
                <a:gd name="connsiteY1" fmla="*/ 70114 h 1688698"/>
                <a:gd name="connsiteX2" fmla="*/ 139014 w 139014"/>
                <a:gd name="connsiteY2" fmla="*/ 138188 h 1688698"/>
                <a:gd name="connsiteX3" fmla="*/ 139014 w 139014"/>
                <a:gd name="connsiteY3" fmla="*/ 1550510 h 1688698"/>
                <a:gd name="connsiteX4" fmla="*/ 77144 w 139014"/>
                <a:gd name="connsiteY4" fmla="*/ 1618584 h 1688698"/>
                <a:gd name="connsiteX5" fmla="*/ 0 w 139014"/>
                <a:gd name="connsiteY5" fmla="*/ 1688698 h 1688698"/>
                <a:gd name="connsiteX6" fmla="*/ 0 w 139014"/>
                <a:gd name="connsiteY6" fmla="*/ 0 h 16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14" h="1688698">
                  <a:moveTo>
                    <a:pt x="0" y="0"/>
                  </a:moveTo>
                  <a:lnTo>
                    <a:pt x="77144" y="70114"/>
                  </a:lnTo>
                  <a:lnTo>
                    <a:pt x="139014" y="138188"/>
                  </a:lnTo>
                  <a:lnTo>
                    <a:pt x="139014" y="1550510"/>
                  </a:lnTo>
                  <a:lnTo>
                    <a:pt x="77144" y="1618584"/>
                  </a:lnTo>
                  <a:lnTo>
                    <a:pt x="0" y="168869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Shape 68">
              <a:extLst>
                <a:ext uri="{FF2B5EF4-FFF2-40B4-BE49-F238E27FC236}">
                  <a16:creationId xmlns:a16="http://schemas.microsoft.com/office/drawing/2014/main" id="{86C1B736-E2EE-4165-A202-0D1C7E5A0A0F}"/>
                </a:ext>
              </a:extLst>
            </p:cNvPr>
            <p:cNvSpPr/>
            <p:nvPr/>
          </p:nvSpPr>
          <p:spPr>
            <a:xfrm>
              <a:off x="870857" y="1306385"/>
              <a:ext cx="145143" cy="1086584"/>
            </a:xfrm>
            <a:custGeom>
              <a:avLst/>
              <a:gdLst>
                <a:gd name="connsiteX0" fmla="*/ 145143 w 145143"/>
                <a:gd name="connsiteY0" fmla="*/ 0 h 1086584"/>
                <a:gd name="connsiteX1" fmla="*/ 145143 w 145143"/>
                <a:gd name="connsiteY1" fmla="*/ 1086584 h 1086584"/>
                <a:gd name="connsiteX2" fmla="*/ 132153 w 145143"/>
                <a:gd name="connsiteY2" fmla="*/ 1065202 h 1086584"/>
                <a:gd name="connsiteX3" fmla="*/ 0 w 145143"/>
                <a:gd name="connsiteY3" fmla="*/ 543292 h 1086584"/>
                <a:gd name="connsiteX4" fmla="*/ 132153 w 145143"/>
                <a:gd name="connsiteY4" fmla="*/ 21382 h 1086584"/>
                <a:gd name="connsiteX5" fmla="*/ 145143 w 145143"/>
                <a:gd name="connsiteY5" fmla="*/ 0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43" h="1086584">
                  <a:moveTo>
                    <a:pt x="145143" y="0"/>
                  </a:moveTo>
                  <a:lnTo>
                    <a:pt x="145143" y="1086584"/>
                  </a:lnTo>
                  <a:lnTo>
                    <a:pt x="132153" y="1065202"/>
                  </a:lnTo>
                  <a:cubicBezTo>
                    <a:pt x="47873" y="910058"/>
                    <a:pt x="0" y="732266"/>
                    <a:pt x="0" y="543292"/>
                  </a:cubicBezTo>
                  <a:cubicBezTo>
                    <a:pt x="0" y="354319"/>
                    <a:pt x="47873" y="176526"/>
                    <a:pt x="132153" y="21382"/>
                  </a:cubicBezTo>
                  <a:lnTo>
                    <a:pt x="14514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79D171FD-7274-4B83-A616-093E687B5503}"/>
                </a:ext>
              </a:extLst>
            </p:cNvPr>
            <p:cNvSpPr/>
            <p:nvPr/>
          </p:nvSpPr>
          <p:spPr>
            <a:xfrm>
              <a:off x="2918010" y="1310381"/>
              <a:ext cx="142715" cy="1078592"/>
            </a:xfrm>
            <a:custGeom>
              <a:avLst/>
              <a:gdLst>
                <a:gd name="connsiteX0" fmla="*/ 0 w 142715"/>
                <a:gd name="connsiteY0" fmla="*/ 0 h 1078592"/>
                <a:gd name="connsiteX1" fmla="*/ 10562 w 142715"/>
                <a:gd name="connsiteY1" fmla="*/ 17386 h 1078592"/>
                <a:gd name="connsiteX2" fmla="*/ 142715 w 142715"/>
                <a:gd name="connsiteY2" fmla="*/ 539296 h 1078592"/>
                <a:gd name="connsiteX3" fmla="*/ 10562 w 142715"/>
                <a:gd name="connsiteY3" fmla="*/ 1061206 h 1078592"/>
                <a:gd name="connsiteX4" fmla="*/ 0 w 142715"/>
                <a:gd name="connsiteY4" fmla="*/ 1078592 h 1078592"/>
                <a:gd name="connsiteX5" fmla="*/ 0 w 142715"/>
                <a:gd name="connsiteY5" fmla="*/ 0 h 107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715" h="1078592">
                  <a:moveTo>
                    <a:pt x="0" y="0"/>
                  </a:moveTo>
                  <a:lnTo>
                    <a:pt x="10562" y="17386"/>
                  </a:lnTo>
                  <a:cubicBezTo>
                    <a:pt x="94842" y="172530"/>
                    <a:pt x="142715" y="350323"/>
                    <a:pt x="142715" y="539296"/>
                  </a:cubicBezTo>
                  <a:cubicBezTo>
                    <a:pt x="142715" y="728270"/>
                    <a:pt x="94842" y="906062"/>
                    <a:pt x="10562" y="1061206"/>
                  </a:cubicBezTo>
                  <a:lnTo>
                    <a:pt x="0" y="10785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2" name="Rectangle 101">
            <a:extLst>
              <a:ext uri="{FF2B5EF4-FFF2-40B4-BE49-F238E27FC236}">
                <a16:creationId xmlns:a16="http://schemas.microsoft.com/office/drawing/2014/main" id="{979F249A-748E-466F-85EA-06830F8A26CA}"/>
              </a:ext>
            </a:extLst>
          </p:cNvPr>
          <p:cNvSpPr/>
          <p:nvPr/>
        </p:nvSpPr>
        <p:spPr>
          <a:xfrm>
            <a:off x="26184" y="1150724"/>
            <a:ext cx="5342589" cy="5014822"/>
          </a:xfrm>
          <a:prstGeom prst="rect">
            <a:avLst/>
          </a:prstGeom>
          <a:solidFill>
            <a:srgbClr val="FFE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03" name="Picture 5">
            <a:extLst>
              <a:ext uri="{FF2B5EF4-FFF2-40B4-BE49-F238E27FC236}">
                <a16:creationId xmlns:a16="http://schemas.microsoft.com/office/drawing/2014/main" id="{5F62D122-AB3F-4D66-9674-C5B3A26ABC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93" r="1750"/>
          <a:stretch/>
        </p:blipFill>
        <p:spPr bwMode="auto">
          <a:xfrm>
            <a:off x="218056" y="1245312"/>
            <a:ext cx="5043671" cy="484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0" name="Group 59">
            <a:extLst>
              <a:ext uri="{FF2B5EF4-FFF2-40B4-BE49-F238E27FC236}">
                <a16:creationId xmlns:a16="http://schemas.microsoft.com/office/drawing/2014/main" id="{5900A7D4-151F-41DE-957D-202581FB5A0D}"/>
              </a:ext>
            </a:extLst>
          </p:cNvPr>
          <p:cNvGrpSpPr/>
          <p:nvPr/>
        </p:nvGrpSpPr>
        <p:grpSpPr>
          <a:xfrm rot="2173210">
            <a:off x="8304287" y="94610"/>
            <a:ext cx="2189868" cy="2189868"/>
            <a:chOff x="870857" y="754743"/>
            <a:chExt cx="2189868" cy="2189868"/>
          </a:xfrm>
          <a:solidFill>
            <a:srgbClr val="980098">
              <a:alpha val="32000"/>
            </a:srgbClr>
          </a:solidFill>
        </p:grpSpPr>
        <p:sp>
          <p:nvSpPr>
            <p:cNvPr id="43" name="Freeform: Shape 42">
              <a:extLst>
                <a:ext uri="{FF2B5EF4-FFF2-40B4-BE49-F238E27FC236}">
                  <a16:creationId xmlns:a16="http://schemas.microsoft.com/office/drawing/2014/main" id="{8660C9D6-1143-4721-B3FE-9AEDED2839E5}"/>
                </a:ext>
              </a:extLst>
            </p:cNvPr>
            <p:cNvSpPr/>
            <p:nvPr/>
          </p:nvSpPr>
          <p:spPr>
            <a:xfrm>
              <a:off x="1897498" y="754743"/>
              <a:ext cx="139014" cy="2189868"/>
            </a:xfrm>
            <a:custGeom>
              <a:avLst/>
              <a:gdLst>
                <a:gd name="connsiteX0" fmla="*/ 68293 w 139014"/>
                <a:gd name="connsiteY0" fmla="*/ 0 h 2189868"/>
                <a:gd name="connsiteX1" fmla="*/ 139014 w 139014"/>
                <a:gd name="connsiteY1" fmla="*/ 3571 h 2189868"/>
                <a:gd name="connsiteX2" fmla="*/ 139014 w 139014"/>
                <a:gd name="connsiteY2" fmla="*/ 2186297 h 2189868"/>
                <a:gd name="connsiteX3" fmla="*/ 68293 w 139014"/>
                <a:gd name="connsiteY3" fmla="*/ 2189868 h 2189868"/>
                <a:gd name="connsiteX4" fmla="*/ 0 w 139014"/>
                <a:gd name="connsiteY4" fmla="*/ 2186420 h 2189868"/>
                <a:gd name="connsiteX5" fmla="*/ 0 w 139014"/>
                <a:gd name="connsiteY5" fmla="*/ 3449 h 2189868"/>
                <a:gd name="connsiteX6" fmla="*/ 68293 w 139014"/>
                <a:gd name="connsiteY6" fmla="*/ 0 h 218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14" h="2189868">
                  <a:moveTo>
                    <a:pt x="68293" y="0"/>
                  </a:moveTo>
                  <a:lnTo>
                    <a:pt x="139014" y="3571"/>
                  </a:lnTo>
                  <a:lnTo>
                    <a:pt x="139014" y="2186297"/>
                  </a:lnTo>
                  <a:lnTo>
                    <a:pt x="68293" y="2189868"/>
                  </a:lnTo>
                  <a:lnTo>
                    <a:pt x="0" y="2186420"/>
                  </a:lnTo>
                  <a:lnTo>
                    <a:pt x="0" y="3449"/>
                  </a:lnTo>
                  <a:lnTo>
                    <a:pt x="6829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453E222E-27D5-4811-8BCD-F844B0B019DE}"/>
                </a:ext>
              </a:extLst>
            </p:cNvPr>
            <p:cNvSpPr/>
            <p:nvPr/>
          </p:nvSpPr>
          <p:spPr>
            <a:xfrm>
              <a:off x="1642370" y="771454"/>
              <a:ext cx="139014" cy="2156446"/>
            </a:xfrm>
            <a:custGeom>
              <a:avLst/>
              <a:gdLst>
                <a:gd name="connsiteX0" fmla="*/ 139014 w 139014"/>
                <a:gd name="connsiteY0" fmla="*/ 0 h 2156446"/>
                <a:gd name="connsiteX1" fmla="*/ 139014 w 139014"/>
                <a:gd name="connsiteY1" fmla="*/ 2156446 h 2156446"/>
                <a:gd name="connsiteX2" fmla="*/ 102754 w 139014"/>
                <a:gd name="connsiteY2" fmla="*/ 2150912 h 2156446"/>
                <a:gd name="connsiteX3" fmla="*/ 0 w 139014"/>
                <a:gd name="connsiteY3" fmla="*/ 2124491 h 2156446"/>
                <a:gd name="connsiteX4" fmla="*/ 0 w 139014"/>
                <a:gd name="connsiteY4" fmla="*/ 31955 h 2156446"/>
                <a:gd name="connsiteX5" fmla="*/ 102754 w 139014"/>
                <a:gd name="connsiteY5" fmla="*/ 5534 h 2156446"/>
                <a:gd name="connsiteX6" fmla="*/ 139014 w 139014"/>
                <a:gd name="connsiteY6" fmla="*/ 0 h 215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14" h="2156446">
                  <a:moveTo>
                    <a:pt x="139014" y="0"/>
                  </a:moveTo>
                  <a:lnTo>
                    <a:pt x="139014" y="2156446"/>
                  </a:lnTo>
                  <a:lnTo>
                    <a:pt x="102754" y="2150912"/>
                  </a:lnTo>
                  <a:lnTo>
                    <a:pt x="0" y="2124491"/>
                  </a:lnTo>
                  <a:lnTo>
                    <a:pt x="0" y="31955"/>
                  </a:lnTo>
                  <a:lnTo>
                    <a:pt x="102754" y="5534"/>
                  </a:lnTo>
                  <a:lnTo>
                    <a:pt x="1390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E7E502A0-EAFA-4AC4-9860-10CC6FACC951}"/>
                </a:ext>
              </a:extLst>
            </p:cNvPr>
            <p:cNvSpPr/>
            <p:nvPr/>
          </p:nvSpPr>
          <p:spPr>
            <a:xfrm>
              <a:off x="2152626" y="771825"/>
              <a:ext cx="139014" cy="2155704"/>
            </a:xfrm>
            <a:custGeom>
              <a:avLst/>
              <a:gdLst>
                <a:gd name="connsiteX0" fmla="*/ 0 w 139014"/>
                <a:gd name="connsiteY0" fmla="*/ 0 h 2155704"/>
                <a:gd name="connsiteX1" fmla="*/ 33832 w 139014"/>
                <a:gd name="connsiteY1" fmla="*/ 5163 h 2155704"/>
                <a:gd name="connsiteX2" fmla="*/ 138765 w 139014"/>
                <a:gd name="connsiteY2" fmla="*/ 32144 h 2155704"/>
                <a:gd name="connsiteX3" fmla="*/ 139014 w 139014"/>
                <a:gd name="connsiteY3" fmla="*/ 32235 h 2155704"/>
                <a:gd name="connsiteX4" fmla="*/ 139014 w 139014"/>
                <a:gd name="connsiteY4" fmla="*/ 2123469 h 2155704"/>
                <a:gd name="connsiteX5" fmla="*/ 138765 w 139014"/>
                <a:gd name="connsiteY5" fmla="*/ 2123560 h 2155704"/>
                <a:gd name="connsiteX6" fmla="*/ 33832 w 139014"/>
                <a:gd name="connsiteY6" fmla="*/ 2150541 h 2155704"/>
                <a:gd name="connsiteX7" fmla="*/ 0 w 139014"/>
                <a:gd name="connsiteY7" fmla="*/ 2155704 h 2155704"/>
                <a:gd name="connsiteX8" fmla="*/ 0 w 139014"/>
                <a:gd name="connsiteY8" fmla="*/ 0 h 215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2155704">
                  <a:moveTo>
                    <a:pt x="0" y="0"/>
                  </a:moveTo>
                  <a:lnTo>
                    <a:pt x="33832" y="5163"/>
                  </a:lnTo>
                  <a:cubicBezTo>
                    <a:pt x="69471" y="12456"/>
                    <a:pt x="104479" y="21480"/>
                    <a:pt x="138765" y="32144"/>
                  </a:cubicBezTo>
                  <a:lnTo>
                    <a:pt x="139014" y="32235"/>
                  </a:lnTo>
                  <a:lnTo>
                    <a:pt x="139014" y="2123469"/>
                  </a:lnTo>
                  <a:lnTo>
                    <a:pt x="138765" y="2123560"/>
                  </a:lnTo>
                  <a:cubicBezTo>
                    <a:pt x="104479" y="2134224"/>
                    <a:pt x="69471" y="2143248"/>
                    <a:pt x="33832" y="2150541"/>
                  </a:cubicBezTo>
                  <a:lnTo>
                    <a:pt x="0" y="215570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8F6B987-13A4-426C-8BD0-C9C28509BDCB}"/>
                </a:ext>
              </a:extLst>
            </p:cNvPr>
            <p:cNvSpPr/>
            <p:nvPr/>
          </p:nvSpPr>
          <p:spPr>
            <a:xfrm>
              <a:off x="1387242" y="847213"/>
              <a:ext cx="139014" cy="2004928"/>
            </a:xfrm>
            <a:custGeom>
              <a:avLst/>
              <a:gdLst>
                <a:gd name="connsiteX0" fmla="*/ 139014 w 139014"/>
                <a:gd name="connsiteY0" fmla="*/ 0 h 2004928"/>
                <a:gd name="connsiteX1" fmla="*/ 139014 w 139014"/>
                <a:gd name="connsiteY1" fmla="*/ 2004928 h 2004928"/>
                <a:gd name="connsiteX2" fmla="*/ 56639 w 139014"/>
                <a:gd name="connsiteY2" fmla="*/ 1965245 h 2004928"/>
                <a:gd name="connsiteX3" fmla="*/ 0 w 139014"/>
                <a:gd name="connsiteY3" fmla="*/ 1930836 h 2004928"/>
                <a:gd name="connsiteX4" fmla="*/ 0 w 139014"/>
                <a:gd name="connsiteY4" fmla="*/ 74092 h 2004928"/>
                <a:gd name="connsiteX5" fmla="*/ 56639 w 139014"/>
                <a:gd name="connsiteY5" fmla="*/ 39683 h 2004928"/>
                <a:gd name="connsiteX6" fmla="*/ 139014 w 139014"/>
                <a:gd name="connsiteY6" fmla="*/ 0 h 200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14" h="2004928">
                  <a:moveTo>
                    <a:pt x="139014" y="0"/>
                  </a:moveTo>
                  <a:lnTo>
                    <a:pt x="139014" y="2004928"/>
                  </a:lnTo>
                  <a:lnTo>
                    <a:pt x="56639" y="1965245"/>
                  </a:lnTo>
                  <a:lnTo>
                    <a:pt x="0" y="1930836"/>
                  </a:lnTo>
                  <a:lnTo>
                    <a:pt x="0" y="74092"/>
                  </a:lnTo>
                  <a:lnTo>
                    <a:pt x="56639" y="39683"/>
                  </a:lnTo>
                  <a:lnTo>
                    <a:pt x="1390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0AFF12C7-E2D8-462C-9F2C-2AFB37D49C89}"/>
                </a:ext>
              </a:extLst>
            </p:cNvPr>
            <p:cNvSpPr/>
            <p:nvPr/>
          </p:nvSpPr>
          <p:spPr>
            <a:xfrm>
              <a:off x="2407754" y="848384"/>
              <a:ext cx="139014" cy="2002589"/>
            </a:xfrm>
            <a:custGeom>
              <a:avLst/>
              <a:gdLst>
                <a:gd name="connsiteX0" fmla="*/ 0 w 139014"/>
                <a:gd name="connsiteY0" fmla="*/ 0 h 2002589"/>
                <a:gd name="connsiteX1" fmla="*/ 79947 w 139014"/>
                <a:gd name="connsiteY1" fmla="*/ 38513 h 2002589"/>
                <a:gd name="connsiteX2" fmla="*/ 139014 w 139014"/>
                <a:gd name="connsiteY2" fmla="*/ 74397 h 2002589"/>
                <a:gd name="connsiteX3" fmla="*/ 139014 w 139014"/>
                <a:gd name="connsiteY3" fmla="*/ 1928191 h 2002589"/>
                <a:gd name="connsiteX4" fmla="*/ 79947 w 139014"/>
                <a:gd name="connsiteY4" fmla="*/ 1964075 h 2002589"/>
                <a:gd name="connsiteX5" fmla="*/ 0 w 139014"/>
                <a:gd name="connsiteY5" fmla="*/ 2002589 h 2002589"/>
                <a:gd name="connsiteX6" fmla="*/ 0 w 139014"/>
                <a:gd name="connsiteY6" fmla="*/ 0 h 200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14" h="2002589">
                  <a:moveTo>
                    <a:pt x="0" y="0"/>
                  </a:moveTo>
                  <a:lnTo>
                    <a:pt x="79947" y="38513"/>
                  </a:lnTo>
                  <a:lnTo>
                    <a:pt x="139014" y="74397"/>
                  </a:lnTo>
                  <a:lnTo>
                    <a:pt x="139014" y="1928191"/>
                  </a:lnTo>
                  <a:lnTo>
                    <a:pt x="79947" y="1964075"/>
                  </a:lnTo>
                  <a:lnTo>
                    <a:pt x="0" y="200258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1FA99A7-D57A-4588-94CF-8C50ED000ACB}"/>
                </a:ext>
              </a:extLst>
            </p:cNvPr>
            <p:cNvSpPr/>
            <p:nvPr/>
          </p:nvSpPr>
          <p:spPr>
            <a:xfrm>
              <a:off x="1132114" y="1003414"/>
              <a:ext cx="139014" cy="1692526"/>
            </a:xfrm>
            <a:custGeom>
              <a:avLst/>
              <a:gdLst>
                <a:gd name="connsiteX0" fmla="*/ 139014 w 139014"/>
                <a:gd name="connsiteY0" fmla="*/ 0 h 1692526"/>
                <a:gd name="connsiteX1" fmla="*/ 139014 w 139014"/>
                <a:gd name="connsiteY1" fmla="*/ 1692526 h 1692526"/>
                <a:gd name="connsiteX2" fmla="*/ 137197 w 139014"/>
                <a:gd name="connsiteY2" fmla="*/ 1691167 h 1692526"/>
                <a:gd name="connsiteX3" fmla="*/ 59442 w 139014"/>
                <a:gd name="connsiteY3" fmla="*/ 1620498 h 1692526"/>
                <a:gd name="connsiteX4" fmla="*/ 0 w 139014"/>
                <a:gd name="connsiteY4" fmla="*/ 1555096 h 1692526"/>
                <a:gd name="connsiteX5" fmla="*/ 0 w 139014"/>
                <a:gd name="connsiteY5" fmla="*/ 137430 h 1692526"/>
                <a:gd name="connsiteX6" fmla="*/ 59442 w 139014"/>
                <a:gd name="connsiteY6" fmla="*/ 72028 h 1692526"/>
                <a:gd name="connsiteX7" fmla="*/ 137197 w 139014"/>
                <a:gd name="connsiteY7" fmla="*/ 1359 h 1692526"/>
                <a:gd name="connsiteX8" fmla="*/ 139014 w 139014"/>
                <a:gd name="connsiteY8" fmla="*/ 0 h 169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1692526">
                  <a:moveTo>
                    <a:pt x="139014" y="0"/>
                  </a:moveTo>
                  <a:lnTo>
                    <a:pt x="139014" y="1692526"/>
                  </a:lnTo>
                  <a:lnTo>
                    <a:pt x="137197" y="1691167"/>
                  </a:lnTo>
                  <a:cubicBezTo>
                    <a:pt x="110159" y="1668853"/>
                    <a:pt x="84210" y="1645266"/>
                    <a:pt x="59442" y="1620498"/>
                  </a:cubicBezTo>
                  <a:lnTo>
                    <a:pt x="0" y="1555096"/>
                  </a:lnTo>
                  <a:lnTo>
                    <a:pt x="0" y="137430"/>
                  </a:lnTo>
                  <a:lnTo>
                    <a:pt x="59442" y="72028"/>
                  </a:lnTo>
                  <a:cubicBezTo>
                    <a:pt x="84210" y="47260"/>
                    <a:pt x="110159" y="23673"/>
                    <a:pt x="137197" y="1359"/>
                  </a:cubicBezTo>
                  <a:lnTo>
                    <a:pt x="1390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519922F1-F369-4D1E-ADA6-A476BCDCDD85}"/>
                </a:ext>
              </a:extLst>
            </p:cNvPr>
            <p:cNvSpPr/>
            <p:nvPr/>
          </p:nvSpPr>
          <p:spPr>
            <a:xfrm>
              <a:off x="2662882" y="1005328"/>
              <a:ext cx="139014" cy="1688698"/>
            </a:xfrm>
            <a:custGeom>
              <a:avLst/>
              <a:gdLst>
                <a:gd name="connsiteX0" fmla="*/ 0 w 139014"/>
                <a:gd name="connsiteY0" fmla="*/ 0 h 1688698"/>
                <a:gd name="connsiteX1" fmla="*/ 77144 w 139014"/>
                <a:gd name="connsiteY1" fmla="*/ 70114 h 1688698"/>
                <a:gd name="connsiteX2" fmla="*/ 139014 w 139014"/>
                <a:gd name="connsiteY2" fmla="*/ 138188 h 1688698"/>
                <a:gd name="connsiteX3" fmla="*/ 139014 w 139014"/>
                <a:gd name="connsiteY3" fmla="*/ 1550510 h 1688698"/>
                <a:gd name="connsiteX4" fmla="*/ 77144 w 139014"/>
                <a:gd name="connsiteY4" fmla="*/ 1618584 h 1688698"/>
                <a:gd name="connsiteX5" fmla="*/ 0 w 139014"/>
                <a:gd name="connsiteY5" fmla="*/ 1688698 h 1688698"/>
                <a:gd name="connsiteX6" fmla="*/ 0 w 139014"/>
                <a:gd name="connsiteY6" fmla="*/ 0 h 16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14" h="1688698">
                  <a:moveTo>
                    <a:pt x="0" y="0"/>
                  </a:moveTo>
                  <a:lnTo>
                    <a:pt x="77144" y="70114"/>
                  </a:lnTo>
                  <a:lnTo>
                    <a:pt x="139014" y="138188"/>
                  </a:lnTo>
                  <a:lnTo>
                    <a:pt x="139014" y="1550510"/>
                  </a:lnTo>
                  <a:lnTo>
                    <a:pt x="77144" y="1618584"/>
                  </a:lnTo>
                  <a:lnTo>
                    <a:pt x="0" y="168869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FB37F1A9-19DF-48BF-B768-5E055E32262F}"/>
                </a:ext>
              </a:extLst>
            </p:cNvPr>
            <p:cNvSpPr/>
            <p:nvPr/>
          </p:nvSpPr>
          <p:spPr>
            <a:xfrm>
              <a:off x="870857" y="1306385"/>
              <a:ext cx="145143" cy="1086584"/>
            </a:xfrm>
            <a:custGeom>
              <a:avLst/>
              <a:gdLst>
                <a:gd name="connsiteX0" fmla="*/ 145143 w 145143"/>
                <a:gd name="connsiteY0" fmla="*/ 0 h 1086584"/>
                <a:gd name="connsiteX1" fmla="*/ 145143 w 145143"/>
                <a:gd name="connsiteY1" fmla="*/ 1086584 h 1086584"/>
                <a:gd name="connsiteX2" fmla="*/ 132153 w 145143"/>
                <a:gd name="connsiteY2" fmla="*/ 1065202 h 1086584"/>
                <a:gd name="connsiteX3" fmla="*/ 0 w 145143"/>
                <a:gd name="connsiteY3" fmla="*/ 543292 h 1086584"/>
                <a:gd name="connsiteX4" fmla="*/ 132153 w 145143"/>
                <a:gd name="connsiteY4" fmla="*/ 21382 h 1086584"/>
                <a:gd name="connsiteX5" fmla="*/ 145143 w 145143"/>
                <a:gd name="connsiteY5" fmla="*/ 0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43" h="1086584">
                  <a:moveTo>
                    <a:pt x="145143" y="0"/>
                  </a:moveTo>
                  <a:lnTo>
                    <a:pt x="145143" y="1086584"/>
                  </a:lnTo>
                  <a:lnTo>
                    <a:pt x="132153" y="1065202"/>
                  </a:lnTo>
                  <a:cubicBezTo>
                    <a:pt x="47873" y="910058"/>
                    <a:pt x="0" y="732266"/>
                    <a:pt x="0" y="543292"/>
                  </a:cubicBezTo>
                  <a:cubicBezTo>
                    <a:pt x="0" y="354319"/>
                    <a:pt x="47873" y="176526"/>
                    <a:pt x="132153" y="21382"/>
                  </a:cubicBezTo>
                  <a:lnTo>
                    <a:pt x="14514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56789B6-89EC-479C-8EA3-B8E4113441E2}"/>
                </a:ext>
              </a:extLst>
            </p:cNvPr>
            <p:cNvSpPr/>
            <p:nvPr/>
          </p:nvSpPr>
          <p:spPr>
            <a:xfrm>
              <a:off x="2918010" y="1310381"/>
              <a:ext cx="142715" cy="1078592"/>
            </a:xfrm>
            <a:custGeom>
              <a:avLst/>
              <a:gdLst>
                <a:gd name="connsiteX0" fmla="*/ 0 w 142715"/>
                <a:gd name="connsiteY0" fmla="*/ 0 h 1078592"/>
                <a:gd name="connsiteX1" fmla="*/ 10562 w 142715"/>
                <a:gd name="connsiteY1" fmla="*/ 17386 h 1078592"/>
                <a:gd name="connsiteX2" fmla="*/ 142715 w 142715"/>
                <a:gd name="connsiteY2" fmla="*/ 539296 h 1078592"/>
                <a:gd name="connsiteX3" fmla="*/ 10562 w 142715"/>
                <a:gd name="connsiteY3" fmla="*/ 1061206 h 1078592"/>
                <a:gd name="connsiteX4" fmla="*/ 0 w 142715"/>
                <a:gd name="connsiteY4" fmla="*/ 1078592 h 1078592"/>
                <a:gd name="connsiteX5" fmla="*/ 0 w 142715"/>
                <a:gd name="connsiteY5" fmla="*/ 0 h 107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715" h="1078592">
                  <a:moveTo>
                    <a:pt x="0" y="0"/>
                  </a:moveTo>
                  <a:lnTo>
                    <a:pt x="10562" y="17386"/>
                  </a:lnTo>
                  <a:cubicBezTo>
                    <a:pt x="94842" y="172530"/>
                    <a:pt x="142715" y="350323"/>
                    <a:pt x="142715" y="539296"/>
                  </a:cubicBezTo>
                  <a:cubicBezTo>
                    <a:pt x="142715" y="728270"/>
                    <a:pt x="94842" y="906062"/>
                    <a:pt x="10562" y="1061206"/>
                  </a:cubicBezTo>
                  <a:lnTo>
                    <a:pt x="0" y="10785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F17F7744-7F18-4A51-BD5A-2AB2B8BF9EFD}"/>
              </a:ext>
            </a:extLst>
          </p:cNvPr>
          <p:cNvSpPr/>
          <p:nvPr/>
        </p:nvSpPr>
        <p:spPr>
          <a:xfrm>
            <a:off x="5943363" y="1834113"/>
            <a:ext cx="5908763" cy="4932073"/>
          </a:xfrm>
          <a:prstGeom prst="rect">
            <a:avLst/>
          </a:prstGeom>
          <a:solidFill>
            <a:srgbClr val="FFE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6304" r="763"/>
          <a:stretch/>
        </p:blipFill>
        <p:spPr bwMode="auto">
          <a:xfrm>
            <a:off x="6071073" y="1932764"/>
            <a:ext cx="5666859" cy="4722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1" name="Group 70">
            <a:extLst>
              <a:ext uri="{FF2B5EF4-FFF2-40B4-BE49-F238E27FC236}">
                <a16:creationId xmlns:a16="http://schemas.microsoft.com/office/drawing/2014/main" id="{068A9D4E-FD1B-4A73-AAE1-3F99628DD782}"/>
              </a:ext>
            </a:extLst>
          </p:cNvPr>
          <p:cNvGrpSpPr/>
          <p:nvPr/>
        </p:nvGrpSpPr>
        <p:grpSpPr>
          <a:xfrm rot="2173210">
            <a:off x="107565" y="3044377"/>
            <a:ext cx="1747793" cy="1747793"/>
            <a:chOff x="870857" y="754743"/>
            <a:chExt cx="2189868" cy="2189868"/>
          </a:xfrm>
          <a:solidFill>
            <a:srgbClr val="6138B2">
              <a:alpha val="10000"/>
            </a:srgbClr>
          </a:solidFill>
        </p:grpSpPr>
        <p:sp>
          <p:nvSpPr>
            <p:cNvPr id="72" name="Freeform: Shape 71">
              <a:extLst>
                <a:ext uri="{FF2B5EF4-FFF2-40B4-BE49-F238E27FC236}">
                  <a16:creationId xmlns:a16="http://schemas.microsoft.com/office/drawing/2014/main" id="{578DF5A6-4817-4232-ABC2-0D6F09C37A96}"/>
                </a:ext>
              </a:extLst>
            </p:cNvPr>
            <p:cNvSpPr/>
            <p:nvPr/>
          </p:nvSpPr>
          <p:spPr>
            <a:xfrm>
              <a:off x="1897498" y="754743"/>
              <a:ext cx="139014" cy="2189868"/>
            </a:xfrm>
            <a:custGeom>
              <a:avLst/>
              <a:gdLst>
                <a:gd name="connsiteX0" fmla="*/ 68293 w 139014"/>
                <a:gd name="connsiteY0" fmla="*/ 0 h 2189868"/>
                <a:gd name="connsiteX1" fmla="*/ 139014 w 139014"/>
                <a:gd name="connsiteY1" fmla="*/ 3571 h 2189868"/>
                <a:gd name="connsiteX2" fmla="*/ 139014 w 139014"/>
                <a:gd name="connsiteY2" fmla="*/ 2186297 h 2189868"/>
                <a:gd name="connsiteX3" fmla="*/ 68293 w 139014"/>
                <a:gd name="connsiteY3" fmla="*/ 2189868 h 2189868"/>
                <a:gd name="connsiteX4" fmla="*/ 0 w 139014"/>
                <a:gd name="connsiteY4" fmla="*/ 2186420 h 2189868"/>
                <a:gd name="connsiteX5" fmla="*/ 0 w 139014"/>
                <a:gd name="connsiteY5" fmla="*/ 3449 h 2189868"/>
                <a:gd name="connsiteX6" fmla="*/ 68293 w 139014"/>
                <a:gd name="connsiteY6" fmla="*/ 0 h 218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14" h="2189868">
                  <a:moveTo>
                    <a:pt x="68293" y="0"/>
                  </a:moveTo>
                  <a:lnTo>
                    <a:pt x="139014" y="3571"/>
                  </a:lnTo>
                  <a:lnTo>
                    <a:pt x="139014" y="2186297"/>
                  </a:lnTo>
                  <a:lnTo>
                    <a:pt x="68293" y="2189868"/>
                  </a:lnTo>
                  <a:lnTo>
                    <a:pt x="0" y="2186420"/>
                  </a:lnTo>
                  <a:lnTo>
                    <a:pt x="0" y="3449"/>
                  </a:lnTo>
                  <a:lnTo>
                    <a:pt x="6829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A94EA883-A80F-467A-B1A0-A94C966463BE}"/>
                </a:ext>
              </a:extLst>
            </p:cNvPr>
            <p:cNvSpPr/>
            <p:nvPr/>
          </p:nvSpPr>
          <p:spPr>
            <a:xfrm>
              <a:off x="1642370" y="771454"/>
              <a:ext cx="139014" cy="2156446"/>
            </a:xfrm>
            <a:custGeom>
              <a:avLst/>
              <a:gdLst>
                <a:gd name="connsiteX0" fmla="*/ 139014 w 139014"/>
                <a:gd name="connsiteY0" fmla="*/ 0 h 2156446"/>
                <a:gd name="connsiteX1" fmla="*/ 139014 w 139014"/>
                <a:gd name="connsiteY1" fmla="*/ 2156446 h 2156446"/>
                <a:gd name="connsiteX2" fmla="*/ 102754 w 139014"/>
                <a:gd name="connsiteY2" fmla="*/ 2150912 h 2156446"/>
                <a:gd name="connsiteX3" fmla="*/ 0 w 139014"/>
                <a:gd name="connsiteY3" fmla="*/ 2124491 h 2156446"/>
                <a:gd name="connsiteX4" fmla="*/ 0 w 139014"/>
                <a:gd name="connsiteY4" fmla="*/ 31955 h 2156446"/>
                <a:gd name="connsiteX5" fmla="*/ 102754 w 139014"/>
                <a:gd name="connsiteY5" fmla="*/ 5534 h 2156446"/>
                <a:gd name="connsiteX6" fmla="*/ 139014 w 139014"/>
                <a:gd name="connsiteY6" fmla="*/ 0 h 215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14" h="2156446">
                  <a:moveTo>
                    <a:pt x="139014" y="0"/>
                  </a:moveTo>
                  <a:lnTo>
                    <a:pt x="139014" y="2156446"/>
                  </a:lnTo>
                  <a:lnTo>
                    <a:pt x="102754" y="2150912"/>
                  </a:lnTo>
                  <a:lnTo>
                    <a:pt x="0" y="2124491"/>
                  </a:lnTo>
                  <a:lnTo>
                    <a:pt x="0" y="31955"/>
                  </a:lnTo>
                  <a:lnTo>
                    <a:pt x="102754" y="5534"/>
                  </a:lnTo>
                  <a:lnTo>
                    <a:pt x="1390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56124B4A-9919-43C9-9573-1560D2C0AC6A}"/>
                </a:ext>
              </a:extLst>
            </p:cNvPr>
            <p:cNvSpPr/>
            <p:nvPr/>
          </p:nvSpPr>
          <p:spPr>
            <a:xfrm>
              <a:off x="2152626" y="771825"/>
              <a:ext cx="139014" cy="2155704"/>
            </a:xfrm>
            <a:custGeom>
              <a:avLst/>
              <a:gdLst>
                <a:gd name="connsiteX0" fmla="*/ 0 w 139014"/>
                <a:gd name="connsiteY0" fmla="*/ 0 h 2155704"/>
                <a:gd name="connsiteX1" fmla="*/ 33832 w 139014"/>
                <a:gd name="connsiteY1" fmla="*/ 5163 h 2155704"/>
                <a:gd name="connsiteX2" fmla="*/ 138765 w 139014"/>
                <a:gd name="connsiteY2" fmla="*/ 32144 h 2155704"/>
                <a:gd name="connsiteX3" fmla="*/ 139014 w 139014"/>
                <a:gd name="connsiteY3" fmla="*/ 32235 h 2155704"/>
                <a:gd name="connsiteX4" fmla="*/ 139014 w 139014"/>
                <a:gd name="connsiteY4" fmla="*/ 2123469 h 2155704"/>
                <a:gd name="connsiteX5" fmla="*/ 138765 w 139014"/>
                <a:gd name="connsiteY5" fmla="*/ 2123560 h 2155704"/>
                <a:gd name="connsiteX6" fmla="*/ 33832 w 139014"/>
                <a:gd name="connsiteY6" fmla="*/ 2150541 h 2155704"/>
                <a:gd name="connsiteX7" fmla="*/ 0 w 139014"/>
                <a:gd name="connsiteY7" fmla="*/ 2155704 h 2155704"/>
                <a:gd name="connsiteX8" fmla="*/ 0 w 139014"/>
                <a:gd name="connsiteY8" fmla="*/ 0 h 215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2155704">
                  <a:moveTo>
                    <a:pt x="0" y="0"/>
                  </a:moveTo>
                  <a:lnTo>
                    <a:pt x="33832" y="5163"/>
                  </a:lnTo>
                  <a:cubicBezTo>
                    <a:pt x="69471" y="12456"/>
                    <a:pt x="104479" y="21480"/>
                    <a:pt x="138765" y="32144"/>
                  </a:cubicBezTo>
                  <a:lnTo>
                    <a:pt x="139014" y="32235"/>
                  </a:lnTo>
                  <a:lnTo>
                    <a:pt x="139014" y="2123469"/>
                  </a:lnTo>
                  <a:lnTo>
                    <a:pt x="138765" y="2123560"/>
                  </a:lnTo>
                  <a:cubicBezTo>
                    <a:pt x="104479" y="2134224"/>
                    <a:pt x="69471" y="2143248"/>
                    <a:pt x="33832" y="2150541"/>
                  </a:cubicBezTo>
                  <a:lnTo>
                    <a:pt x="0" y="2155704"/>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472DF83-5C4C-43D2-89EA-690F4438C46C}"/>
                </a:ext>
              </a:extLst>
            </p:cNvPr>
            <p:cNvSpPr/>
            <p:nvPr/>
          </p:nvSpPr>
          <p:spPr>
            <a:xfrm>
              <a:off x="1387242" y="847213"/>
              <a:ext cx="139014" cy="2004928"/>
            </a:xfrm>
            <a:custGeom>
              <a:avLst/>
              <a:gdLst>
                <a:gd name="connsiteX0" fmla="*/ 139014 w 139014"/>
                <a:gd name="connsiteY0" fmla="*/ 0 h 2004928"/>
                <a:gd name="connsiteX1" fmla="*/ 139014 w 139014"/>
                <a:gd name="connsiteY1" fmla="*/ 2004928 h 2004928"/>
                <a:gd name="connsiteX2" fmla="*/ 56639 w 139014"/>
                <a:gd name="connsiteY2" fmla="*/ 1965245 h 2004928"/>
                <a:gd name="connsiteX3" fmla="*/ 0 w 139014"/>
                <a:gd name="connsiteY3" fmla="*/ 1930836 h 2004928"/>
                <a:gd name="connsiteX4" fmla="*/ 0 w 139014"/>
                <a:gd name="connsiteY4" fmla="*/ 74092 h 2004928"/>
                <a:gd name="connsiteX5" fmla="*/ 56639 w 139014"/>
                <a:gd name="connsiteY5" fmla="*/ 39683 h 2004928"/>
                <a:gd name="connsiteX6" fmla="*/ 139014 w 139014"/>
                <a:gd name="connsiteY6" fmla="*/ 0 h 200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14" h="2004928">
                  <a:moveTo>
                    <a:pt x="139014" y="0"/>
                  </a:moveTo>
                  <a:lnTo>
                    <a:pt x="139014" y="2004928"/>
                  </a:lnTo>
                  <a:lnTo>
                    <a:pt x="56639" y="1965245"/>
                  </a:lnTo>
                  <a:lnTo>
                    <a:pt x="0" y="1930836"/>
                  </a:lnTo>
                  <a:lnTo>
                    <a:pt x="0" y="74092"/>
                  </a:lnTo>
                  <a:lnTo>
                    <a:pt x="56639" y="39683"/>
                  </a:lnTo>
                  <a:lnTo>
                    <a:pt x="1390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9AEF71F2-ACD8-4E32-BF04-032EC2ED1B28}"/>
                </a:ext>
              </a:extLst>
            </p:cNvPr>
            <p:cNvSpPr/>
            <p:nvPr/>
          </p:nvSpPr>
          <p:spPr>
            <a:xfrm>
              <a:off x="2407754" y="848384"/>
              <a:ext cx="139014" cy="2002589"/>
            </a:xfrm>
            <a:custGeom>
              <a:avLst/>
              <a:gdLst>
                <a:gd name="connsiteX0" fmla="*/ 0 w 139014"/>
                <a:gd name="connsiteY0" fmla="*/ 0 h 2002589"/>
                <a:gd name="connsiteX1" fmla="*/ 79947 w 139014"/>
                <a:gd name="connsiteY1" fmla="*/ 38513 h 2002589"/>
                <a:gd name="connsiteX2" fmla="*/ 139014 w 139014"/>
                <a:gd name="connsiteY2" fmla="*/ 74397 h 2002589"/>
                <a:gd name="connsiteX3" fmla="*/ 139014 w 139014"/>
                <a:gd name="connsiteY3" fmla="*/ 1928191 h 2002589"/>
                <a:gd name="connsiteX4" fmla="*/ 79947 w 139014"/>
                <a:gd name="connsiteY4" fmla="*/ 1964075 h 2002589"/>
                <a:gd name="connsiteX5" fmla="*/ 0 w 139014"/>
                <a:gd name="connsiteY5" fmla="*/ 2002589 h 2002589"/>
                <a:gd name="connsiteX6" fmla="*/ 0 w 139014"/>
                <a:gd name="connsiteY6" fmla="*/ 0 h 200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14" h="2002589">
                  <a:moveTo>
                    <a:pt x="0" y="0"/>
                  </a:moveTo>
                  <a:lnTo>
                    <a:pt x="79947" y="38513"/>
                  </a:lnTo>
                  <a:lnTo>
                    <a:pt x="139014" y="74397"/>
                  </a:lnTo>
                  <a:lnTo>
                    <a:pt x="139014" y="1928191"/>
                  </a:lnTo>
                  <a:lnTo>
                    <a:pt x="79947" y="1964075"/>
                  </a:lnTo>
                  <a:lnTo>
                    <a:pt x="0" y="200258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A99804A-998D-4D91-861E-DAD29F379ADD}"/>
                </a:ext>
              </a:extLst>
            </p:cNvPr>
            <p:cNvSpPr/>
            <p:nvPr/>
          </p:nvSpPr>
          <p:spPr>
            <a:xfrm>
              <a:off x="1132114" y="1003414"/>
              <a:ext cx="139014" cy="1692526"/>
            </a:xfrm>
            <a:custGeom>
              <a:avLst/>
              <a:gdLst>
                <a:gd name="connsiteX0" fmla="*/ 139014 w 139014"/>
                <a:gd name="connsiteY0" fmla="*/ 0 h 1692526"/>
                <a:gd name="connsiteX1" fmla="*/ 139014 w 139014"/>
                <a:gd name="connsiteY1" fmla="*/ 1692526 h 1692526"/>
                <a:gd name="connsiteX2" fmla="*/ 137197 w 139014"/>
                <a:gd name="connsiteY2" fmla="*/ 1691167 h 1692526"/>
                <a:gd name="connsiteX3" fmla="*/ 59442 w 139014"/>
                <a:gd name="connsiteY3" fmla="*/ 1620498 h 1692526"/>
                <a:gd name="connsiteX4" fmla="*/ 0 w 139014"/>
                <a:gd name="connsiteY4" fmla="*/ 1555096 h 1692526"/>
                <a:gd name="connsiteX5" fmla="*/ 0 w 139014"/>
                <a:gd name="connsiteY5" fmla="*/ 137430 h 1692526"/>
                <a:gd name="connsiteX6" fmla="*/ 59442 w 139014"/>
                <a:gd name="connsiteY6" fmla="*/ 72028 h 1692526"/>
                <a:gd name="connsiteX7" fmla="*/ 137197 w 139014"/>
                <a:gd name="connsiteY7" fmla="*/ 1359 h 1692526"/>
                <a:gd name="connsiteX8" fmla="*/ 139014 w 139014"/>
                <a:gd name="connsiteY8" fmla="*/ 0 h 169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14" h="1692526">
                  <a:moveTo>
                    <a:pt x="139014" y="0"/>
                  </a:moveTo>
                  <a:lnTo>
                    <a:pt x="139014" y="1692526"/>
                  </a:lnTo>
                  <a:lnTo>
                    <a:pt x="137197" y="1691167"/>
                  </a:lnTo>
                  <a:cubicBezTo>
                    <a:pt x="110159" y="1668853"/>
                    <a:pt x="84210" y="1645266"/>
                    <a:pt x="59442" y="1620498"/>
                  </a:cubicBezTo>
                  <a:lnTo>
                    <a:pt x="0" y="1555096"/>
                  </a:lnTo>
                  <a:lnTo>
                    <a:pt x="0" y="137430"/>
                  </a:lnTo>
                  <a:lnTo>
                    <a:pt x="59442" y="72028"/>
                  </a:lnTo>
                  <a:cubicBezTo>
                    <a:pt x="84210" y="47260"/>
                    <a:pt x="110159" y="23673"/>
                    <a:pt x="137197" y="1359"/>
                  </a:cubicBezTo>
                  <a:lnTo>
                    <a:pt x="13901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85086D21-EEDA-40A6-8155-0ECD665D0B27}"/>
                </a:ext>
              </a:extLst>
            </p:cNvPr>
            <p:cNvSpPr/>
            <p:nvPr/>
          </p:nvSpPr>
          <p:spPr>
            <a:xfrm>
              <a:off x="2662882" y="1005328"/>
              <a:ext cx="139014" cy="1688698"/>
            </a:xfrm>
            <a:custGeom>
              <a:avLst/>
              <a:gdLst>
                <a:gd name="connsiteX0" fmla="*/ 0 w 139014"/>
                <a:gd name="connsiteY0" fmla="*/ 0 h 1688698"/>
                <a:gd name="connsiteX1" fmla="*/ 77144 w 139014"/>
                <a:gd name="connsiteY1" fmla="*/ 70114 h 1688698"/>
                <a:gd name="connsiteX2" fmla="*/ 139014 w 139014"/>
                <a:gd name="connsiteY2" fmla="*/ 138188 h 1688698"/>
                <a:gd name="connsiteX3" fmla="*/ 139014 w 139014"/>
                <a:gd name="connsiteY3" fmla="*/ 1550510 h 1688698"/>
                <a:gd name="connsiteX4" fmla="*/ 77144 w 139014"/>
                <a:gd name="connsiteY4" fmla="*/ 1618584 h 1688698"/>
                <a:gd name="connsiteX5" fmla="*/ 0 w 139014"/>
                <a:gd name="connsiteY5" fmla="*/ 1688698 h 1688698"/>
                <a:gd name="connsiteX6" fmla="*/ 0 w 139014"/>
                <a:gd name="connsiteY6" fmla="*/ 0 h 16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014" h="1688698">
                  <a:moveTo>
                    <a:pt x="0" y="0"/>
                  </a:moveTo>
                  <a:lnTo>
                    <a:pt x="77144" y="70114"/>
                  </a:lnTo>
                  <a:lnTo>
                    <a:pt x="139014" y="138188"/>
                  </a:lnTo>
                  <a:lnTo>
                    <a:pt x="139014" y="1550510"/>
                  </a:lnTo>
                  <a:lnTo>
                    <a:pt x="77144" y="1618584"/>
                  </a:lnTo>
                  <a:lnTo>
                    <a:pt x="0" y="1688698"/>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252231AB-4BB8-405E-9928-EBDE5E54135F}"/>
                </a:ext>
              </a:extLst>
            </p:cNvPr>
            <p:cNvSpPr/>
            <p:nvPr/>
          </p:nvSpPr>
          <p:spPr>
            <a:xfrm>
              <a:off x="870857" y="1306385"/>
              <a:ext cx="145143" cy="1086584"/>
            </a:xfrm>
            <a:custGeom>
              <a:avLst/>
              <a:gdLst>
                <a:gd name="connsiteX0" fmla="*/ 145143 w 145143"/>
                <a:gd name="connsiteY0" fmla="*/ 0 h 1086584"/>
                <a:gd name="connsiteX1" fmla="*/ 145143 w 145143"/>
                <a:gd name="connsiteY1" fmla="*/ 1086584 h 1086584"/>
                <a:gd name="connsiteX2" fmla="*/ 132153 w 145143"/>
                <a:gd name="connsiteY2" fmla="*/ 1065202 h 1086584"/>
                <a:gd name="connsiteX3" fmla="*/ 0 w 145143"/>
                <a:gd name="connsiteY3" fmla="*/ 543292 h 1086584"/>
                <a:gd name="connsiteX4" fmla="*/ 132153 w 145143"/>
                <a:gd name="connsiteY4" fmla="*/ 21382 h 1086584"/>
                <a:gd name="connsiteX5" fmla="*/ 145143 w 145143"/>
                <a:gd name="connsiteY5" fmla="*/ 0 h 10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43" h="1086584">
                  <a:moveTo>
                    <a:pt x="145143" y="0"/>
                  </a:moveTo>
                  <a:lnTo>
                    <a:pt x="145143" y="1086584"/>
                  </a:lnTo>
                  <a:lnTo>
                    <a:pt x="132153" y="1065202"/>
                  </a:lnTo>
                  <a:cubicBezTo>
                    <a:pt x="47873" y="910058"/>
                    <a:pt x="0" y="732266"/>
                    <a:pt x="0" y="543292"/>
                  </a:cubicBezTo>
                  <a:cubicBezTo>
                    <a:pt x="0" y="354319"/>
                    <a:pt x="47873" y="176526"/>
                    <a:pt x="132153" y="21382"/>
                  </a:cubicBezTo>
                  <a:lnTo>
                    <a:pt x="14514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0D3D0D06-BB51-46DB-8AF9-57B92EE7EDE5}"/>
                </a:ext>
              </a:extLst>
            </p:cNvPr>
            <p:cNvSpPr/>
            <p:nvPr/>
          </p:nvSpPr>
          <p:spPr>
            <a:xfrm>
              <a:off x="2918010" y="1310381"/>
              <a:ext cx="142715" cy="1078592"/>
            </a:xfrm>
            <a:custGeom>
              <a:avLst/>
              <a:gdLst>
                <a:gd name="connsiteX0" fmla="*/ 0 w 142715"/>
                <a:gd name="connsiteY0" fmla="*/ 0 h 1078592"/>
                <a:gd name="connsiteX1" fmla="*/ 10562 w 142715"/>
                <a:gd name="connsiteY1" fmla="*/ 17386 h 1078592"/>
                <a:gd name="connsiteX2" fmla="*/ 142715 w 142715"/>
                <a:gd name="connsiteY2" fmla="*/ 539296 h 1078592"/>
                <a:gd name="connsiteX3" fmla="*/ 10562 w 142715"/>
                <a:gd name="connsiteY3" fmla="*/ 1061206 h 1078592"/>
                <a:gd name="connsiteX4" fmla="*/ 0 w 142715"/>
                <a:gd name="connsiteY4" fmla="*/ 1078592 h 1078592"/>
                <a:gd name="connsiteX5" fmla="*/ 0 w 142715"/>
                <a:gd name="connsiteY5" fmla="*/ 0 h 107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715" h="1078592">
                  <a:moveTo>
                    <a:pt x="0" y="0"/>
                  </a:moveTo>
                  <a:lnTo>
                    <a:pt x="10562" y="17386"/>
                  </a:lnTo>
                  <a:cubicBezTo>
                    <a:pt x="94842" y="172530"/>
                    <a:pt x="142715" y="350323"/>
                    <a:pt x="142715" y="539296"/>
                  </a:cubicBezTo>
                  <a:cubicBezTo>
                    <a:pt x="142715" y="728270"/>
                    <a:pt x="94842" y="906062"/>
                    <a:pt x="10562" y="1061206"/>
                  </a:cubicBezTo>
                  <a:lnTo>
                    <a:pt x="0" y="10785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peech Bubble: Oval 5">
            <a:extLst>
              <a:ext uri="{FF2B5EF4-FFF2-40B4-BE49-F238E27FC236}">
                <a16:creationId xmlns:a16="http://schemas.microsoft.com/office/drawing/2014/main" id="{DB535AC1-9FCD-41F8-BEB5-1E1D334A2DE5}"/>
              </a:ext>
            </a:extLst>
          </p:cNvPr>
          <p:cNvSpPr/>
          <p:nvPr/>
        </p:nvSpPr>
        <p:spPr>
          <a:xfrm rot="837819">
            <a:off x="10126889" y="-20571"/>
            <a:ext cx="2002794" cy="1947084"/>
          </a:xfrm>
          <a:prstGeom prst="wedgeEllipseCallout">
            <a:avLst>
              <a:gd name="adj1" fmla="val 39684"/>
              <a:gd name="adj2" fmla="val 71657"/>
            </a:avLst>
          </a:prstGeom>
          <a:solidFill>
            <a:srgbClr val="613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F8A17E4-032F-4223-B176-539D241DED27}"/>
              </a:ext>
            </a:extLst>
          </p:cNvPr>
          <p:cNvSpPr txBox="1"/>
          <p:nvPr/>
        </p:nvSpPr>
        <p:spPr>
          <a:xfrm>
            <a:off x="10364928" y="884990"/>
            <a:ext cx="1609016" cy="954107"/>
          </a:xfrm>
          <a:prstGeom prst="rect">
            <a:avLst/>
          </a:prstGeom>
          <a:noFill/>
        </p:spPr>
        <p:txBody>
          <a:bodyPr wrap="square" rtlCol="0">
            <a:spAutoFit/>
          </a:bodyPr>
          <a:lstStyle/>
          <a:p>
            <a:pPr algn="ctr"/>
            <a:r>
              <a:rPr lang="ar-SY" sz="2800" b="1" dirty="0">
                <a:solidFill>
                  <a:schemeClr val="bg1"/>
                </a:solidFill>
                <a:latin typeface="Aller" panose="02000503030000020004" pitchFamily="2" charset="0"/>
                <a:ea typeface="Roboto" panose="02000000000000000000" pitchFamily="2" charset="0"/>
                <a:cs typeface="Roboto" panose="02000000000000000000" pitchFamily="2" charset="0"/>
              </a:rPr>
              <a:t>عادلٌ في الطَّائِرة</a:t>
            </a:r>
          </a:p>
        </p:txBody>
      </p:sp>
      <p:pic>
        <p:nvPicPr>
          <p:cNvPr id="12" name="Graphic 11" descr="Lightbulb and gear">
            <a:extLst>
              <a:ext uri="{FF2B5EF4-FFF2-40B4-BE49-F238E27FC236}">
                <a16:creationId xmlns:a16="http://schemas.microsoft.com/office/drawing/2014/main" id="{D6B26C33-7667-4A2C-B6D1-81211185DB7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893688">
            <a:off x="10290400" y="4219"/>
            <a:ext cx="910324" cy="910324"/>
          </a:xfrm>
          <a:prstGeom prst="rect">
            <a:avLst/>
          </a:prstGeom>
        </p:spPr>
      </p:pic>
      <p:sp>
        <p:nvSpPr>
          <p:cNvPr id="82" name="Freeform: Shape 81">
            <a:extLst>
              <a:ext uri="{FF2B5EF4-FFF2-40B4-BE49-F238E27FC236}">
                <a16:creationId xmlns:a16="http://schemas.microsoft.com/office/drawing/2014/main" id="{DE541F17-C8C4-428C-BBA4-F0819BFD0FFA}"/>
              </a:ext>
            </a:extLst>
          </p:cNvPr>
          <p:cNvSpPr/>
          <p:nvPr/>
        </p:nvSpPr>
        <p:spPr>
          <a:xfrm>
            <a:off x="295502" y="3839373"/>
            <a:ext cx="1160495" cy="217735"/>
          </a:xfrm>
          <a:custGeom>
            <a:avLst/>
            <a:gdLst>
              <a:gd name="connsiteX0" fmla="*/ 0 w 1756228"/>
              <a:gd name="connsiteY0" fmla="*/ 348540 h 406803"/>
              <a:gd name="connsiteX1" fmla="*/ 304800 w 1756228"/>
              <a:gd name="connsiteY1" fmla="*/ 72769 h 406803"/>
              <a:gd name="connsiteX2" fmla="*/ 551543 w 1756228"/>
              <a:gd name="connsiteY2" fmla="*/ 334026 h 406803"/>
              <a:gd name="connsiteX3" fmla="*/ 740228 w 1756228"/>
              <a:gd name="connsiteY3" fmla="*/ 58255 h 406803"/>
              <a:gd name="connsiteX4" fmla="*/ 1045028 w 1756228"/>
              <a:gd name="connsiteY4" fmla="*/ 348540 h 406803"/>
              <a:gd name="connsiteX5" fmla="*/ 1248228 w 1756228"/>
              <a:gd name="connsiteY5" fmla="*/ 197 h 406803"/>
              <a:gd name="connsiteX6" fmla="*/ 1465943 w 1756228"/>
              <a:gd name="connsiteY6" fmla="*/ 406597 h 406803"/>
              <a:gd name="connsiteX7" fmla="*/ 1756228 w 1756228"/>
              <a:gd name="connsiteY7" fmla="*/ 43740 h 40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6228" h="406803">
                <a:moveTo>
                  <a:pt x="0" y="348540"/>
                </a:moveTo>
                <a:cubicBezTo>
                  <a:pt x="106438" y="211864"/>
                  <a:pt x="212876" y="75188"/>
                  <a:pt x="304800" y="72769"/>
                </a:cubicBezTo>
                <a:cubicBezTo>
                  <a:pt x="396724" y="70350"/>
                  <a:pt x="478972" y="336445"/>
                  <a:pt x="551543" y="334026"/>
                </a:cubicBezTo>
                <a:cubicBezTo>
                  <a:pt x="624114" y="331607"/>
                  <a:pt x="657981" y="55836"/>
                  <a:pt x="740228" y="58255"/>
                </a:cubicBezTo>
                <a:cubicBezTo>
                  <a:pt x="822475" y="60674"/>
                  <a:pt x="960361" y="358216"/>
                  <a:pt x="1045028" y="348540"/>
                </a:cubicBezTo>
                <a:cubicBezTo>
                  <a:pt x="1129695" y="338864"/>
                  <a:pt x="1178075" y="-9479"/>
                  <a:pt x="1248228" y="197"/>
                </a:cubicBezTo>
                <a:cubicBezTo>
                  <a:pt x="1318381" y="9873"/>
                  <a:pt x="1381276" y="399340"/>
                  <a:pt x="1465943" y="406597"/>
                </a:cubicBezTo>
                <a:cubicBezTo>
                  <a:pt x="1550610" y="413854"/>
                  <a:pt x="1653419" y="228797"/>
                  <a:pt x="1756228" y="43740"/>
                </a:cubicBezTo>
              </a:path>
            </a:pathLst>
          </a:custGeom>
          <a:noFill/>
          <a:ln w="38100">
            <a:solidFill>
              <a:srgbClr val="6138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FD7F1526-D1B1-4629-8291-708FDCB59795}"/>
              </a:ext>
            </a:extLst>
          </p:cNvPr>
          <p:cNvSpPr/>
          <p:nvPr/>
        </p:nvSpPr>
        <p:spPr>
          <a:xfrm>
            <a:off x="11676071" y="3364195"/>
            <a:ext cx="947997" cy="217735"/>
          </a:xfrm>
          <a:custGeom>
            <a:avLst/>
            <a:gdLst>
              <a:gd name="connsiteX0" fmla="*/ 0 w 1756228"/>
              <a:gd name="connsiteY0" fmla="*/ 348540 h 406803"/>
              <a:gd name="connsiteX1" fmla="*/ 304800 w 1756228"/>
              <a:gd name="connsiteY1" fmla="*/ 72769 h 406803"/>
              <a:gd name="connsiteX2" fmla="*/ 551543 w 1756228"/>
              <a:gd name="connsiteY2" fmla="*/ 334026 h 406803"/>
              <a:gd name="connsiteX3" fmla="*/ 740228 w 1756228"/>
              <a:gd name="connsiteY3" fmla="*/ 58255 h 406803"/>
              <a:gd name="connsiteX4" fmla="*/ 1045028 w 1756228"/>
              <a:gd name="connsiteY4" fmla="*/ 348540 h 406803"/>
              <a:gd name="connsiteX5" fmla="*/ 1248228 w 1756228"/>
              <a:gd name="connsiteY5" fmla="*/ 197 h 406803"/>
              <a:gd name="connsiteX6" fmla="*/ 1465943 w 1756228"/>
              <a:gd name="connsiteY6" fmla="*/ 406597 h 406803"/>
              <a:gd name="connsiteX7" fmla="*/ 1756228 w 1756228"/>
              <a:gd name="connsiteY7" fmla="*/ 43740 h 40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6228" h="406803">
                <a:moveTo>
                  <a:pt x="0" y="348540"/>
                </a:moveTo>
                <a:cubicBezTo>
                  <a:pt x="106438" y="211864"/>
                  <a:pt x="212876" y="75188"/>
                  <a:pt x="304800" y="72769"/>
                </a:cubicBezTo>
                <a:cubicBezTo>
                  <a:pt x="396724" y="70350"/>
                  <a:pt x="478972" y="336445"/>
                  <a:pt x="551543" y="334026"/>
                </a:cubicBezTo>
                <a:cubicBezTo>
                  <a:pt x="624114" y="331607"/>
                  <a:pt x="657981" y="55836"/>
                  <a:pt x="740228" y="58255"/>
                </a:cubicBezTo>
                <a:cubicBezTo>
                  <a:pt x="822475" y="60674"/>
                  <a:pt x="960361" y="358216"/>
                  <a:pt x="1045028" y="348540"/>
                </a:cubicBezTo>
                <a:cubicBezTo>
                  <a:pt x="1129695" y="338864"/>
                  <a:pt x="1178075" y="-9479"/>
                  <a:pt x="1248228" y="197"/>
                </a:cubicBezTo>
                <a:cubicBezTo>
                  <a:pt x="1318381" y="9873"/>
                  <a:pt x="1381276" y="399340"/>
                  <a:pt x="1465943" y="406597"/>
                </a:cubicBezTo>
                <a:cubicBezTo>
                  <a:pt x="1550610" y="413854"/>
                  <a:pt x="1653419" y="228797"/>
                  <a:pt x="1756228" y="43740"/>
                </a:cubicBezTo>
              </a:path>
            </a:pathLst>
          </a:custGeom>
          <a:noFill/>
          <a:ln w="38100">
            <a:solidFill>
              <a:srgbClr val="6138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539ADE42-2BBE-43C7-B405-B6EB85C59A14}"/>
              </a:ext>
            </a:extLst>
          </p:cNvPr>
          <p:cNvSpPr/>
          <p:nvPr/>
        </p:nvSpPr>
        <p:spPr>
          <a:xfrm>
            <a:off x="11521863" y="4385389"/>
            <a:ext cx="947997" cy="217735"/>
          </a:xfrm>
          <a:custGeom>
            <a:avLst/>
            <a:gdLst>
              <a:gd name="connsiteX0" fmla="*/ 0 w 1756228"/>
              <a:gd name="connsiteY0" fmla="*/ 348540 h 406803"/>
              <a:gd name="connsiteX1" fmla="*/ 304800 w 1756228"/>
              <a:gd name="connsiteY1" fmla="*/ 72769 h 406803"/>
              <a:gd name="connsiteX2" fmla="*/ 551543 w 1756228"/>
              <a:gd name="connsiteY2" fmla="*/ 334026 h 406803"/>
              <a:gd name="connsiteX3" fmla="*/ 740228 w 1756228"/>
              <a:gd name="connsiteY3" fmla="*/ 58255 h 406803"/>
              <a:gd name="connsiteX4" fmla="*/ 1045028 w 1756228"/>
              <a:gd name="connsiteY4" fmla="*/ 348540 h 406803"/>
              <a:gd name="connsiteX5" fmla="*/ 1248228 w 1756228"/>
              <a:gd name="connsiteY5" fmla="*/ 197 h 406803"/>
              <a:gd name="connsiteX6" fmla="*/ 1465943 w 1756228"/>
              <a:gd name="connsiteY6" fmla="*/ 406597 h 406803"/>
              <a:gd name="connsiteX7" fmla="*/ 1756228 w 1756228"/>
              <a:gd name="connsiteY7" fmla="*/ 43740 h 40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6228" h="406803">
                <a:moveTo>
                  <a:pt x="0" y="348540"/>
                </a:moveTo>
                <a:cubicBezTo>
                  <a:pt x="106438" y="211864"/>
                  <a:pt x="212876" y="75188"/>
                  <a:pt x="304800" y="72769"/>
                </a:cubicBezTo>
                <a:cubicBezTo>
                  <a:pt x="396724" y="70350"/>
                  <a:pt x="478972" y="336445"/>
                  <a:pt x="551543" y="334026"/>
                </a:cubicBezTo>
                <a:cubicBezTo>
                  <a:pt x="624114" y="331607"/>
                  <a:pt x="657981" y="55836"/>
                  <a:pt x="740228" y="58255"/>
                </a:cubicBezTo>
                <a:cubicBezTo>
                  <a:pt x="822475" y="60674"/>
                  <a:pt x="960361" y="358216"/>
                  <a:pt x="1045028" y="348540"/>
                </a:cubicBezTo>
                <a:cubicBezTo>
                  <a:pt x="1129695" y="338864"/>
                  <a:pt x="1178075" y="-9479"/>
                  <a:pt x="1248228" y="197"/>
                </a:cubicBezTo>
                <a:cubicBezTo>
                  <a:pt x="1318381" y="9873"/>
                  <a:pt x="1381276" y="399340"/>
                  <a:pt x="1465943" y="406597"/>
                </a:cubicBezTo>
                <a:cubicBezTo>
                  <a:pt x="1550610" y="413854"/>
                  <a:pt x="1653419" y="228797"/>
                  <a:pt x="1756228" y="43740"/>
                </a:cubicBezTo>
              </a:path>
            </a:pathLst>
          </a:custGeom>
          <a:noFill/>
          <a:ln w="38100">
            <a:solidFill>
              <a:srgbClr val="FFC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Shape 84">
            <a:extLst>
              <a:ext uri="{FF2B5EF4-FFF2-40B4-BE49-F238E27FC236}">
                <a16:creationId xmlns:a16="http://schemas.microsoft.com/office/drawing/2014/main" id="{D993F8B7-0F91-40BB-87DF-5CD09F85823E}"/>
              </a:ext>
            </a:extLst>
          </p:cNvPr>
          <p:cNvSpPr/>
          <p:nvPr/>
        </p:nvSpPr>
        <p:spPr>
          <a:xfrm>
            <a:off x="119442" y="6334916"/>
            <a:ext cx="947997" cy="217735"/>
          </a:xfrm>
          <a:custGeom>
            <a:avLst/>
            <a:gdLst>
              <a:gd name="connsiteX0" fmla="*/ 0 w 1756228"/>
              <a:gd name="connsiteY0" fmla="*/ 348540 h 406803"/>
              <a:gd name="connsiteX1" fmla="*/ 304800 w 1756228"/>
              <a:gd name="connsiteY1" fmla="*/ 72769 h 406803"/>
              <a:gd name="connsiteX2" fmla="*/ 551543 w 1756228"/>
              <a:gd name="connsiteY2" fmla="*/ 334026 h 406803"/>
              <a:gd name="connsiteX3" fmla="*/ 740228 w 1756228"/>
              <a:gd name="connsiteY3" fmla="*/ 58255 h 406803"/>
              <a:gd name="connsiteX4" fmla="*/ 1045028 w 1756228"/>
              <a:gd name="connsiteY4" fmla="*/ 348540 h 406803"/>
              <a:gd name="connsiteX5" fmla="*/ 1248228 w 1756228"/>
              <a:gd name="connsiteY5" fmla="*/ 197 h 406803"/>
              <a:gd name="connsiteX6" fmla="*/ 1465943 w 1756228"/>
              <a:gd name="connsiteY6" fmla="*/ 406597 h 406803"/>
              <a:gd name="connsiteX7" fmla="*/ 1756228 w 1756228"/>
              <a:gd name="connsiteY7" fmla="*/ 43740 h 40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6228" h="406803">
                <a:moveTo>
                  <a:pt x="0" y="348540"/>
                </a:moveTo>
                <a:cubicBezTo>
                  <a:pt x="106438" y="211864"/>
                  <a:pt x="212876" y="75188"/>
                  <a:pt x="304800" y="72769"/>
                </a:cubicBezTo>
                <a:cubicBezTo>
                  <a:pt x="396724" y="70350"/>
                  <a:pt x="478972" y="336445"/>
                  <a:pt x="551543" y="334026"/>
                </a:cubicBezTo>
                <a:cubicBezTo>
                  <a:pt x="624114" y="331607"/>
                  <a:pt x="657981" y="55836"/>
                  <a:pt x="740228" y="58255"/>
                </a:cubicBezTo>
                <a:cubicBezTo>
                  <a:pt x="822475" y="60674"/>
                  <a:pt x="960361" y="358216"/>
                  <a:pt x="1045028" y="348540"/>
                </a:cubicBezTo>
                <a:cubicBezTo>
                  <a:pt x="1129695" y="338864"/>
                  <a:pt x="1178075" y="-9479"/>
                  <a:pt x="1248228" y="197"/>
                </a:cubicBezTo>
                <a:cubicBezTo>
                  <a:pt x="1318381" y="9873"/>
                  <a:pt x="1381276" y="399340"/>
                  <a:pt x="1465943" y="406597"/>
                </a:cubicBezTo>
                <a:cubicBezTo>
                  <a:pt x="1550610" y="413854"/>
                  <a:pt x="1653419" y="228797"/>
                  <a:pt x="1756228" y="43740"/>
                </a:cubicBezTo>
              </a:path>
            </a:pathLst>
          </a:custGeom>
          <a:noFill/>
          <a:ln w="38100">
            <a:solidFill>
              <a:srgbClr val="FFC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Hexagon 4">
            <a:extLst>
              <a:ext uri="{FF2B5EF4-FFF2-40B4-BE49-F238E27FC236}">
                <a16:creationId xmlns:a16="http://schemas.microsoft.com/office/drawing/2014/main" id="{299DAB41-79C8-44AD-9CAD-F3B4A1EFA98C}"/>
              </a:ext>
            </a:extLst>
          </p:cNvPr>
          <p:cNvSpPr/>
          <p:nvPr/>
        </p:nvSpPr>
        <p:spPr>
          <a:xfrm>
            <a:off x="5308981" y="88965"/>
            <a:ext cx="1910503" cy="1892630"/>
          </a:xfrm>
          <a:custGeom>
            <a:avLst/>
            <a:gdLst>
              <a:gd name="connsiteX0" fmla="*/ 0 w 2110154"/>
              <a:gd name="connsiteY0" fmla="*/ 909549 h 1819098"/>
              <a:gd name="connsiteX1" fmla="*/ 454775 w 2110154"/>
              <a:gd name="connsiteY1" fmla="*/ 0 h 1819098"/>
              <a:gd name="connsiteX2" fmla="*/ 1655380 w 2110154"/>
              <a:gd name="connsiteY2" fmla="*/ 0 h 1819098"/>
              <a:gd name="connsiteX3" fmla="*/ 2110154 w 2110154"/>
              <a:gd name="connsiteY3" fmla="*/ 909549 h 1819098"/>
              <a:gd name="connsiteX4" fmla="*/ 1655380 w 2110154"/>
              <a:gd name="connsiteY4" fmla="*/ 1819098 h 1819098"/>
              <a:gd name="connsiteX5" fmla="*/ 454775 w 2110154"/>
              <a:gd name="connsiteY5" fmla="*/ 1819098 h 1819098"/>
              <a:gd name="connsiteX6" fmla="*/ 0 w 2110154"/>
              <a:gd name="connsiteY6" fmla="*/ 909549 h 1819098"/>
              <a:gd name="connsiteX0" fmla="*/ 0 w 2110154"/>
              <a:gd name="connsiteY0" fmla="*/ 1023242 h 1932791"/>
              <a:gd name="connsiteX1" fmla="*/ 454775 w 2110154"/>
              <a:gd name="connsiteY1" fmla="*/ 113693 h 1932791"/>
              <a:gd name="connsiteX2" fmla="*/ 1655380 w 2110154"/>
              <a:gd name="connsiteY2" fmla="*/ 113693 h 1932791"/>
              <a:gd name="connsiteX3" fmla="*/ 2110154 w 2110154"/>
              <a:gd name="connsiteY3" fmla="*/ 1023242 h 1932791"/>
              <a:gd name="connsiteX4" fmla="*/ 1655380 w 2110154"/>
              <a:gd name="connsiteY4" fmla="*/ 1932791 h 1932791"/>
              <a:gd name="connsiteX5" fmla="*/ 454775 w 2110154"/>
              <a:gd name="connsiteY5" fmla="*/ 1932791 h 1932791"/>
              <a:gd name="connsiteX6" fmla="*/ 0 w 2110154"/>
              <a:gd name="connsiteY6" fmla="*/ 1023242 h 1932791"/>
              <a:gd name="connsiteX0" fmla="*/ 0 w 2148326"/>
              <a:gd name="connsiteY0" fmla="*/ 1023242 h 1932791"/>
              <a:gd name="connsiteX1" fmla="*/ 454775 w 2148326"/>
              <a:gd name="connsiteY1" fmla="*/ 113693 h 1932791"/>
              <a:gd name="connsiteX2" fmla="*/ 1655380 w 2148326"/>
              <a:gd name="connsiteY2" fmla="*/ 113693 h 1932791"/>
              <a:gd name="connsiteX3" fmla="*/ 2110154 w 2148326"/>
              <a:gd name="connsiteY3" fmla="*/ 1023242 h 1932791"/>
              <a:gd name="connsiteX4" fmla="*/ 1655380 w 2148326"/>
              <a:gd name="connsiteY4" fmla="*/ 1932791 h 1932791"/>
              <a:gd name="connsiteX5" fmla="*/ 454775 w 2148326"/>
              <a:gd name="connsiteY5" fmla="*/ 1932791 h 1932791"/>
              <a:gd name="connsiteX6" fmla="*/ 0 w 2148326"/>
              <a:gd name="connsiteY6" fmla="*/ 1023242 h 1932791"/>
              <a:gd name="connsiteX0" fmla="*/ 0 w 2148326"/>
              <a:gd name="connsiteY0" fmla="*/ 1023242 h 2107833"/>
              <a:gd name="connsiteX1" fmla="*/ 454775 w 2148326"/>
              <a:gd name="connsiteY1" fmla="*/ 113693 h 2107833"/>
              <a:gd name="connsiteX2" fmla="*/ 1655380 w 2148326"/>
              <a:gd name="connsiteY2" fmla="*/ 113693 h 2107833"/>
              <a:gd name="connsiteX3" fmla="*/ 2110154 w 2148326"/>
              <a:gd name="connsiteY3" fmla="*/ 1023242 h 2107833"/>
              <a:gd name="connsiteX4" fmla="*/ 1655380 w 2148326"/>
              <a:gd name="connsiteY4" fmla="*/ 1932791 h 2107833"/>
              <a:gd name="connsiteX5" fmla="*/ 454775 w 2148326"/>
              <a:gd name="connsiteY5" fmla="*/ 1932791 h 2107833"/>
              <a:gd name="connsiteX6" fmla="*/ 0 w 2148326"/>
              <a:gd name="connsiteY6" fmla="*/ 1023242 h 2107833"/>
              <a:gd name="connsiteX0" fmla="*/ 0 w 2148326"/>
              <a:gd name="connsiteY0" fmla="*/ 1023242 h 2107833"/>
              <a:gd name="connsiteX1" fmla="*/ 454775 w 2148326"/>
              <a:gd name="connsiteY1" fmla="*/ 113693 h 2107833"/>
              <a:gd name="connsiteX2" fmla="*/ 1655380 w 2148326"/>
              <a:gd name="connsiteY2" fmla="*/ 113693 h 2107833"/>
              <a:gd name="connsiteX3" fmla="*/ 2110154 w 2148326"/>
              <a:gd name="connsiteY3" fmla="*/ 1023242 h 2107833"/>
              <a:gd name="connsiteX4" fmla="*/ 1655380 w 2148326"/>
              <a:gd name="connsiteY4" fmla="*/ 1932791 h 2107833"/>
              <a:gd name="connsiteX5" fmla="*/ 454775 w 2148326"/>
              <a:gd name="connsiteY5" fmla="*/ 1932791 h 2107833"/>
              <a:gd name="connsiteX6" fmla="*/ 0 w 2148326"/>
              <a:gd name="connsiteY6" fmla="*/ 1023242 h 2107833"/>
              <a:gd name="connsiteX0" fmla="*/ 38173 w 2186499"/>
              <a:gd name="connsiteY0" fmla="*/ 1023242 h 2107833"/>
              <a:gd name="connsiteX1" fmla="*/ 492948 w 2186499"/>
              <a:gd name="connsiteY1" fmla="*/ 113693 h 2107833"/>
              <a:gd name="connsiteX2" fmla="*/ 1693553 w 2186499"/>
              <a:gd name="connsiteY2" fmla="*/ 113693 h 2107833"/>
              <a:gd name="connsiteX3" fmla="*/ 2148327 w 2186499"/>
              <a:gd name="connsiteY3" fmla="*/ 1023242 h 2107833"/>
              <a:gd name="connsiteX4" fmla="*/ 1693553 w 2186499"/>
              <a:gd name="connsiteY4" fmla="*/ 1932791 h 2107833"/>
              <a:gd name="connsiteX5" fmla="*/ 492948 w 2186499"/>
              <a:gd name="connsiteY5" fmla="*/ 1932791 h 2107833"/>
              <a:gd name="connsiteX6" fmla="*/ 38173 w 2186499"/>
              <a:gd name="connsiteY6" fmla="*/ 1023242 h 2107833"/>
              <a:gd name="connsiteX0" fmla="*/ 38173 w 2186499"/>
              <a:gd name="connsiteY0" fmla="*/ 1023242 h 2107833"/>
              <a:gd name="connsiteX1" fmla="*/ 492948 w 2186499"/>
              <a:gd name="connsiteY1" fmla="*/ 113693 h 2107833"/>
              <a:gd name="connsiteX2" fmla="*/ 1693553 w 2186499"/>
              <a:gd name="connsiteY2" fmla="*/ 113693 h 2107833"/>
              <a:gd name="connsiteX3" fmla="*/ 2148327 w 2186499"/>
              <a:gd name="connsiteY3" fmla="*/ 1023242 h 2107833"/>
              <a:gd name="connsiteX4" fmla="*/ 1693553 w 2186499"/>
              <a:gd name="connsiteY4" fmla="*/ 1932791 h 2107833"/>
              <a:gd name="connsiteX5" fmla="*/ 492948 w 2186499"/>
              <a:gd name="connsiteY5" fmla="*/ 1932791 h 2107833"/>
              <a:gd name="connsiteX6" fmla="*/ 38173 w 2186499"/>
              <a:gd name="connsiteY6" fmla="*/ 1023242 h 2107833"/>
              <a:gd name="connsiteX0" fmla="*/ 15563 w 2166697"/>
              <a:gd name="connsiteY0" fmla="*/ 1142721 h 2227312"/>
              <a:gd name="connsiteX1" fmla="*/ 259322 w 2166697"/>
              <a:gd name="connsiteY1" fmla="*/ 64359 h 2227312"/>
              <a:gd name="connsiteX2" fmla="*/ 1670943 w 2166697"/>
              <a:gd name="connsiteY2" fmla="*/ 233172 h 2227312"/>
              <a:gd name="connsiteX3" fmla="*/ 2125717 w 2166697"/>
              <a:gd name="connsiteY3" fmla="*/ 1142721 h 2227312"/>
              <a:gd name="connsiteX4" fmla="*/ 1670943 w 2166697"/>
              <a:gd name="connsiteY4" fmla="*/ 2052270 h 2227312"/>
              <a:gd name="connsiteX5" fmla="*/ 470338 w 2166697"/>
              <a:gd name="connsiteY5" fmla="*/ 2052270 h 2227312"/>
              <a:gd name="connsiteX6" fmla="*/ 15563 w 2166697"/>
              <a:gd name="connsiteY6" fmla="*/ 1142721 h 2227312"/>
              <a:gd name="connsiteX0" fmla="*/ 21701 w 2153556"/>
              <a:gd name="connsiteY0" fmla="*/ 1286620 h 2371211"/>
              <a:gd name="connsiteX1" fmla="*/ 265460 w 2153556"/>
              <a:gd name="connsiteY1" fmla="*/ 208258 h 2371211"/>
              <a:gd name="connsiteX2" fmla="*/ 1888097 w 2153556"/>
              <a:gd name="connsiteY2" fmla="*/ 95717 h 2371211"/>
              <a:gd name="connsiteX3" fmla="*/ 2131855 w 2153556"/>
              <a:gd name="connsiteY3" fmla="*/ 1286620 h 2371211"/>
              <a:gd name="connsiteX4" fmla="*/ 1677081 w 2153556"/>
              <a:gd name="connsiteY4" fmla="*/ 2196169 h 2371211"/>
              <a:gd name="connsiteX5" fmla="*/ 476476 w 2153556"/>
              <a:gd name="connsiteY5" fmla="*/ 2196169 h 2371211"/>
              <a:gd name="connsiteX6" fmla="*/ 21701 w 2153556"/>
              <a:gd name="connsiteY6" fmla="*/ 1286620 h 2371211"/>
              <a:gd name="connsiteX0" fmla="*/ 21701 w 2334301"/>
              <a:gd name="connsiteY0" fmla="*/ 1288685 h 2371831"/>
              <a:gd name="connsiteX1" fmla="*/ 265460 w 2334301"/>
              <a:gd name="connsiteY1" fmla="*/ 210323 h 2371831"/>
              <a:gd name="connsiteX2" fmla="*/ 1888097 w 2334301"/>
              <a:gd name="connsiteY2" fmla="*/ 97782 h 2371831"/>
              <a:gd name="connsiteX3" fmla="*/ 2328803 w 2334301"/>
              <a:gd name="connsiteY3" fmla="*/ 1316821 h 2371831"/>
              <a:gd name="connsiteX4" fmla="*/ 1677081 w 2334301"/>
              <a:gd name="connsiteY4" fmla="*/ 2198234 h 2371831"/>
              <a:gd name="connsiteX5" fmla="*/ 476476 w 2334301"/>
              <a:gd name="connsiteY5" fmla="*/ 2198234 h 2371831"/>
              <a:gd name="connsiteX6" fmla="*/ 21701 w 2334301"/>
              <a:gd name="connsiteY6" fmla="*/ 1288685 h 2371831"/>
              <a:gd name="connsiteX0" fmla="*/ 36258 w 2348858"/>
              <a:gd name="connsiteY0" fmla="*/ 1288685 h 2290212"/>
              <a:gd name="connsiteX1" fmla="*/ 280017 w 2348858"/>
              <a:gd name="connsiteY1" fmla="*/ 210323 h 2290212"/>
              <a:gd name="connsiteX2" fmla="*/ 1902654 w 2348858"/>
              <a:gd name="connsiteY2" fmla="*/ 97782 h 2290212"/>
              <a:gd name="connsiteX3" fmla="*/ 2343360 w 2348858"/>
              <a:gd name="connsiteY3" fmla="*/ 1316821 h 2290212"/>
              <a:gd name="connsiteX4" fmla="*/ 1691638 w 2348858"/>
              <a:gd name="connsiteY4" fmla="*/ 2198234 h 2290212"/>
              <a:gd name="connsiteX5" fmla="*/ 687980 w 2348858"/>
              <a:gd name="connsiteY5" fmla="*/ 2057557 h 2290212"/>
              <a:gd name="connsiteX6" fmla="*/ 36258 w 2348858"/>
              <a:gd name="connsiteY6" fmla="*/ 1288685 h 2290212"/>
              <a:gd name="connsiteX0" fmla="*/ 15804 w 2511284"/>
              <a:gd name="connsiteY0" fmla="*/ 1288685 h 2250943"/>
              <a:gd name="connsiteX1" fmla="*/ 442443 w 2511284"/>
              <a:gd name="connsiteY1" fmla="*/ 210323 h 2250943"/>
              <a:gd name="connsiteX2" fmla="*/ 2065080 w 2511284"/>
              <a:gd name="connsiteY2" fmla="*/ 97782 h 2250943"/>
              <a:gd name="connsiteX3" fmla="*/ 2505786 w 2511284"/>
              <a:gd name="connsiteY3" fmla="*/ 1316821 h 2250943"/>
              <a:gd name="connsiteX4" fmla="*/ 1854064 w 2511284"/>
              <a:gd name="connsiteY4" fmla="*/ 2198234 h 2250943"/>
              <a:gd name="connsiteX5" fmla="*/ 850406 w 2511284"/>
              <a:gd name="connsiteY5" fmla="*/ 2057557 h 2250943"/>
              <a:gd name="connsiteX6" fmla="*/ 15804 w 2511284"/>
              <a:gd name="connsiteY6" fmla="*/ 1288685 h 2250943"/>
              <a:gd name="connsiteX0" fmla="*/ 15804 w 2511284"/>
              <a:gd name="connsiteY0" fmla="*/ 1288685 h 2250943"/>
              <a:gd name="connsiteX1" fmla="*/ 442443 w 2511284"/>
              <a:gd name="connsiteY1" fmla="*/ 210323 h 2250943"/>
              <a:gd name="connsiteX2" fmla="*/ 2065080 w 2511284"/>
              <a:gd name="connsiteY2" fmla="*/ 97782 h 2250943"/>
              <a:gd name="connsiteX3" fmla="*/ 2505786 w 2511284"/>
              <a:gd name="connsiteY3" fmla="*/ 1316821 h 2250943"/>
              <a:gd name="connsiteX4" fmla="*/ 1854064 w 2511284"/>
              <a:gd name="connsiteY4" fmla="*/ 2198234 h 2250943"/>
              <a:gd name="connsiteX5" fmla="*/ 850406 w 2511284"/>
              <a:gd name="connsiteY5" fmla="*/ 2057557 h 2250943"/>
              <a:gd name="connsiteX6" fmla="*/ 15804 w 2511284"/>
              <a:gd name="connsiteY6" fmla="*/ 1288685 h 2250943"/>
              <a:gd name="connsiteX0" fmla="*/ 16707 w 2521574"/>
              <a:gd name="connsiteY0" fmla="*/ 1354269 h 2316527"/>
              <a:gd name="connsiteX1" fmla="*/ 443346 w 2521574"/>
              <a:gd name="connsiteY1" fmla="*/ 275907 h 2316527"/>
              <a:gd name="connsiteX2" fmla="*/ 2150389 w 2521574"/>
              <a:gd name="connsiteY2" fmla="*/ 78959 h 2316527"/>
              <a:gd name="connsiteX3" fmla="*/ 2506689 w 2521574"/>
              <a:gd name="connsiteY3" fmla="*/ 1382405 h 2316527"/>
              <a:gd name="connsiteX4" fmla="*/ 1854967 w 2521574"/>
              <a:gd name="connsiteY4" fmla="*/ 2263818 h 2316527"/>
              <a:gd name="connsiteX5" fmla="*/ 851309 w 2521574"/>
              <a:gd name="connsiteY5" fmla="*/ 2123141 h 2316527"/>
              <a:gd name="connsiteX6" fmla="*/ 16707 w 2521574"/>
              <a:gd name="connsiteY6" fmla="*/ 1354269 h 2316527"/>
              <a:gd name="connsiteX0" fmla="*/ 22969 w 2528491"/>
              <a:gd name="connsiteY0" fmla="*/ 1382976 h 2345234"/>
              <a:gd name="connsiteX1" fmla="*/ 407405 w 2528491"/>
              <a:gd name="connsiteY1" fmla="*/ 220208 h 2345234"/>
              <a:gd name="connsiteX2" fmla="*/ 2156651 w 2528491"/>
              <a:gd name="connsiteY2" fmla="*/ 107666 h 2345234"/>
              <a:gd name="connsiteX3" fmla="*/ 2512951 w 2528491"/>
              <a:gd name="connsiteY3" fmla="*/ 1411112 h 2345234"/>
              <a:gd name="connsiteX4" fmla="*/ 1861229 w 2528491"/>
              <a:gd name="connsiteY4" fmla="*/ 2292525 h 2345234"/>
              <a:gd name="connsiteX5" fmla="*/ 857571 w 2528491"/>
              <a:gd name="connsiteY5" fmla="*/ 2151848 h 2345234"/>
              <a:gd name="connsiteX6" fmla="*/ 22969 w 2528491"/>
              <a:gd name="connsiteY6" fmla="*/ 1382976 h 2345234"/>
              <a:gd name="connsiteX0" fmla="*/ 22969 w 2528491"/>
              <a:gd name="connsiteY0" fmla="*/ 1382976 h 2394942"/>
              <a:gd name="connsiteX1" fmla="*/ 407405 w 2528491"/>
              <a:gd name="connsiteY1" fmla="*/ 220208 h 2394942"/>
              <a:gd name="connsiteX2" fmla="*/ 2156651 w 2528491"/>
              <a:gd name="connsiteY2" fmla="*/ 107666 h 2394942"/>
              <a:gd name="connsiteX3" fmla="*/ 2512951 w 2528491"/>
              <a:gd name="connsiteY3" fmla="*/ 1411112 h 2394942"/>
              <a:gd name="connsiteX4" fmla="*/ 1861229 w 2528491"/>
              <a:gd name="connsiteY4" fmla="*/ 2292525 h 2394942"/>
              <a:gd name="connsiteX5" fmla="*/ 857571 w 2528491"/>
              <a:gd name="connsiteY5" fmla="*/ 2151848 h 2394942"/>
              <a:gd name="connsiteX6" fmla="*/ 22969 w 2528491"/>
              <a:gd name="connsiteY6" fmla="*/ 1382976 h 2394942"/>
              <a:gd name="connsiteX0" fmla="*/ 22969 w 2528491"/>
              <a:gd name="connsiteY0" fmla="*/ 1382976 h 2409885"/>
              <a:gd name="connsiteX1" fmla="*/ 407405 w 2528491"/>
              <a:gd name="connsiteY1" fmla="*/ 220208 h 2409885"/>
              <a:gd name="connsiteX2" fmla="*/ 2156651 w 2528491"/>
              <a:gd name="connsiteY2" fmla="*/ 107666 h 2409885"/>
              <a:gd name="connsiteX3" fmla="*/ 2512951 w 2528491"/>
              <a:gd name="connsiteY3" fmla="*/ 1411112 h 2409885"/>
              <a:gd name="connsiteX4" fmla="*/ 1861229 w 2528491"/>
              <a:gd name="connsiteY4" fmla="*/ 2292525 h 2409885"/>
              <a:gd name="connsiteX5" fmla="*/ 857571 w 2528491"/>
              <a:gd name="connsiteY5" fmla="*/ 2151848 h 2409885"/>
              <a:gd name="connsiteX6" fmla="*/ 22969 w 2528491"/>
              <a:gd name="connsiteY6" fmla="*/ 1382976 h 2409885"/>
              <a:gd name="connsiteX0" fmla="*/ 22969 w 2643137"/>
              <a:gd name="connsiteY0" fmla="*/ 1457425 h 2484334"/>
              <a:gd name="connsiteX1" fmla="*/ 407405 w 2643137"/>
              <a:gd name="connsiteY1" fmla="*/ 294657 h 2484334"/>
              <a:gd name="connsiteX2" fmla="*/ 2156651 w 2643137"/>
              <a:gd name="connsiteY2" fmla="*/ 182115 h 2484334"/>
              <a:gd name="connsiteX3" fmla="*/ 2512951 w 2643137"/>
              <a:gd name="connsiteY3" fmla="*/ 1485561 h 2484334"/>
              <a:gd name="connsiteX4" fmla="*/ 1861229 w 2643137"/>
              <a:gd name="connsiteY4" fmla="*/ 2366974 h 2484334"/>
              <a:gd name="connsiteX5" fmla="*/ 857571 w 2643137"/>
              <a:gd name="connsiteY5" fmla="*/ 2226297 h 2484334"/>
              <a:gd name="connsiteX6" fmla="*/ 22969 w 2643137"/>
              <a:gd name="connsiteY6" fmla="*/ 1457425 h 2484334"/>
              <a:gd name="connsiteX0" fmla="*/ 22969 w 2524221"/>
              <a:gd name="connsiteY0" fmla="*/ 1469876 h 2496785"/>
              <a:gd name="connsiteX1" fmla="*/ 407405 w 2524221"/>
              <a:gd name="connsiteY1" fmla="*/ 307108 h 2496785"/>
              <a:gd name="connsiteX2" fmla="*/ 2156651 w 2524221"/>
              <a:gd name="connsiteY2" fmla="*/ 194566 h 2496785"/>
              <a:gd name="connsiteX3" fmla="*/ 2512951 w 2524221"/>
              <a:gd name="connsiteY3" fmla="*/ 1498012 h 2496785"/>
              <a:gd name="connsiteX4" fmla="*/ 1861229 w 2524221"/>
              <a:gd name="connsiteY4" fmla="*/ 2379425 h 2496785"/>
              <a:gd name="connsiteX5" fmla="*/ 857571 w 2524221"/>
              <a:gd name="connsiteY5" fmla="*/ 2238748 h 2496785"/>
              <a:gd name="connsiteX6" fmla="*/ 22969 w 2524221"/>
              <a:gd name="connsiteY6" fmla="*/ 1469876 h 2496785"/>
              <a:gd name="connsiteX0" fmla="*/ 22969 w 2545519"/>
              <a:gd name="connsiteY0" fmla="*/ 1494797 h 2521706"/>
              <a:gd name="connsiteX1" fmla="*/ 407405 w 2545519"/>
              <a:gd name="connsiteY1" fmla="*/ 332029 h 2521706"/>
              <a:gd name="connsiteX2" fmla="*/ 2156651 w 2545519"/>
              <a:gd name="connsiteY2" fmla="*/ 219487 h 2521706"/>
              <a:gd name="connsiteX3" fmla="*/ 2512951 w 2545519"/>
              <a:gd name="connsiteY3" fmla="*/ 1522933 h 2521706"/>
              <a:gd name="connsiteX4" fmla="*/ 1861229 w 2545519"/>
              <a:gd name="connsiteY4" fmla="*/ 2404346 h 2521706"/>
              <a:gd name="connsiteX5" fmla="*/ 857571 w 2545519"/>
              <a:gd name="connsiteY5" fmla="*/ 2263669 h 2521706"/>
              <a:gd name="connsiteX6" fmla="*/ 22969 w 2545519"/>
              <a:gd name="connsiteY6" fmla="*/ 1494797 h 252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5519" h="2521706">
                <a:moveTo>
                  <a:pt x="22969" y="1494797"/>
                </a:moveTo>
                <a:cubicBezTo>
                  <a:pt x="-52059" y="1172857"/>
                  <a:pt x="51791" y="544581"/>
                  <a:pt x="407405" y="332029"/>
                </a:cubicBezTo>
                <a:cubicBezTo>
                  <a:pt x="763019" y="119477"/>
                  <a:pt x="1693186" y="-232216"/>
                  <a:pt x="2156651" y="219487"/>
                </a:cubicBezTo>
                <a:cubicBezTo>
                  <a:pt x="2620116" y="671190"/>
                  <a:pt x="2562188" y="1158790"/>
                  <a:pt x="2512951" y="1522933"/>
                </a:cubicBezTo>
                <a:cubicBezTo>
                  <a:pt x="2463714" y="1887076"/>
                  <a:pt x="2137126" y="2280890"/>
                  <a:pt x="1861229" y="2404346"/>
                </a:cubicBezTo>
                <a:cubicBezTo>
                  <a:pt x="1585332" y="2527802"/>
                  <a:pt x="1121745" y="2640343"/>
                  <a:pt x="857571" y="2263669"/>
                </a:cubicBezTo>
                <a:cubicBezTo>
                  <a:pt x="593397" y="1886995"/>
                  <a:pt x="97997" y="1816737"/>
                  <a:pt x="22969" y="1494797"/>
                </a:cubicBez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Hexagon 4">
            <a:extLst>
              <a:ext uri="{FF2B5EF4-FFF2-40B4-BE49-F238E27FC236}">
                <a16:creationId xmlns:a16="http://schemas.microsoft.com/office/drawing/2014/main" id="{6DC9856A-6557-4AA6-9FF4-C1E57FBE8E09}"/>
              </a:ext>
            </a:extLst>
          </p:cNvPr>
          <p:cNvSpPr/>
          <p:nvPr/>
        </p:nvSpPr>
        <p:spPr>
          <a:xfrm flipH="1">
            <a:off x="6249718" y="4839956"/>
            <a:ext cx="2073305" cy="2053910"/>
          </a:xfrm>
          <a:custGeom>
            <a:avLst/>
            <a:gdLst>
              <a:gd name="connsiteX0" fmla="*/ 0 w 2110154"/>
              <a:gd name="connsiteY0" fmla="*/ 909549 h 1819098"/>
              <a:gd name="connsiteX1" fmla="*/ 454775 w 2110154"/>
              <a:gd name="connsiteY1" fmla="*/ 0 h 1819098"/>
              <a:gd name="connsiteX2" fmla="*/ 1655380 w 2110154"/>
              <a:gd name="connsiteY2" fmla="*/ 0 h 1819098"/>
              <a:gd name="connsiteX3" fmla="*/ 2110154 w 2110154"/>
              <a:gd name="connsiteY3" fmla="*/ 909549 h 1819098"/>
              <a:gd name="connsiteX4" fmla="*/ 1655380 w 2110154"/>
              <a:gd name="connsiteY4" fmla="*/ 1819098 h 1819098"/>
              <a:gd name="connsiteX5" fmla="*/ 454775 w 2110154"/>
              <a:gd name="connsiteY5" fmla="*/ 1819098 h 1819098"/>
              <a:gd name="connsiteX6" fmla="*/ 0 w 2110154"/>
              <a:gd name="connsiteY6" fmla="*/ 909549 h 1819098"/>
              <a:gd name="connsiteX0" fmla="*/ 0 w 2110154"/>
              <a:gd name="connsiteY0" fmla="*/ 1023242 h 1932791"/>
              <a:gd name="connsiteX1" fmla="*/ 454775 w 2110154"/>
              <a:gd name="connsiteY1" fmla="*/ 113693 h 1932791"/>
              <a:gd name="connsiteX2" fmla="*/ 1655380 w 2110154"/>
              <a:gd name="connsiteY2" fmla="*/ 113693 h 1932791"/>
              <a:gd name="connsiteX3" fmla="*/ 2110154 w 2110154"/>
              <a:gd name="connsiteY3" fmla="*/ 1023242 h 1932791"/>
              <a:gd name="connsiteX4" fmla="*/ 1655380 w 2110154"/>
              <a:gd name="connsiteY4" fmla="*/ 1932791 h 1932791"/>
              <a:gd name="connsiteX5" fmla="*/ 454775 w 2110154"/>
              <a:gd name="connsiteY5" fmla="*/ 1932791 h 1932791"/>
              <a:gd name="connsiteX6" fmla="*/ 0 w 2110154"/>
              <a:gd name="connsiteY6" fmla="*/ 1023242 h 1932791"/>
              <a:gd name="connsiteX0" fmla="*/ 0 w 2148326"/>
              <a:gd name="connsiteY0" fmla="*/ 1023242 h 1932791"/>
              <a:gd name="connsiteX1" fmla="*/ 454775 w 2148326"/>
              <a:gd name="connsiteY1" fmla="*/ 113693 h 1932791"/>
              <a:gd name="connsiteX2" fmla="*/ 1655380 w 2148326"/>
              <a:gd name="connsiteY2" fmla="*/ 113693 h 1932791"/>
              <a:gd name="connsiteX3" fmla="*/ 2110154 w 2148326"/>
              <a:gd name="connsiteY3" fmla="*/ 1023242 h 1932791"/>
              <a:gd name="connsiteX4" fmla="*/ 1655380 w 2148326"/>
              <a:gd name="connsiteY4" fmla="*/ 1932791 h 1932791"/>
              <a:gd name="connsiteX5" fmla="*/ 454775 w 2148326"/>
              <a:gd name="connsiteY5" fmla="*/ 1932791 h 1932791"/>
              <a:gd name="connsiteX6" fmla="*/ 0 w 2148326"/>
              <a:gd name="connsiteY6" fmla="*/ 1023242 h 1932791"/>
              <a:gd name="connsiteX0" fmla="*/ 0 w 2148326"/>
              <a:gd name="connsiteY0" fmla="*/ 1023242 h 2107833"/>
              <a:gd name="connsiteX1" fmla="*/ 454775 w 2148326"/>
              <a:gd name="connsiteY1" fmla="*/ 113693 h 2107833"/>
              <a:gd name="connsiteX2" fmla="*/ 1655380 w 2148326"/>
              <a:gd name="connsiteY2" fmla="*/ 113693 h 2107833"/>
              <a:gd name="connsiteX3" fmla="*/ 2110154 w 2148326"/>
              <a:gd name="connsiteY3" fmla="*/ 1023242 h 2107833"/>
              <a:gd name="connsiteX4" fmla="*/ 1655380 w 2148326"/>
              <a:gd name="connsiteY4" fmla="*/ 1932791 h 2107833"/>
              <a:gd name="connsiteX5" fmla="*/ 454775 w 2148326"/>
              <a:gd name="connsiteY5" fmla="*/ 1932791 h 2107833"/>
              <a:gd name="connsiteX6" fmla="*/ 0 w 2148326"/>
              <a:gd name="connsiteY6" fmla="*/ 1023242 h 2107833"/>
              <a:gd name="connsiteX0" fmla="*/ 0 w 2148326"/>
              <a:gd name="connsiteY0" fmla="*/ 1023242 h 2107833"/>
              <a:gd name="connsiteX1" fmla="*/ 454775 w 2148326"/>
              <a:gd name="connsiteY1" fmla="*/ 113693 h 2107833"/>
              <a:gd name="connsiteX2" fmla="*/ 1655380 w 2148326"/>
              <a:gd name="connsiteY2" fmla="*/ 113693 h 2107833"/>
              <a:gd name="connsiteX3" fmla="*/ 2110154 w 2148326"/>
              <a:gd name="connsiteY3" fmla="*/ 1023242 h 2107833"/>
              <a:gd name="connsiteX4" fmla="*/ 1655380 w 2148326"/>
              <a:gd name="connsiteY4" fmla="*/ 1932791 h 2107833"/>
              <a:gd name="connsiteX5" fmla="*/ 454775 w 2148326"/>
              <a:gd name="connsiteY5" fmla="*/ 1932791 h 2107833"/>
              <a:gd name="connsiteX6" fmla="*/ 0 w 2148326"/>
              <a:gd name="connsiteY6" fmla="*/ 1023242 h 2107833"/>
              <a:gd name="connsiteX0" fmla="*/ 38173 w 2186499"/>
              <a:gd name="connsiteY0" fmla="*/ 1023242 h 2107833"/>
              <a:gd name="connsiteX1" fmla="*/ 492948 w 2186499"/>
              <a:gd name="connsiteY1" fmla="*/ 113693 h 2107833"/>
              <a:gd name="connsiteX2" fmla="*/ 1693553 w 2186499"/>
              <a:gd name="connsiteY2" fmla="*/ 113693 h 2107833"/>
              <a:gd name="connsiteX3" fmla="*/ 2148327 w 2186499"/>
              <a:gd name="connsiteY3" fmla="*/ 1023242 h 2107833"/>
              <a:gd name="connsiteX4" fmla="*/ 1693553 w 2186499"/>
              <a:gd name="connsiteY4" fmla="*/ 1932791 h 2107833"/>
              <a:gd name="connsiteX5" fmla="*/ 492948 w 2186499"/>
              <a:gd name="connsiteY5" fmla="*/ 1932791 h 2107833"/>
              <a:gd name="connsiteX6" fmla="*/ 38173 w 2186499"/>
              <a:gd name="connsiteY6" fmla="*/ 1023242 h 2107833"/>
              <a:gd name="connsiteX0" fmla="*/ 38173 w 2186499"/>
              <a:gd name="connsiteY0" fmla="*/ 1023242 h 2107833"/>
              <a:gd name="connsiteX1" fmla="*/ 492948 w 2186499"/>
              <a:gd name="connsiteY1" fmla="*/ 113693 h 2107833"/>
              <a:gd name="connsiteX2" fmla="*/ 1693553 w 2186499"/>
              <a:gd name="connsiteY2" fmla="*/ 113693 h 2107833"/>
              <a:gd name="connsiteX3" fmla="*/ 2148327 w 2186499"/>
              <a:gd name="connsiteY3" fmla="*/ 1023242 h 2107833"/>
              <a:gd name="connsiteX4" fmla="*/ 1693553 w 2186499"/>
              <a:gd name="connsiteY4" fmla="*/ 1932791 h 2107833"/>
              <a:gd name="connsiteX5" fmla="*/ 492948 w 2186499"/>
              <a:gd name="connsiteY5" fmla="*/ 1932791 h 2107833"/>
              <a:gd name="connsiteX6" fmla="*/ 38173 w 2186499"/>
              <a:gd name="connsiteY6" fmla="*/ 1023242 h 2107833"/>
              <a:gd name="connsiteX0" fmla="*/ 15563 w 2166697"/>
              <a:gd name="connsiteY0" fmla="*/ 1142721 h 2227312"/>
              <a:gd name="connsiteX1" fmla="*/ 259322 w 2166697"/>
              <a:gd name="connsiteY1" fmla="*/ 64359 h 2227312"/>
              <a:gd name="connsiteX2" fmla="*/ 1670943 w 2166697"/>
              <a:gd name="connsiteY2" fmla="*/ 233172 h 2227312"/>
              <a:gd name="connsiteX3" fmla="*/ 2125717 w 2166697"/>
              <a:gd name="connsiteY3" fmla="*/ 1142721 h 2227312"/>
              <a:gd name="connsiteX4" fmla="*/ 1670943 w 2166697"/>
              <a:gd name="connsiteY4" fmla="*/ 2052270 h 2227312"/>
              <a:gd name="connsiteX5" fmla="*/ 470338 w 2166697"/>
              <a:gd name="connsiteY5" fmla="*/ 2052270 h 2227312"/>
              <a:gd name="connsiteX6" fmla="*/ 15563 w 2166697"/>
              <a:gd name="connsiteY6" fmla="*/ 1142721 h 2227312"/>
              <a:gd name="connsiteX0" fmla="*/ 21701 w 2153556"/>
              <a:gd name="connsiteY0" fmla="*/ 1286620 h 2371211"/>
              <a:gd name="connsiteX1" fmla="*/ 265460 w 2153556"/>
              <a:gd name="connsiteY1" fmla="*/ 208258 h 2371211"/>
              <a:gd name="connsiteX2" fmla="*/ 1888097 w 2153556"/>
              <a:gd name="connsiteY2" fmla="*/ 95717 h 2371211"/>
              <a:gd name="connsiteX3" fmla="*/ 2131855 w 2153556"/>
              <a:gd name="connsiteY3" fmla="*/ 1286620 h 2371211"/>
              <a:gd name="connsiteX4" fmla="*/ 1677081 w 2153556"/>
              <a:gd name="connsiteY4" fmla="*/ 2196169 h 2371211"/>
              <a:gd name="connsiteX5" fmla="*/ 476476 w 2153556"/>
              <a:gd name="connsiteY5" fmla="*/ 2196169 h 2371211"/>
              <a:gd name="connsiteX6" fmla="*/ 21701 w 2153556"/>
              <a:gd name="connsiteY6" fmla="*/ 1286620 h 2371211"/>
              <a:gd name="connsiteX0" fmla="*/ 21701 w 2334301"/>
              <a:gd name="connsiteY0" fmla="*/ 1288685 h 2371831"/>
              <a:gd name="connsiteX1" fmla="*/ 265460 w 2334301"/>
              <a:gd name="connsiteY1" fmla="*/ 210323 h 2371831"/>
              <a:gd name="connsiteX2" fmla="*/ 1888097 w 2334301"/>
              <a:gd name="connsiteY2" fmla="*/ 97782 h 2371831"/>
              <a:gd name="connsiteX3" fmla="*/ 2328803 w 2334301"/>
              <a:gd name="connsiteY3" fmla="*/ 1316821 h 2371831"/>
              <a:gd name="connsiteX4" fmla="*/ 1677081 w 2334301"/>
              <a:gd name="connsiteY4" fmla="*/ 2198234 h 2371831"/>
              <a:gd name="connsiteX5" fmla="*/ 476476 w 2334301"/>
              <a:gd name="connsiteY5" fmla="*/ 2198234 h 2371831"/>
              <a:gd name="connsiteX6" fmla="*/ 21701 w 2334301"/>
              <a:gd name="connsiteY6" fmla="*/ 1288685 h 2371831"/>
              <a:gd name="connsiteX0" fmla="*/ 36258 w 2348858"/>
              <a:gd name="connsiteY0" fmla="*/ 1288685 h 2290212"/>
              <a:gd name="connsiteX1" fmla="*/ 280017 w 2348858"/>
              <a:gd name="connsiteY1" fmla="*/ 210323 h 2290212"/>
              <a:gd name="connsiteX2" fmla="*/ 1902654 w 2348858"/>
              <a:gd name="connsiteY2" fmla="*/ 97782 h 2290212"/>
              <a:gd name="connsiteX3" fmla="*/ 2343360 w 2348858"/>
              <a:gd name="connsiteY3" fmla="*/ 1316821 h 2290212"/>
              <a:gd name="connsiteX4" fmla="*/ 1691638 w 2348858"/>
              <a:gd name="connsiteY4" fmla="*/ 2198234 h 2290212"/>
              <a:gd name="connsiteX5" fmla="*/ 687980 w 2348858"/>
              <a:gd name="connsiteY5" fmla="*/ 2057557 h 2290212"/>
              <a:gd name="connsiteX6" fmla="*/ 36258 w 2348858"/>
              <a:gd name="connsiteY6" fmla="*/ 1288685 h 2290212"/>
              <a:gd name="connsiteX0" fmla="*/ 15804 w 2511284"/>
              <a:gd name="connsiteY0" fmla="*/ 1288685 h 2250943"/>
              <a:gd name="connsiteX1" fmla="*/ 442443 w 2511284"/>
              <a:gd name="connsiteY1" fmla="*/ 210323 h 2250943"/>
              <a:gd name="connsiteX2" fmla="*/ 2065080 w 2511284"/>
              <a:gd name="connsiteY2" fmla="*/ 97782 h 2250943"/>
              <a:gd name="connsiteX3" fmla="*/ 2505786 w 2511284"/>
              <a:gd name="connsiteY3" fmla="*/ 1316821 h 2250943"/>
              <a:gd name="connsiteX4" fmla="*/ 1854064 w 2511284"/>
              <a:gd name="connsiteY4" fmla="*/ 2198234 h 2250943"/>
              <a:gd name="connsiteX5" fmla="*/ 850406 w 2511284"/>
              <a:gd name="connsiteY5" fmla="*/ 2057557 h 2250943"/>
              <a:gd name="connsiteX6" fmla="*/ 15804 w 2511284"/>
              <a:gd name="connsiteY6" fmla="*/ 1288685 h 2250943"/>
              <a:gd name="connsiteX0" fmla="*/ 15804 w 2511284"/>
              <a:gd name="connsiteY0" fmla="*/ 1288685 h 2250943"/>
              <a:gd name="connsiteX1" fmla="*/ 442443 w 2511284"/>
              <a:gd name="connsiteY1" fmla="*/ 210323 h 2250943"/>
              <a:gd name="connsiteX2" fmla="*/ 2065080 w 2511284"/>
              <a:gd name="connsiteY2" fmla="*/ 97782 h 2250943"/>
              <a:gd name="connsiteX3" fmla="*/ 2505786 w 2511284"/>
              <a:gd name="connsiteY3" fmla="*/ 1316821 h 2250943"/>
              <a:gd name="connsiteX4" fmla="*/ 1854064 w 2511284"/>
              <a:gd name="connsiteY4" fmla="*/ 2198234 h 2250943"/>
              <a:gd name="connsiteX5" fmla="*/ 850406 w 2511284"/>
              <a:gd name="connsiteY5" fmla="*/ 2057557 h 2250943"/>
              <a:gd name="connsiteX6" fmla="*/ 15804 w 2511284"/>
              <a:gd name="connsiteY6" fmla="*/ 1288685 h 2250943"/>
              <a:gd name="connsiteX0" fmla="*/ 16707 w 2521574"/>
              <a:gd name="connsiteY0" fmla="*/ 1354269 h 2316527"/>
              <a:gd name="connsiteX1" fmla="*/ 443346 w 2521574"/>
              <a:gd name="connsiteY1" fmla="*/ 275907 h 2316527"/>
              <a:gd name="connsiteX2" fmla="*/ 2150389 w 2521574"/>
              <a:gd name="connsiteY2" fmla="*/ 78959 h 2316527"/>
              <a:gd name="connsiteX3" fmla="*/ 2506689 w 2521574"/>
              <a:gd name="connsiteY3" fmla="*/ 1382405 h 2316527"/>
              <a:gd name="connsiteX4" fmla="*/ 1854967 w 2521574"/>
              <a:gd name="connsiteY4" fmla="*/ 2263818 h 2316527"/>
              <a:gd name="connsiteX5" fmla="*/ 851309 w 2521574"/>
              <a:gd name="connsiteY5" fmla="*/ 2123141 h 2316527"/>
              <a:gd name="connsiteX6" fmla="*/ 16707 w 2521574"/>
              <a:gd name="connsiteY6" fmla="*/ 1354269 h 2316527"/>
              <a:gd name="connsiteX0" fmla="*/ 22969 w 2528491"/>
              <a:gd name="connsiteY0" fmla="*/ 1382976 h 2345234"/>
              <a:gd name="connsiteX1" fmla="*/ 407405 w 2528491"/>
              <a:gd name="connsiteY1" fmla="*/ 220208 h 2345234"/>
              <a:gd name="connsiteX2" fmla="*/ 2156651 w 2528491"/>
              <a:gd name="connsiteY2" fmla="*/ 107666 h 2345234"/>
              <a:gd name="connsiteX3" fmla="*/ 2512951 w 2528491"/>
              <a:gd name="connsiteY3" fmla="*/ 1411112 h 2345234"/>
              <a:gd name="connsiteX4" fmla="*/ 1861229 w 2528491"/>
              <a:gd name="connsiteY4" fmla="*/ 2292525 h 2345234"/>
              <a:gd name="connsiteX5" fmla="*/ 857571 w 2528491"/>
              <a:gd name="connsiteY5" fmla="*/ 2151848 h 2345234"/>
              <a:gd name="connsiteX6" fmla="*/ 22969 w 2528491"/>
              <a:gd name="connsiteY6" fmla="*/ 1382976 h 2345234"/>
              <a:gd name="connsiteX0" fmla="*/ 22969 w 2528491"/>
              <a:gd name="connsiteY0" fmla="*/ 1382976 h 2394942"/>
              <a:gd name="connsiteX1" fmla="*/ 407405 w 2528491"/>
              <a:gd name="connsiteY1" fmla="*/ 220208 h 2394942"/>
              <a:gd name="connsiteX2" fmla="*/ 2156651 w 2528491"/>
              <a:gd name="connsiteY2" fmla="*/ 107666 h 2394942"/>
              <a:gd name="connsiteX3" fmla="*/ 2512951 w 2528491"/>
              <a:gd name="connsiteY3" fmla="*/ 1411112 h 2394942"/>
              <a:gd name="connsiteX4" fmla="*/ 1861229 w 2528491"/>
              <a:gd name="connsiteY4" fmla="*/ 2292525 h 2394942"/>
              <a:gd name="connsiteX5" fmla="*/ 857571 w 2528491"/>
              <a:gd name="connsiteY5" fmla="*/ 2151848 h 2394942"/>
              <a:gd name="connsiteX6" fmla="*/ 22969 w 2528491"/>
              <a:gd name="connsiteY6" fmla="*/ 1382976 h 2394942"/>
              <a:gd name="connsiteX0" fmla="*/ 22969 w 2528491"/>
              <a:gd name="connsiteY0" fmla="*/ 1382976 h 2409885"/>
              <a:gd name="connsiteX1" fmla="*/ 407405 w 2528491"/>
              <a:gd name="connsiteY1" fmla="*/ 220208 h 2409885"/>
              <a:gd name="connsiteX2" fmla="*/ 2156651 w 2528491"/>
              <a:gd name="connsiteY2" fmla="*/ 107666 h 2409885"/>
              <a:gd name="connsiteX3" fmla="*/ 2512951 w 2528491"/>
              <a:gd name="connsiteY3" fmla="*/ 1411112 h 2409885"/>
              <a:gd name="connsiteX4" fmla="*/ 1861229 w 2528491"/>
              <a:gd name="connsiteY4" fmla="*/ 2292525 h 2409885"/>
              <a:gd name="connsiteX5" fmla="*/ 857571 w 2528491"/>
              <a:gd name="connsiteY5" fmla="*/ 2151848 h 2409885"/>
              <a:gd name="connsiteX6" fmla="*/ 22969 w 2528491"/>
              <a:gd name="connsiteY6" fmla="*/ 1382976 h 2409885"/>
              <a:gd name="connsiteX0" fmla="*/ 22969 w 2643137"/>
              <a:gd name="connsiteY0" fmla="*/ 1457425 h 2484334"/>
              <a:gd name="connsiteX1" fmla="*/ 407405 w 2643137"/>
              <a:gd name="connsiteY1" fmla="*/ 294657 h 2484334"/>
              <a:gd name="connsiteX2" fmla="*/ 2156651 w 2643137"/>
              <a:gd name="connsiteY2" fmla="*/ 182115 h 2484334"/>
              <a:gd name="connsiteX3" fmla="*/ 2512951 w 2643137"/>
              <a:gd name="connsiteY3" fmla="*/ 1485561 h 2484334"/>
              <a:gd name="connsiteX4" fmla="*/ 1861229 w 2643137"/>
              <a:gd name="connsiteY4" fmla="*/ 2366974 h 2484334"/>
              <a:gd name="connsiteX5" fmla="*/ 857571 w 2643137"/>
              <a:gd name="connsiteY5" fmla="*/ 2226297 h 2484334"/>
              <a:gd name="connsiteX6" fmla="*/ 22969 w 2643137"/>
              <a:gd name="connsiteY6" fmla="*/ 1457425 h 2484334"/>
              <a:gd name="connsiteX0" fmla="*/ 22969 w 2524221"/>
              <a:gd name="connsiteY0" fmla="*/ 1469876 h 2496785"/>
              <a:gd name="connsiteX1" fmla="*/ 407405 w 2524221"/>
              <a:gd name="connsiteY1" fmla="*/ 307108 h 2496785"/>
              <a:gd name="connsiteX2" fmla="*/ 2156651 w 2524221"/>
              <a:gd name="connsiteY2" fmla="*/ 194566 h 2496785"/>
              <a:gd name="connsiteX3" fmla="*/ 2512951 w 2524221"/>
              <a:gd name="connsiteY3" fmla="*/ 1498012 h 2496785"/>
              <a:gd name="connsiteX4" fmla="*/ 1861229 w 2524221"/>
              <a:gd name="connsiteY4" fmla="*/ 2379425 h 2496785"/>
              <a:gd name="connsiteX5" fmla="*/ 857571 w 2524221"/>
              <a:gd name="connsiteY5" fmla="*/ 2238748 h 2496785"/>
              <a:gd name="connsiteX6" fmla="*/ 22969 w 2524221"/>
              <a:gd name="connsiteY6" fmla="*/ 1469876 h 2496785"/>
              <a:gd name="connsiteX0" fmla="*/ 22969 w 2545519"/>
              <a:gd name="connsiteY0" fmla="*/ 1494797 h 2521706"/>
              <a:gd name="connsiteX1" fmla="*/ 407405 w 2545519"/>
              <a:gd name="connsiteY1" fmla="*/ 332029 h 2521706"/>
              <a:gd name="connsiteX2" fmla="*/ 2156651 w 2545519"/>
              <a:gd name="connsiteY2" fmla="*/ 219487 h 2521706"/>
              <a:gd name="connsiteX3" fmla="*/ 2512951 w 2545519"/>
              <a:gd name="connsiteY3" fmla="*/ 1522933 h 2521706"/>
              <a:gd name="connsiteX4" fmla="*/ 1861229 w 2545519"/>
              <a:gd name="connsiteY4" fmla="*/ 2404346 h 2521706"/>
              <a:gd name="connsiteX5" fmla="*/ 857571 w 2545519"/>
              <a:gd name="connsiteY5" fmla="*/ 2263669 h 2521706"/>
              <a:gd name="connsiteX6" fmla="*/ 22969 w 2545519"/>
              <a:gd name="connsiteY6" fmla="*/ 1494797 h 252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5519" h="2521706">
                <a:moveTo>
                  <a:pt x="22969" y="1494797"/>
                </a:moveTo>
                <a:cubicBezTo>
                  <a:pt x="-52059" y="1172857"/>
                  <a:pt x="51791" y="544581"/>
                  <a:pt x="407405" y="332029"/>
                </a:cubicBezTo>
                <a:cubicBezTo>
                  <a:pt x="763019" y="119477"/>
                  <a:pt x="1693186" y="-232216"/>
                  <a:pt x="2156651" y="219487"/>
                </a:cubicBezTo>
                <a:cubicBezTo>
                  <a:pt x="2620116" y="671190"/>
                  <a:pt x="2562188" y="1158790"/>
                  <a:pt x="2512951" y="1522933"/>
                </a:cubicBezTo>
                <a:cubicBezTo>
                  <a:pt x="2463714" y="1887076"/>
                  <a:pt x="2137126" y="2280890"/>
                  <a:pt x="1861229" y="2404346"/>
                </a:cubicBezTo>
                <a:cubicBezTo>
                  <a:pt x="1585332" y="2527802"/>
                  <a:pt x="1121745" y="2640343"/>
                  <a:pt x="857571" y="2263669"/>
                </a:cubicBezTo>
                <a:cubicBezTo>
                  <a:pt x="593397" y="1886995"/>
                  <a:pt x="97997" y="1816737"/>
                  <a:pt x="22969" y="1494797"/>
                </a:cubicBezTo>
                <a:close/>
              </a:path>
            </a:pathLst>
          </a:cu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Speech Bubble: Oval 103">
            <a:extLst>
              <a:ext uri="{FF2B5EF4-FFF2-40B4-BE49-F238E27FC236}">
                <a16:creationId xmlns:a16="http://schemas.microsoft.com/office/drawing/2014/main" id="{F66C8D36-C20E-4952-B22C-2605438A6BB5}"/>
              </a:ext>
            </a:extLst>
          </p:cNvPr>
          <p:cNvSpPr/>
          <p:nvPr/>
        </p:nvSpPr>
        <p:spPr>
          <a:xfrm rot="837819">
            <a:off x="132070" y="-21466"/>
            <a:ext cx="2044310" cy="1927584"/>
          </a:xfrm>
          <a:prstGeom prst="wedgeEllipseCallout">
            <a:avLst>
              <a:gd name="adj1" fmla="val 71993"/>
              <a:gd name="adj2" fmla="val 46881"/>
            </a:avLst>
          </a:prstGeom>
          <a:solidFill>
            <a:srgbClr val="613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TextBox 104">
            <a:extLst>
              <a:ext uri="{FF2B5EF4-FFF2-40B4-BE49-F238E27FC236}">
                <a16:creationId xmlns:a16="http://schemas.microsoft.com/office/drawing/2014/main" id="{72F76078-6053-43A6-868A-C19C9628F769}"/>
              </a:ext>
            </a:extLst>
          </p:cNvPr>
          <p:cNvSpPr txBox="1"/>
          <p:nvPr/>
        </p:nvSpPr>
        <p:spPr>
          <a:xfrm>
            <a:off x="373075" y="866347"/>
            <a:ext cx="1642369" cy="1384995"/>
          </a:xfrm>
          <a:prstGeom prst="rect">
            <a:avLst/>
          </a:prstGeom>
          <a:noFill/>
        </p:spPr>
        <p:txBody>
          <a:bodyPr wrap="square" rtlCol="0">
            <a:spAutoFit/>
          </a:bodyPr>
          <a:lstStyle/>
          <a:p>
            <a:pPr algn="ctr"/>
            <a:r>
              <a:rPr lang="ar-SY" sz="2800" b="1" dirty="0">
                <a:solidFill>
                  <a:schemeClr val="bg1"/>
                </a:solidFill>
                <a:latin typeface="Aller" panose="02000503030000020004" pitchFamily="2" charset="0"/>
                <a:ea typeface="Roboto" panose="02000000000000000000" pitchFamily="2" charset="0"/>
                <a:cs typeface="Roboto" panose="02000000000000000000" pitchFamily="2" charset="0"/>
              </a:rPr>
              <a:t>عادلٌ في الطَّائِرة</a:t>
            </a:r>
          </a:p>
          <a:p>
            <a:pPr algn="ctr"/>
            <a:endParaRPr lang="ar-SY" sz="2800" b="1" dirty="0">
              <a:solidFill>
                <a:schemeClr val="bg1"/>
              </a:solidFill>
              <a:latin typeface="Aller" panose="02000503030000020004" pitchFamily="2" charset="0"/>
              <a:ea typeface="Roboto" panose="02000000000000000000" pitchFamily="2" charset="0"/>
              <a:cs typeface="Roboto" panose="02000000000000000000" pitchFamily="2" charset="0"/>
            </a:endParaRPr>
          </a:p>
        </p:txBody>
      </p:sp>
      <p:pic>
        <p:nvPicPr>
          <p:cNvPr id="106" name="Graphic 105" descr="Lightbulb and gear">
            <a:extLst>
              <a:ext uri="{FF2B5EF4-FFF2-40B4-BE49-F238E27FC236}">
                <a16:creationId xmlns:a16="http://schemas.microsoft.com/office/drawing/2014/main" id="{C6DA2351-8A59-4351-9CF6-11DF67CDDC7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893688">
            <a:off x="292916" y="-43121"/>
            <a:ext cx="929194" cy="929194"/>
          </a:xfrm>
          <a:prstGeom prst="rect">
            <a:avLst/>
          </a:prstGeom>
        </p:spPr>
      </p:pic>
    </p:spTree>
    <p:extLst>
      <p:ext uri="{BB962C8B-B14F-4D97-AF65-F5344CB8AC3E}">
        <p14:creationId xmlns:p14="http://schemas.microsoft.com/office/powerpoint/2010/main" val="26847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par>
                                <p:cTn id="14" presetID="1"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35" presetClass="emph" presetSubtype="0" repeatCount="indefinite" fill="hold" nodeType="withEffect">
                                  <p:stCondLst>
                                    <p:cond delay="0"/>
                                  </p:stCondLst>
                                  <p:childTnLst>
                                    <p:anim calcmode="discrete" valueType="str">
                                      <p:cBhvr>
                                        <p:cTn id="17"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strVal val="#ppt_h"/>
                                          </p:val>
                                        </p:tav>
                                        <p:tav tm="100000">
                                          <p:val>
                                            <p:strVal val="#ppt_h"/>
                                          </p:val>
                                        </p:tav>
                                      </p:tavLst>
                                    </p:anim>
                                  </p:childTnLst>
                                </p:cTn>
                              </p:par>
                            </p:childTnLst>
                          </p:cTn>
                        </p:par>
                        <p:par>
                          <p:cTn id="24" fill="hold">
                            <p:stCondLst>
                              <p:cond delay="500"/>
                            </p:stCondLst>
                            <p:childTnLst>
                              <p:par>
                                <p:cTn id="25" presetID="23" presetClass="entr" presetSubtype="16" fill="hold" nodeType="after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p:cTn id="27" dur="500" fill="hold"/>
                                        <p:tgtEl>
                                          <p:spTgt spid="60"/>
                                        </p:tgtEl>
                                        <p:attrNameLst>
                                          <p:attrName>ppt_w</p:attrName>
                                        </p:attrNameLst>
                                      </p:cBhvr>
                                      <p:tavLst>
                                        <p:tav tm="0">
                                          <p:val>
                                            <p:fltVal val="0"/>
                                          </p:val>
                                        </p:tav>
                                        <p:tav tm="100000">
                                          <p:val>
                                            <p:strVal val="#ppt_w"/>
                                          </p:val>
                                        </p:tav>
                                      </p:tavLst>
                                    </p:anim>
                                    <p:anim calcmode="lin" valueType="num">
                                      <p:cBhvr>
                                        <p:cTn id="28" dur="500" fill="hold"/>
                                        <p:tgtEl>
                                          <p:spTgt spid="60"/>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250"/>
                                  </p:stCondLst>
                                  <p:childTnLst>
                                    <p:set>
                                      <p:cBhvr>
                                        <p:cTn id="30" dur="1" fill="hold">
                                          <p:stCondLst>
                                            <p:cond delay="0"/>
                                          </p:stCondLst>
                                        </p:cTn>
                                        <p:tgtEl>
                                          <p:spTgt spid="61"/>
                                        </p:tgtEl>
                                        <p:attrNameLst>
                                          <p:attrName>style.visibility</p:attrName>
                                        </p:attrNameLst>
                                      </p:cBhvr>
                                      <p:to>
                                        <p:strVal val="visible"/>
                                      </p:to>
                                    </p:set>
                                    <p:anim calcmode="lin" valueType="num">
                                      <p:cBhvr>
                                        <p:cTn id="31" dur="500" fill="hold"/>
                                        <p:tgtEl>
                                          <p:spTgt spid="61"/>
                                        </p:tgtEl>
                                        <p:attrNameLst>
                                          <p:attrName>ppt_w</p:attrName>
                                        </p:attrNameLst>
                                      </p:cBhvr>
                                      <p:tavLst>
                                        <p:tav tm="0">
                                          <p:val>
                                            <p:fltVal val="0"/>
                                          </p:val>
                                        </p:tav>
                                        <p:tav tm="100000">
                                          <p:val>
                                            <p:strVal val="#ppt_w"/>
                                          </p:val>
                                        </p:tav>
                                      </p:tavLst>
                                    </p:anim>
                                    <p:anim calcmode="lin" valueType="num">
                                      <p:cBhvr>
                                        <p:cTn id="32" dur="500" fill="hold"/>
                                        <p:tgtEl>
                                          <p:spTgt spid="61"/>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500"/>
                                  </p:stCondLst>
                                  <p:childTnLst>
                                    <p:set>
                                      <p:cBhvr>
                                        <p:cTn id="34" dur="1" fill="hold">
                                          <p:stCondLst>
                                            <p:cond delay="0"/>
                                          </p:stCondLst>
                                        </p:cTn>
                                        <p:tgtEl>
                                          <p:spTgt spid="71"/>
                                        </p:tgtEl>
                                        <p:attrNameLst>
                                          <p:attrName>style.visibility</p:attrName>
                                        </p:attrNameLst>
                                      </p:cBhvr>
                                      <p:to>
                                        <p:strVal val="visible"/>
                                      </p:to>
                                    </p:set>
                                    <p:anim calcmode="lin" valueType="num">
                                      <p:cBhvr>
                                        <p:cTn id="35" dur="500" fill="hold"/>
                                        <p:tgtEl>
                                          <p:spTgt spid="71"/>
                                        </p:tgtEl>
                                        <p:attrNameLst>
                                          <p:attrName>ppt_w</p:attrName>
                                        </p:attrNameLst>
                                      </p:cBhvr>
                                      <p:tavLst>
                                        <p:tav tm="0">
                                          <p:val>
                                            <p:fltVal val="0"/>
                                          </p:val>
                                        </p:tav>
                                        <p:tav tm="100000">
                                          <p:val>
                                            <p:strVal val="#ppt_w"/>
                                          </p:val>
                                        </p:tav>
                                      </p:tavLst>
                                    </p:anim>
                                    <p:anim calcmode="lin" valueType="num">
                                      <p:cBhvr>
                                        <p:cTn id="36" dur="500" fill="hold"/>
                                        <p:tgtEl>
                                          <p:spTgt spid="71"/>
                                        </p:tgtEl>
                                        <p:attrNameLst>
                                          <p:attrName>ppt_h</p:attrName>
                                        </p:attrNameLst>
                                      </p:cBhvr>
                                      <p:tavLst>
                                        <p:tav tm="0">
                                          <p:val>
                                            <p:fltVal val="0"/>
                                          </p:val>
                                        </p:tav>
                                        <p:tav tm="100000">
                                          <p:val>
                                            <p:strVal val="#ppt_h"/>
                                          </p:val>
                                        </p:tav>
                                      </p:tavLst>
                                    </p:anim>
                                  </p:childTnLst>
                                </p:cTn>
                              </p:par>
                            </p:childTnLst>
                          </p:cTn>
                        </p:par>
                        <p:par>
                          <p:cTn id="37" fill="hold">
                            <p:stCondLst>
                              <p:cond delay="1500"/>
                            </p:stCondLst>
                            <p:childTnLst>
                              <p:par>
                                <p:cTn id="38" presetID="2" presetClass="entr" presetSubtype="4" fill="hold" grpId="0" nodeType="afterEffect">
                                  <p:stCondLst>
                                    <p:cond delay="0"/>
                                  </p:stCondLst>
                                  <p:childTnLst>
                                    <p:set>
                                      <p:cBhvr>
                                        <p:cTn id="39" dur="1" fill="hold">
                                          <p:stCondLst>
                                            <p:cond delay="0"/>
                                          </p:stCondLst>
                                        </p:cTn>
                                        <p:tgtEl>
                                          <p:spTgt spid="82"/>
                                        </p:tgtEl>
                                        <p:attrNameLst>
                                          <p:attrName>style.visibility</p:attrName>
                                        </p:attrNameLst>
                                      </p:cBhvr>
                                      <p:to>
                                        <p:strVal val="visible"/>
                                      </p:to>
                                    </p:set>
                                    <p:anim calcmode="lin" valueType="num">
                                      <p:cBhvr additive="base">
                                        <p:cTn id="40" dur="500" fill="hold"/>
                                        <p:tgtEl>
                                          <p:spTgt spid="82"/>
                                        </p:tgtEl>
                                        <p:attrNameLst>
                                          <p:attrName>ppt_x</p:attrName>
                                        </p:attrNameLst>
                                      </p:cBhvr>
                                      <p:tavLst>
                                        <p:tav tm="0">
                                          <p:val>
                                            <p:strVal val="#ppt_x"/>
                                          </p:val>
                                        </p:tav>
                                        <p:tav tm="100000">
                                          <p:val>
                                            <p:strVal val="#ppt_x"/>
                                          </p:val>
                                        </p:tav>
                                      </p:tavLst>
                                    </p:anim>
                                    <p:anim calcmode="lin" valueType="num">
                                      <p:cBhvr additive="base">
                                        <p:cTn id="41" dur="500" fill="hold"/>
                                        <p:tgtEl>
                                          <p:spTgt spid="8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85"/>
                                        </p:tgtEl>
                                        <p:attrNameLst>
                                          <p:attrName>style.visibility</p:attrName>
                                        </p:attrNameLst>
                                      </p:cBhvr>
                                      <p:to>
                                        <p:strVal val="visible"/>
                                      </p:to>
                                    </p:set>
                                    <p:anim calcmode="lin" valueType="num">
                                      <p:cBhvr additive="base">
                                        <p:cTn id="44" dur="500" fill="hold"/>
                                        <p:tgtEl>
                                          <p:spTgt spid="85"/>
                                        </p:tgtEl>
                                        <p:attrNameLst>
                                          <p:attrName>ppt_x</p:attrName>
                                        </p:attrNameLst>
                                      </p:cBhvr>
                                      <p:tavLst>
                                        <p:tav tm="0">
                                          <p:val>
                                            <p:strVal val="#ppt_x"/>
                                          </p:val>
                                        </p:tav>
                                        <p:tav tm="100000">
                                          <p:val>
                                            <p:strVal val="#ppt_x"/>
                                          </p:val>
                                        </p:tav>
                                      </p:tavLst>
                                    </p:anim>
                                    <p:anim calcmode="lin" valueType="num">
                                      <p:cBhvr additive="base">
                                        <p:cTn id="45" dur="500" fill="hold"/>
                                        <p:tgtEl>
                                          <p:spTgt spid="8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84"/>
                                        </p:tgtEl>
                                        <p:attrNameLst>
                                          <p:attrName>style.visibility</p:attrName>
                                        </p:attrNameLst>
                                      </p:cBhvr>
                                      <p:to>
                                        <p:strVal val="visible"/>
                                      </p:to>
                                    </p:set>
                                    <p:anim calcmode="lin" valueType="num">
                                      <p:cBhvr additive="base">
                                        <p:cTn id="48" dur="500" fill="hold"/>
                                        <p:tgtEl>
                                          <p:spTgt spid="84"/>
                                        </p:tgtEl>
                                        <p:attrNameLst>
                                          <p:attrName>ppt_x</p:attrName>
                                        </p:attrNameLst>
                                      </p:cBhvr>
                                      <p:tavLst>
                                        <p:tav tm="0">
                                          <p:val>
                                            <p:strVal val="#ppt_x"/>
                                          </p:val>
                                        </p:tav>
                                        <p:tav tm="100000">
                                          <p:val>
                                            <p:strVal val="#ppt_x"/>
                                          </p:val>
                                        </p:tav>
                                      </p:tavLst>
                                    </p:anim>
                                    <p:anim calcmode="lin" valueType="num">
                                      <p:cBhvr additive="base">
                                        <p:cTn id="49" dur="500" fill="hold"/>
                                        <p:tgtEl>
                                          <p:spTgt spid="8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83"/>
                                        </p:tgtEl>
                                        <p:attrNameLst>
                                          <p:attrName>style.visibility</p:attrName>
                                        </p:attrNameLst>
                                      </p:cBhvr>
                                      <p:to>
                                        <p:strVal val="visible"/>
                                      </p:to>
                                    </p:set>
                                    <p:anim calcmode="lin" valueType="num">
                                      <p:cBhvr additive="base">
                                        <p:cTn id="52" dur="500" fill="hold"/>
                                        <p:tgtEl>
                                          <p:spTgt spid="83"/>
                                        </p:tgtEl>
                                        <p:attrNameLst>
                                          <p:attrName>ppt_x</p:attrName>
                                        </p:attrNameLst>
                                      </p:cBhvr>
                                      <p:tavLst>
                                        <p:tav tm="0">
                                          <p:val>
                                            <p:strVal val="#ppt_x"/>
                                          </p:val>
                                        </p:tav>
                                        <p:tav tm="100000">
                                          <p:val>
                                            <p:strVal val="#ppt_x"/>
                                          </p:val>
                                        </p:tav>
                                      </p:tavLst>
                                    </p:anim>
                                    <p:anim calcmode="lin" valueType="num">
                                      <p:cBhvr additive="base">
                                        <p:cTn id="53" dur="500" fill="hold"/>
                                        <p:tgtEl>
                                          <p:spTgt spid="83"/>
                                        </p:tgtEl>
                                        <p:attrNameLst>
                                          <p:attrName>ppt_y</p:attrName>
                                        </p:attrNameLst>
                                      </p:cBhvr>
                                      <p:tavLst>
                                        <p:tav tm="0">
                                          <p:val>
                                            <p:strVal val="1+#ppt_h/2"/>
                                          </p:val>
                                        </p:tav>
                                        <p:tav tm="100000">
                                          <p:val>
                                            <p:strVal val="#ppt_y"/>
                                          </p:val>
                                        </p:tav>
                                      </p:tavLst>
                                    </p:anim>
                                  </p:childTnLst>
                                </p:cTn>
                              </p:par>
                            </p:childTnLst>
                          </p:cTn>
                        </p:par>
                        <p:par>
                          <p:cTn id="54" fill="hold">
                            <p:stCondLst>
                              <p:cond delay="2000"/>
                            </p:stCondLst>
                            <p:childTnLst>
                              <p:par>
                                <p:cTn id="55" presetID="22" presetClass="entr" presetSubtype="1" fill="hold" nodeType="afterEffect">
                                  <p:stCondLst>
                                    <p:cond delay="0"/>
                                  </p:stCondLst>
                                  <p:childTnLst>
                                    <p:set>
                                      <p:cBhvr>
                                        <p:cTn id="56" dur="1" fill="hold">
                                          <p:stCondLst>
                                            <p:cond delay="0"/>
                                          </p:stCondLst>
                                        </p:cTn>
                                        <p:tgtEl>
                                          <p:spTgt spid="1029"/>
                                        </p:tgtEl>
                                        <p:attrNameLst>
                                          <p:attrName>style.visibility</p:attrName>
                                        </p:attrNameLst>
                                      </p:cBhvr>
                                      <p:to>
                                        <p:strVal val="visible"/>
                                      </p:to>
                                    </p:set>
                                    <p:animEffect transition="in" filter="wipe(up)">
                                      <p:cBhvr>
                                        <p:cTn id="57" dur="500"/>
                                        <p:tgtEl>
                                          <p:spTgt spid="1029"/>
                                        </p:tgtEl>
                                      </p:cBhvr>
                                    </p:animEffect>
                                  </p:childTnLst>
                                </p:cTn>
                              </p:par>
                              <p:par>
                                <p:cTn id="58" presetID="23" presetClass="entr" presetSubtype="32"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 calcmode="lin" valueType="num">
                                      <p:cBhvr>
                                        <p:cTn id="60" dur="500" fill="hold"/>
                                        <p:tgtEl>
                                          <p:spTgt spid="47"/>
                                        </p:tgtEl>
                                        <p:attrNameLst>
                                          <p:attrName>ppt_w</p:attrName>
                                        </p:attrNameLst>
                                      </p:cBhvr>
                                      <p:tavLst>
                                        <p:tav tm="0">
                                          <p:val>
                                            <p:strVal val="4*#ppt_w"/>
                                          </p:val>
                                        </p:tav>
                                        <p:tav tm="100000">
                                          <p:val>
                                            <p:strVal val="#ppt_w"/>
                                          </p:val>
                                        </p:tav>
                                      </p:tavLst>
                                    </p:anim>
                                    <p:anim calcmode="lin" valueType="num">
                                      <p:cBhvr>
                                        <p:cTn id="61" dur="500" fill="hold"/>
                                        <p:tgtEl>
                                          <p:spTgt spid="47"/>
                                        </p:tgtEl>
                                        <p:attrNameLst>
                                          <p:attrName>ppt_h</p:attrName>
                                        </p:attrNameLst>
                                      </p:cBhvr>
                                      <p:tavLst>
                                        <p:tav tm="0">
                                          <p:val>
                                            <p:strVal val="4*#ppt_h"/>
                                          </p:val>
                                        </p:tav>
                                        <p:tav tm="100000">
                                          <p:val>
                                            <p:strVal val="#ppt_h"/>
                                          </p:val>
                                        </p:tav>
                                      </p:tavLst>
                                    </p:anim>
                                  </p:childTnLst>
                                </p:cTn>
                              </p:par>
                              <p:par>
                                <p:cTn id="62" presetID="23" presetClass="entr" presetSubtype="32" fill="hold" grpId="0" nodeType="withEffect">
                                  <p:stCondLst>
                                    <p:cond delay="0"/>
                                  </p:stCondLst>
                                  <p:childTnLst>
                                    <p:set>
                                      <p:cBhvr>
                                        <p:cTn id="63" dur="1" fill="hold">
                                          <p:stCondLst>
                                            <p:cond delay="0"/>
                                          </p:stCondLst>
                                        </p:cTn>
                                        <p:tgtEl>
                                          <p:spTgt spid="87"/>
                                        </p:tgtEl>
                                        <p:attrNameLst>
                                          <p:attrName>style.visibility</p:attrName>
                                        </p:attrNameLst>
                                      </p:cBhvr>
                                      <p:to>
                                        <p:strVal val="visible"/>
                                      </p:to>
                                    </p:set>
                                    <p:anim calcmode="lin" valueType="num">
                                      <p:cBhvr>
                                        <p:cTn id="64" dur="500" fill="hold"/>
                                        <p:tgtEl>
                                          <p:spTgt spid="87"/>
                                        </p:tgtEl>
                                        <p:attrNameLst>
                                          <p:attrName>ppt_w</p:attrName>
                                        </p:attrNameLst>
                                      </p:cBhvr>
                                      <p:tavLst>
                                        <p:tav tm="0">
                                          <p:val>
                                            <p:strVal val="4*#ppt_w"/>
                                          </p:val>
                                        </p:tav>
                                        <p:tav tm="100000">
                                          <p:val>
                                            <p:strVal val="#ppt_w"/>
                                          </p:val>
                                        </p:tav>
                                      </p:tavLst>
                                    </p:anim>
                                    <p:anim calcmode="lin" valueType="num">
                                      <p:cBhvr>
                                        <p:cTn id="65" dur="500" fill="hold"/>
                                        <p:tgtEl>
                                          <p:spTgt spid="87"/>
                                        </p:tgtEl>
                                        <p:attrNameLst>
                                          <p:attrName>ppt_h</p:attrName>
                                        </p:attrNameLst>
                                      </p:cBhvr>
                                      <p:tavLst>
                                        <p:tav tm="0">
                                          <p:val>
                                            <p:strVal val="4*#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grpId="0" nodeType="clickEffect">
                                  <p:stCondLst>
                                    <p:cond delay="0"/>
                                  </p:stCondLst>
                                  <p:childTnLst>
                                    <p:set>
                                      <p:cBhvr>
                                        <p:cTn id="69" dur="1" fill="hold">
                                          <p:stCondLst>
                                            <p:cond delay="0"/>
                                          </p:stCondLst>
                                        </p:cTn>
                                        <p:tgtEl>
                                          <p:spTgt spid="104"/>
                                        </p:tgtEl>
                                        <p:attrNameLst>
                                          <p:attrName>style.visibility</p:attrName>
                                        </p:attrNameLst>
                                      </p:cBhvr>
                                      <p:to>
                                        <p:strVal val="visible"/>
                                      </p:to>
                                    </p:set>
                                    <p:anim calcmode="lin" valueType="num">
                                      <p:cBhvr>
                                        <p:cTn id="70" dur="500" fill="hold"/>
                                        <p:tgtEl>
                                          <p:spTgt spid="104"/>
                                        </p:tgtEl>
                                        <p:attrNameLst>
                                          <p:attrName>ppt_w</p:attrName>
                                        </p:attrNameLst>
                                      </p:cBhvr>
                                      <p:tavLst>
                                        <p:tav tm="0">
                                          <p:val>
                                            <p:fltVal val="0"/>
                                          </p:val>
                                        </p:tav>
                                        <p:tav tm="100000">
                                          <p:val>
                                            <p:strVal val="#ppt_w"/>
                                          </p:val>
                                        </p:tav>
                                      </p:tavLst>
                                    </p:anim>
                                    <p:anim calcmode="lin" valueType="num">
                                      <p:cBhvr>
                                        <p:cTn id="71" dur="500" fill="hold"/>
                                        <p:tgtEl>
                                          <p:spTgt spid="104"/>
                                        </p:tgtEl>
                                        <p:attrNameLst>
                                          <p:attrName>ppt_h</p:attrName>
                                        </p:attrNameLst>
                                      </p:cBhvr>
                                      <p:tavLst>
                                        <p:tav tm="0">
                                          <p:val>
                                            <p:fltVal val="0"/>
                                          </p:val>
                                        </p:tav>
                                        <p:tav tm="100000">
                                          <p:val>
                                            <p:strVal val="#ppt_h"/>
                                          </p:val>
                                        </p:tav>
                                      </p:tavLst>
                                    </p:anim>
                                  </p:childTnLst>
                                </p:cTn>
                              </p:par>
                            </p:childTnLst>
                          </p:cTn>
                        </p:par>
                        <p:par>
                          <p:cTn id="72" fill="hold">
                            <p:stCondLst>
                              <p:cond delay="500"/>
                            </p:stCondLst>
                            <p:childTnLst>
                              <p:par>
                                <p:cTn id="73" presetID="12" presetClass="entr" presetSubtype="4" fill="hold" grpId="0" nodeType="afterEffect">
                                  <p:stCondLst>
                                    <p:cond delay="0"/>
                                  </p:stCondLst>
                                  <p:childTnLst>
                                    <p:set>
                                      <p:cBhvr>
                                        <p:cTn id="74" dur="1" fill="hold">
                                          <p:stCondLst>
                                            <p:cond delay="0"/>
                                          </p:stCondLst>
                                        </p:cTn>
                                        <p:tgtEl>
                                          <p:spTgt spid="105"/>
                                        </p:tgtEl>
                                        <p:attrNameLst>
                                          <p:attrName>style.visibility</p:attrName>
                                        </p:attrNameLst>
                                      </p:cBhvr>
                                      <p:to>
                                        <p:strVal val="visible"/>
                                      </p:to>
                                    </p:set>
                                    <p:anim calcmode="lin" valueType="num">
                                      <p:cBhvr additive="base">
                                        <p:cTn id="75" dur="500"/>
                                        <p:tgtEl>
                                          <p:spTgt spid="105"/>
                                        </p:tgtEl>
                                        <p:attrNameLst>
                                          <p:attrName>ppt_y</p:attrName>
                                        </p:attrNameLst>
                                      </p:cBhvr>
                                      <p:tavLst>
                                        <p:tav tm="0">
                                          <p:val>
                                            <p:strVal val="#ppt_y+#ppt_h*1.125000"/>
                                          </p:val>
                                        </p:tav>
                                        <p:tav tm="100000">
                                          <p:val>
                                            <p:strVal val="#ppt_y"/>
                                          </p:val>
                                        </p:tav>
                                      </p:tavLst>
                                    </p:anim>
                                    <p:animEffect transition="in" filter="wipe(up)">
                                      <p:cBhvr>
                                        <p:cTn id="76" dur="500"/>
                                        <p:tgtEl>
                                          <p:spTgt spid="105"/>
                                        </p:tgtEl>
                                      </p:cBhvr>
                                    </p:animEffect>
                                  </p:childTnLst>
                                </p:cTn>
                              </p:par>
                              <p:par>
                                <p:cTn id="77" presetID="1" presetClass="entr" presetSubtype="0" fill="hold" nodeType="withEffect">
                                  <p:stCondLst>
                                    <p:cond delay="0"/>
                                  </p:stCondLst>
                                  <p:childTnLst>
                                    <p:set>
                                      <p:cBhvr>
                                        <p:cTn id="78" dur="1" fill="hold">
                                          <p:stCondLst>
                                            <p:cond delay="0"/>
                                          </p:stCondLst>
                                        </p:cTn>
                                        <p:tgtEl>
                                          <p:spTgt spid="106"/>
                                        </p:tgtEl>
                                        <p:attrNameLst>
                                          <p:attrName>style.visibility</p:attrName>
                                        </p:attrNameLst>
                                      </p:cBhvr>
                                      <p:to>
                                        <p:strVal val="visible"/>
                                      </p:to>
                                    </p:set>
                                  </p:childTnLst>
                                </p:cTn>
                              </p:par>
                              <p:par>
                                <p:cTn id="79" presetID="35" presetClass="emph" presetSubtype="0" repeatCount="indefinite" fill="hold" nodeType="withEffect">
                                  <p:stCondLst>
                                    <p:cond delay="0"/>
                                  </p:stCondLst>
                                  <p:childTnLst>
                                    <p:anim calcmode="discrete" valueType="str">
                                      <p:cBhvr>
                                        <p:cTn id="80" dur="1000" fill="hold"/>
                                        <p:tgtEl>
                                          <p:spTgt spid="106"/>
                                        </p:tgtEl>
                                        <p:attrNameLst>
                                          <p:attrName>style.visibility</p:attrName>
                                        </p:attrNameLst>
                                      </p:cBhvr>
                                      <p:tavLst>
                                        <p:tav tm="0">
                                          <p:val>
                                            <p:strVal val="hidden"/>
                                          </p:val>
                                        </p:tav>
                                        <p:tav tm="50000">
                                          <p:val>
                                            <p:strVal val="visible"/>
                                          </p:val>
                                        </p:tav>
                                      </p:tavLst>
                                    </p:anim>
                                  </p:childTnLst>
                                </p:cTn>
                              </p:par>
                            </p:childTnLst>
                          </p:cTn>
                        </p:par>
                      </p:childTnLst>
                    </p:cTn>
                  </p:par>
                  <p:par>
                    <p:cTn id="81" fill="hold">
                      <p:stCondLst>
                        <p:cond delay="indefinite"/>
                      </p:stCondLst>
                      <p:childTnLst>
                        <p:par>
                          <p:cTn id="82" fill="hold">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102"/>
                                        </p:tgtEl>
                                        <p:attrNameLst>
                                          <p:attrName>style.visibility</p:attrName>
                                        </p:attrNameLst>
                                      </p:cBhvr>
                                      <p:to>
                                        <p:strVal val="visible"/>
                                      </p:to>
                                    </p:set>
                                    <p:anim calcmode="lin" valueType="num">
                                      <p:cBhvr>
                                        <p:cTn id="85" dur="500" fill="hold"/>
                                        <p:tgtEl>
                                          <p:spTgt spid="102"/>
                                        </p:tgtEl>
                                        <p:attrNameLst>
                                          <p:attrName>ppt_w</p:attrName>
                                        </p:attrNameLst>
                                      </p:cBhvr>
                                      <p:tavLst>
                                        <p:tav tm="0">
                                          <p:val>
                                            <p:fltVal val="0"/>
                                          </p:val>
                                        </p:tav>
                                        <p:tav tm="100000">
                                          <p:val>
                                            <p:strVal val="#ppt_w"/>
                                          </p:val>
                                        </p:tav>
                                      </p:tavLst>
                                    </p:anim>
                                    <p:anim calcmode="lin" valueType="num">
                                      <p:cBhvr>
                                        <p:cTn id="86" dur="500" fill="hold"/>
                                        <p:tgtEl>
                                          <p:spTgt spid="102"/>
                                        </p:tgtEl>
                                        <p:attrNameLst>
                                          <p:attrName>ppt_h</p:attrName>
                                        </p:attrNameLst>
                                      </p:cBhvr>
                                      <p:tavLst>
                                        <p:tav tm="0">
                                          <p:val>
                                            <p:strVal val="#ppt_h"/>
                                          </p:val>
                                        </p:tav>
                                        <p:tav tm="100000">
                                          <p:val>
                                            <p:strVal val="#ppt_h"/>
                                          </p:val>
                                        </p:tav>
                                      </p:tavLst>
                                    </p:anim>
                                  </p:childTnLst>
                                </p:cTn>
                              </p:par>
                            </p:childTnLst>
                          </p:cTn>
                        </p:par>
                        <p:par>
                          <p:cTn id="87" fill="hold">
                            <p:stCondLst>
                              <p:cond delay="500"/>
                            </p:stCondLst>
                            <p:childTnLst>
                              <p:par>
                                <p:cTn id="88" presetID="22" presetClass="entr" presetSubtype="1" fill="hold" nodeType="afterEffect">
                                  <p:stCondLst>
                                    <p:cond delay="0"/>
                                  </p:stCondLst>
                                  <p:childTnLst>
                                    <p:set>
                                      <p:cBhvr>
                                        <p:cTn id="89" dur="1" fill="hold">
                                          <p:stCondLst>
                                            <p:cond delay="0"/>
                                          </p:stCondLst>
                                        </p:cTn>
                                        <p:tgtEl>
                                          <p:spTgt spid="103"/>
                                        </p:tgtEl>
                                        <p:attrNameLst>
                                          <p:attrName>style.visibility</p:attrName>
                                        </p:attrNameLst>
                                      </p:cBhvr>
                                      <p:to>
                                        <p:strVal val="visible"/>
                                      </p:to>
                                    </p:set>
                                    <p:animEffect transition="in" filter="wipe(up)">
                                      <p:cBhvr>
                                        <p:cTn id="90"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3" grpId="0" animBg="1"/>
      <p:bldP spid="6" grpId="0" animBg="1"/>
      <p:bldP spid="7" grpId="0"/>
      <p:bldP spid="82" grpId="0" animBg="1"/>
      <p:bldP spid="83" grpId="0" animBg="1"/>
      <p:bldP spid="84" grpId="0" animBg="1"/>
      <p:bldP spid="85" grpId="0" animBg="1"/>
      <p:bldP spid="47" grpId="0" animBg="1"/>
      <p:bldP spid="87" grpId="0" animBg="1"/>
      <p:bldP spid="104" grpId="0" animBg="1"/>
      <p:bldP spid="10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 name="Group 45">
            <a:extLst>
              <a:ext uri="{FF2B5EF4-FFF2-40B4-BE49-F238E27FC236}">
                <a16:creationId xmlns:a16="http://schemas.microsoft.com/office/drawing/2014/main" id="{9E2C72BB-A694-4060-AF23-DD36BCCBFB12}"/>
              </a:ext>
            </a:extLst>
          </p:cNvPr>
          <p:cNvGrpSpPr/>
          <p:nvPr/>
        </p:nvGrpSpPr>
        <p:grpSpPr>
          <a:xfrm>
            <a:off x="2858134" y="2938868"/>
            <a:ext cx="1349827" cy="2091875"/>
            <a:chOff x="5483450" y="1740804"/>
            <a:chExt cx="1349827" cy="2091875"/>
          </a:xfrm>
        </p:grpSpPr>
        <p:sp>
          <p:nvSpPr>
            <p:cNvPr id="195" name="Rectangle: Rounded Corners 22">
              <a:extLst>
                <a:ext uri="{FF2B5EF4-FFF2-40B4-BE49-F238E27FC236}">
                  <a16:creationId xmlns:a16="http://schemas.microsoft.com/office/drawing/2014/main" id="{DE01D5C7-1BDA-42C6-986F-10B28FE2FB00}"/>
                </a:ext>
              </a:extLst>
            </p:cNvPr>
            <p:cNvSpPr/>
            <p:nvPr/>
          </p:nvSpPr>
          <p:spPr>
            <a:xfrm>
              <a:off x="5483450" y="1740804"/>
              <a:ext cx="1349827" cy="2091875"/>
            </a:xfrm>
            <a:prstGeom prst="roundRect">
              <a:avLst>
                <a:gd name="adj" fmla="val 50000"/>
              </a:avLst>
            </a:prstGeom>
            <a:gradFill flip="none" rotWithShape="1">
              <a:gsLst>
                <a:gs pos="51000">
                  <a:srgbClr val="0000CC"/>
                </a:gs>
                <a:gs pos="100000">
                  <a:srgbClr val="00CCFF"/>
                </a:gs>
              </a:gsLst>
              <a:lin ang="18900000" scaled="1"/>
              <a:tileRect/>
            </a:gra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24">
              <a:extLst>
                <a:ext uri="{FF2B5EF4-FFF2-40B4-BE49-F238E27FC236}">
                  <a16:creationId xmlns:a16="http://schemas.microsoft.com/office/drawing/2014/main" id="{B0FA7330-9359-4E00-B16D-34805995A21F}"/>
                </a:ext>
              </a:extLst>
            </p:cNvPr>
            <p:cNvSpPr txBox="1"/>
            <p:nvPr/>
          </p:nvSpPr>
          <p:spPr>
            <a:xfrm>
              <a:off x="5586523" y="1923946"/>
              <a:ext cx="1143679" cy="923330"/>
            </a:xfrm>
            <a:prstGeom prst="rect">
              <a:avLst/>
            </a:prstGeom>
            <a:noFill/>
          </p:spPr>
          <p:txBody>
            <a:bodyPr wrap="square" rtlCol="0">
              <a:spAutoFit/>
            </a:bodyPr>
            <a:lstStyle/>
            <a:p>
              <a:pPr algn="ctr"/>
              <a:r>
                <a:rPr lang="ar-SY" b="1" dirty="0">
                  <a:solidFill>
                    <a:schemeClr val="bg1"/>
                  </a:solidFill>
                  <a:latin typeface="Oswald" panose="02000503000000000000" pitchFamily="2" charset="0"/>
                </a:rPr>
                <a:t>تقعُ الشجرةُ يمين السيارة </a:t>
              </a:r>
              <a:endParaRPr lang="en-US" b="1" dirty="0">
                <a:solidFill>
                  <a:schemeClr val="bg1"/>
                </a:solidFill>
                <a:latin typeface="Oswald" panose="02000503000000000000" pitchFamily="2" charset="0"/>
              </a:endParaRPr>
            </a:p>
          </p:txBody>
        </p:sp>
      </p:grpSp>
      <p:sp>
        <p:nvSpPr>
          <p:cNvPr id="197" name="Freeform: Shape 23">
            <a:extLst>
              <a:ext uri="{FF2B5EF4-FFF2-40B4-BE49-F238E27FC236}">
                <a16:creationId xmlns:a16="http://schemas.microsoft.com/office/drawing/2014/main" id="{6317176E-CF13-450B-88B5-01F2710AC969}"/>
              </a:ext>
            </a:extLst>
          </p:cNvPr>
          <p:cNvSpPr/>
          <p:nvPr/>
        </p:nvSpPr>
        <p:spPr>
          <a:xfrm>
            <a:off x="2691220" y="3984806"/>
            <a:ext cx="1683657" cy="2873829"/>
          </a:xfrm>
          <a:custGeom>
            <a:avLst/>
            <a:gdLst>
              <a:gd name="connsiteX0" fmla="*/ 0 w 1683657"/>
              <a:gd name="connsiteY0" fmla="*/ 0 h 2873829"/>
              <a:gd name="connsiteX1" fmla="*/ 730864 w 1683657"/>
              <a:gd name="connsiteY1" fmla="*/ 0 h 2873829"/>
              <a:gd name="connsiteX2" fmla="*/ 841828 w 1683657"/>
              <a:gd name="connsiteY2" fmla="*/ 268582 h 2873829"/>
              <a:gd name="connsiteX3" fmla="*/ 952793 w 1683657"/>
              <a:gd name="connsiteY3" fmla="*/ 0 h 2873829"/>
              <a:gd name="connsiteX4" fmla="*/ 1683657 w 1683657"/>
              <a:gd name="connsiteY4" fmla="*/ 0 h 2873829"/>
              <a:gd name="connsiteX5" fmla="*/ 1683657 w 1683657"/>
              <a:gd name="connsiteY5" fmla="*/ 2235201 h 2873829"/>
              <a:gd name="connsiteX6" fmla="*/ 1045029 w 1683657"/>
              <a:gd name="connsiteY6" fmla="*/ 2873829 h 2873829"/>
              <a:gd name="connsiteX7" fmla="*/ 638628 w 1683657"/>
              <a:gd name="connsiteY7" fmla="*/ 2873829 h 2873829"/>
              <a:gd name="connsiteX8" fmla="*/ 0 w 1683657"/>
              <a:gd name="connsiteY8" fmla="*/ 2235201 h 28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657" h="2873829">
                <a:moveTo>
                  <a:pt x="0" y="0"/>
                </a:moveTo>
                <a:lnTo>
                  <a:pt x="730864" y="0"/>
                </a:lnTo>
                <a:lnTo>
                  <a:pt x="841828" y="268582"/>
                </a:lnTo>
                <a:lnTo>
                  <a:pt x="952793" y="0"/>
                </a:lnTo>
                <a:lnTo>
                  <a:pt x="1683657" y="0"/>
                </a:lnTo>
                <a:lnTo>
                  <a:pt x="1683657" y="2235201"/>
                </a:lnTo>
                <a:cubicBezTo>
                  <a:pt x="1683657" y="2587906"/>
                  <a:pt x="1397734" y="2873829"/>
                  <a:pt x="1045029" y="2873829"/>
                </a:cubicBezTo>
                <a:lnTo>
                  <a:pt x="638628" y="2873829"/>
                </a:lnTo>
                <a:cubicBezTo>
                  <a:pt x="285923" y="2873829"/>
                  <a:pt x="0" y="2587906"/>
                  <a:pt x="0" y="2235201"/>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8" name="TextBox 25">
            <a:extLst>
              <a:ext uri="{FF2B5EF4-FFF2-40B4-BE49-F238E27FC236}">
                <a16:creationId xmlns:a16="http://schemas.microsoft.com/office/drawing/2014/main" id="{1313A825-5BD2-4B11-A866-E1A440475789}"/>
              </a:ext>
            </a:extLst>
          </p:cNvPr>
          <p:cNvSpPr txBox="1"/>
          <p:nvPr/>
        </p:nvSpPr>
        <p:spPr>
          <a:xfrm>
            <a:off x="3286300" y="5757833"/>
            <a:ext cx="478971" cy="923330"/>
          </a:xfrm>
          <a:prstGeom prst="rect">
            <a:avLst/>
          </a:prstGeom>
          <a:noFill/>
        </p:spPr>
        <p:txBody>
          <a:bodyPr wrap="square" rtlCol="0">
            <a:spAutoFit/>
          </a:bodyPr>
          <a:lstStyle/>
          <a:p>
            <a:pPr algn="ctr"/>
            <a:r>
              <a:rPr lang="en-US" sz="5400" dirty="0">
                <a:gradFill flip="none" rotWithShape="1">
                  <a:gsLst>
                    <a:gs pos="0">
                      <a:srgbClr val="00CCFF"/>
                    </a:gs>
                    <a:gs pos="68000">
                      <a:srgbClr val="0000CC"/>
                    </a:gs>
                  </a:gsLst>
                  <a:lin ang="5400000" scaled="1"/>
                  <a:tileRect/>
                </a:gradFill>
                <a:effectLst>
                  <a:innerShdw blurRad="63500" dist="50800" dir="18900000">
                    <a:prstClr val="black">
                      <a:alpha val="50000"/>
                    </a:prstClr>
                  </a:innerShdw>
                </a:effectLst>
                <a:latin typeface="Oswald" panose="02000503000000000000" pitchFamily="2" charset="0"/>
              </a:rPr>
              <a:t>3</a:t>
            </a:r>
          </a:p>
        </p:txBody>
      </p:sp>
      <p:sp>
        <p:nvSpPr>
          <p:cNvPr id="70" name="Hexagon 4">
            <a:extLst>
              <a:ext uri="{FF2B5EF4-FFF2-40B4-BE49-F238E27FC236}">
                <a16:creationId xmlns:a16="http://schemas.microsoft.com/office/drawing/2014/main" id="{299DAB41-79C8-44AD-9CAD-F3B4A1EFA98C}"/>
              </a:ext>
            </a:extLst>
          </p:cNvPr>
          <p:cNvSpPr/>
          <p:nvPr/>
        </p:nvSpPr>
        <p:spPr>
          <a:xfrm flipH="1">
            <a:off x="235594" y="567922"/>
            <a:ext cx="3135492" cy="3106160"/>
          </a:xfrm>
          <a:custGeom>
            <a:avLst/>
            <a:gdLst>
              <a:gd name="connsiteX0" fmla="*/ 0 w 2110154"/>
              <a:gd name="connsiteY0" fmla="*/ 909549 h 1819098"/>
              <a:gd name="connsiteX1" fmla="*/ 454775 w 2110154"/>
              <a:gd name="connsiteY1" fmla="*/ 0 h 1819098"/>
              <a:gd name="connsiteX2" fmla="*/ 1655380 w 2110154"/>
              <a:gd name="connsiteY2" fmla="*/ 0 h 1819098"/>
              <a:gd name="connsiteX3" fmla="*/ 2110154 w 2110154"/>
              <a:gd name="connsiteY3" fmla="*/ 909549 h 1819098"/>
              <a:gd name="connsiteX4" fmla="*/ 1655380 w 2110154"/>
              <a:gd name="connsiteY4" fmla="*/ 1819098 h 1819098"/>
              <a:gd name="connsiteX5" fmla="*/ 454775 w 2110154"/>
              <a:gd name="connsiteY5" fmla="*/ 1819098 h 1819098"/>
              <a:gd name="connsiteX6" fmla="*/ 0 w 2110154"/>
              <a:gd name="connsiteY6" fmla="*/ 909549 h 1819098"/>
              <a:gd name="connsiteX0" fmla="*/ 0 w 2110154"/>
              <a:gd name="connsiteY0" fmla="*/ 1023242 h 1932791"/>
              <a:gd name="connsiteX1" fmla="*/ 454775 w 2110154"/>
              <a:gd name="connsiteY1" fmla="*/ 113693 h 1932791"/>
              <a:gd name="connsiteX2" fmla="*/ 1655380 w 2110154"/>
              <a:gd name="connsiteY2" fmla="*/ 113693 h 1932791"/>
              <a:gd name="connsiteX3" fmla="*/ 2110154 w 2110154"/>
              <a:gd name="connsiteY3" fmla="*/ 1023242 h 1932791"/>
              <a:gd name="connsiteX4" fmla="*/ 1655380 w 2110154"/>
              <a:gd name="connsiteY4" fmla="*/ 1932791 h 1932791"/>
              <a:gd name="connsiteX5" fmla="*/ 454775 w 2110154"/>
              <a:gd name="connsiteY5" fmla="*/ 1932791 h 1932791"/>
              <a:gd name="connsiteX6" fmla="*/ 0 w 2110154"/>
              <a:gd name="connsiteY6" fmla="*/ 1023242 h 1932791"/>
              <a:gd name="connsiteX0" fmla="*/ 0 w 2148326"/>
              <a:gd name="connsiteY0" fmla="*/ 1023242 h 1932791"/>
              <a:gd name="connsiteX1" fmla="*/ 454775 w 2148326"/>
              <a:gd name="connsiteY1" fmla="*/ 113693 h 1932791"/>
              <a:gd name="connsiteX2" fmla="*/ 1655380 w 2148326"/>
              <a:gd name="connsiteY2" fmla="*/ 113693 h 1932791"/>
              <a:gd name="connsiteX3" fmla="*/ 2110154 w 2148326"/>
              <a:gd name="connsiteY3" fmla="*/ 1023242 h 1932791"/>
              <a:gd name="connsiteX4" fmla="*/ 1655380 w 2148326"/>
              <a:gd name="connsiteY4" fmla="*/ 1932791 h 1932791"/>
              <a:gd name="connsiteX5" fmla="*/ 454775 w 2148326"/>
              <a:gd name="connsiteY5" fmla="*/ 1932791 h 1932791"/>
              <a:gd name="connsiteX6" fmla="*/ 0 w 2148326"/>
              <a:gd name="connsiteY6" fmla="*/ 1023242 h 1932791"/>
              <a:gd name="connsiteX0" fmla="*/ 0 w 2148326"/>
              <a:gd name="connsiteY0" fmla="*/ 1023242 h 2107833"/>
              <a:gd name="connsiteX1" fmla="*/ 454775 w 2148326"/>
              <a:gd name="connsiteY1" fmla="*/ 113693 h 2107833"/>
              <a:gd name="connsiteX2" fmla="*/ 1655380 w 2148326"/>
              <a:gd name="connsiteY2" fmla="*/ 113693 h 2107833"/>
              <a:gd name="connsiteX3" fmla="*/ 2110154 w 2148326"/>
              <a:gd name="connsiteY3" fmla="*/ 1023242 h 2107833"/>
              <a:gd name="connsiteX4" fmla="*/ 1655380 w 2148326"/>
              <a:gd name="connsiteY4" fmla="*/ 1932791 h 2107833"/>
              <a:gd name="connsiteX5" fmla="*/ 454775 w 2148326"/>
              <a:gd name="connsiteY5" fmla="*/ 1932791 h 2107833"/>
              <a:gd name="connsiteX6" fmla="*/ 0 w 2148326"/>
              <a:gd name="connsiteY6" fmla="*/ 1023242 h 2107833"/>
              <a:gd name="connsiteX0" fmla="*/ 0 w 2148326"/>
              <a:gd name="connsiteY0" fmla="*/ 1023242 h 2107833"/>
              <a:gd name="connsiteX1" fmla="*/ 454775 w 2148326"/>
              <a:gd name="connsiteY1" fmla="*/ 113693 h 2107833"/>
              <a:gd name="connsiteX2" fmla="*/ 1655380 w 2148326"/>
              <a:gd name="connsiteY2" fmla="*/ 113693 h 2107833"/>
              <a:gd name="connsiteX3" fmla="*/ 2110154 w 2148326"/>
              <a:gd name="connsiteY3" fmla="*/ 1023242 h 2107833"/>
              <a:gd name="connsiteX4" fmla="*/ 1655380 w 2148326"/>
              <a:gd name="connsiteY4" fmla="*/ 1932791 h 2107833"/>
              <a:gd name="connsiteX5" fmla="*/ 454775 w 2148326"/>
              <a:gd name="connsiteY5" fmla="*/ 1932791 h 2107833"/>
              <a:gd name="connsiteX6" fmla="*/ 0 w 2148326"/>
              <a:gd name="connsiteY6" fmla="*/ 1023242 h 2107833"/>
              <a:gd name="connsiteX0" fmla="*/ 38173 w 2186499"/>
              <a:gd name="connsiteY0" fmla="*/ 1023242 h 2107833"/>
              <a:gd name="connsiteX1" fmla="*/ 492948 w 2186499"/>
              <a:gd name="connsiteY1" fmla="*/ 113693 h 2107833"/>
              <a:gd name="connsiteX2" fmla="*/ 1693553 w 2186499"/>
              <a:gd name="connsiteY2" fmla="*/ 113693 h 2107833"/>
              <a:gd name="connsiteX3" fmla="*/ 2148327 w 2186499"/>
              <a:gd name="connsiteY3" fmla="*/ 1023242 h 2107833"/>
              <a:gd name="connsiteX4" fmla="*/ 1693553 w 2186499"/>
              <a:gd name="connsiteY4" fmla="*/ 1932791 h 2107833"/>
              <a:gd name="connsiteX5" fmla="*/ 492948 w 2186499"/>
              <a:gd name="connsiteY5" fmla="*/ 1932791 h 2107833"/>
              <a:gd name="connsiteX6" fmla="*/ 38173 w 2186499"/>
              <a:gd name="connsiteY6" fmla="*/ 1023242 h 2107833"/>
              <a:gd name="connsiteX0" fmla="*/ 38173 w 2186499"/>
              <a:gd name="connsiteY0" fmla="*/ 1023242 h 2107833"/>
              <a:gd name="connsiteX1" fmla="*/ 492948 w 2186499"/>
              <a:gd name="connsiteY1" fmla="*/ 113693 h 2107833"/>
              <a:gd name="connsiteX2" fmla="*/ 1693553 w 2186499"/>
              <a:gd name="connsiteY2" fmla="*/ 113693 h 2107833"/>
              <a:gd name="connsiteX3" fmla="*/ 2148327 w 2186499"/>
              <a:gd name="connsiteY3" fmla="*/ 1023242 h 2107833"/>
              <a:gd name="connsiteX4" fmla="*/ 1693553 w 2186499"/>
              <a:gd name="connsiteY4" fmla="*/ 1932791 h 2107833"/>
              <a:gd name="connsiteX5" fmla="*/ 492948 w 2186499"/>
              <a:gd name="connsiteY5" fmla="*/ 1932791 h 2107833"/>
              <a:gd name="connsiteX6" fmla="*/ 38173 w 2186499"/>
              <a:gd name="connsiteY6" fmla="*/ 1023242 h 2107833"/>
              <a:gd name="connsiteX0" fmla="*/ 15563 w 2166697"/>
              <a:gd name="connsiteY0" fmla="*/ 1142721 h 2227312"/>
              <a:gd name="connsiteX1" fmla="*/ 259322 w 2166697"/>
              <a:gd name="connsiteY1" fmla="*/ 64359 h 2227312"/>
              <a:gd name="connsiteX2" fmla="*/ 1670943 w 2166697"/>
              <a:gd name="connsiteY2" fmla="*/ 233172 h 2227312"/>
              <a:gd name="connsiteX3" fmla="*/ 2125717 w 2166697"/>
              <a:gd name="connsiteY3" fmla="*/ 1142721 h 2227312"/>
              <a:gd name="connsiteX4" fmla="*/ 1670943 w 2166697"/>
              <a:gd name="connsiteY4" fmla="*/ 2052270 h 2227312"/>
              <a:gd name="connsiteX5" fmla="*/ 470338 w 2166697"/>
              <a:gd name="connsiteY5" fmla="*/ 2052270 h 2227312"/>
              <a:gd name="connsiteX6" fmla="*/ 15563 w 2166697"/>
              <a:gd name="connsiteY6" fmla="*/ 1142721 h 2227312"/>
              <a:gd name="connsiteX0" fmla="*/ 21701 w 2153556"/>
              <a:gd name="connsiteY0" fmla="*/ 1286620 h 2371211"/>
              <a:gd name="connsiteX1" fmla="*/ 265460 w 2153556"/>
              <a:gd name="connsiteY1" fmla="*/ 208258 h 2371211"/>
              <a:gd name="connsiteX2" fmla="*/ 1888097 w 2153556"/>
              <a:gd name="connsiteY2" fmla="*/ 95717 h 2371211"/>
              <a:gd name="connsiteX3" fmla="*/ 2131855 w 2153556"/>
              <a:gd name="connsiteY3" fmla="*/ 1286620 h 2371211"/>
              <a:gd name="connsiteX4" fmla="*/ 1677081 w 2153556"/>
              <a:gd name="connsiteY4" fmla="*/ 2196169 h 2371211"/>
              <a:gd name="connsiteX5" fmla="*/ 476476 w 2153556"/>
              <a:gd name="connsiteY5" fmla="*/ 2196169 h 2371211"/>
              <a:gd name="connsiteX6" fmla="*/ 21701 w 2153556"/>
              <a:gd name="connsiteY6" fmla="*/ 1286620 h 2371211"/>
              <a:gd name="connsiteX0" fmla="*/ 21701 w 2334301"/>
              <a:gd name="connsiteY0" fmla="*/ 1288685 h 2371831"/>
              <a:gd name="connsiteX1" fmla="*/ 265460 w 2334301"/>
              <a:gd name="connsiteY1" fmla="*/ 210323 h 2371831"/>
              <a:gd name="connsiteX2" fmla="*/ 1888097 w 2334301"/>
              <a:gd name="connsiteY2" fmla="*/ 97782 h 2371831"/>
              <a:gd name="connsiteX3" fmla="*/ 2328803 w 2334301"/>
              <a:gd name="connsiteY3" fmla="*/ 1316821 h 2371831"/>
              <a:gd name="connsiteX4" fmla="*/ 1677081 w 2334301"/>
              <a:gd name="connsiteY4" fmla="*/ 2198234 h 2371831"/>
              <a:gd name="connsiteX5" fmla="*/ 476476 w 2334301"/>
              <a:gd name="connsiteY5" fmla="*/ 2198234 h 2371831"/>
              <a:gd name="connsiteX6" fmla="*/ 21701 w 2334301"/>
              <a:gd name="connsiteY6" fmla="*/ 1288685 h 2371831"/>
              <a:gd name="connsiteX0" fmla="*/ 36258 w 2348858"/>
              <a:gd name="connsiteY0" fmla="*/ 1288685 h 2290212"/>
              <a:gd name="connsiteX1" fmla="*/ 280017 w 2348858"/>
              <a:gd name="connsiteY1" fmla="*/ 210323 h 2290212"/>
              <a:gd name="connsiteX2" fmla="*/ 1902654 w 2348858"/>
              <a:gd name="connsiteY2" fmla="*/ 97782 h 2290212"/>
              <a:gd name="connsiteX3" fmla="*/ 2343360 w 2348858"/>
              <a:gd name="connsiteY3" fmla="*/ 1316821 h 2290212"/>
              <a:gd name="connsiteX4" fmla="*/ 1691638 w 2348858"/>
              <a:gd name="connsiteY4" fmla="*/ 2198234 h 2290212"/>
              <a:gd name="connsiteX5" fmla="*/ 687980 w 2348858"/>
              <a:gd name="connsiteY5" fmla="*/ 2057557 h 2290212"/>
              <a:gd name="connsiteX6" fmla="*/ 36258 w 2348858"/>
              <a:gd name="connsiteY6" fmla="*/ 1288685 h 2290212"/>
              <a:gd name="connsiteX0" fmla="*/ 15804 w 2511284"/>
              <a:gd name="connsiteY0" fmla="*/ 1288685 h 2250943"/>
              <a:gd name="connsiteX1" fmla="*/ 442443 w 2511284"/>
              <a:gd name="connsiteY1" fmla="*/ 210323 h 2250943"/>
              <a:gd name="connsiteX2" fmla="*/ 2065080 w 2511284"/>
              <a:gd name="connsiteY2" fmla="*/ 97782 h 2250943"/>
              <a:gd name="connsiteX3" fmla="*/ 2505786 w 2511284"/>
              <a:gd name="connsiteY3" fmla="*/ 1316821 h 2250943"/>
              <a:gd name="connsiteX4" fmla="*/ 1854064 w 2511284"/>
              <a:gd name="connsiteY4" fmla="*/ 2198234 h 2250943"/>
              <a:gd name="connsiteX5" fmla="*/ 850406 w 2511284"/>
              <a:gd name="connsiteY5" fmla="*/ 2057557 h 2250943"/>
              <a:gd name="connsiteX6" fmla="*/ 15804 w 2511284"/>
              <a:gd name="connsiteY6" fmla="*/ 1288685 h 2250943"/>
              <a:gd name="connsiteX0" fmla="*/ 15804 w 2511284"/>
              <a:gd name="connsiteY0" fmla="*/ 1288685 h 2250943"/>
              <a:gd name="connsiteX1" fmla="*/ 442443 w 2511284"/>
              <a:gd name="connsiteY1" fmla="*/ 210323 h 2250943"/>
              <a:gd name="connsiteX2" fmla="*/ 2065080 w 2511284"/>
              <a:gd name="connsiteY2" fmla="*/ 97782 h 2250943"/>
              <a:gd name="connsiteX3" fmla="*/ 2505786 w 2511284"/>
              <a:gd name="connsiteY3" fmla="*/ 1316821 h 2250943"/>
              <a:gd name="connsiteX4" fmla="*/ 1854064 w 2511284"/>
              <a:gd name="connsiteY4" fmla="*/ 2198234 h 2250943"/>
              <a:gd name="connsiteX5" fmla="*/ 850406 w 2511284"/>
              <a:gd name="connsiteY5" fmla="*/ 2057557 h 2250943"/>
              <a:gd name="connsiteX6" fmla="*/ 15804 w 2511284"/>
              <a:gd name="connsiteY6" fmla="*/ 1288685 h 2250943"/>
              <a:gd name="connsiteX0" fmla="*/ 16707 w 2521574"/>
              <a:gd name="connsiteY0" fmla="*/ 1354269 h 2316527"/>
              <a:gd name="connsiteX1" fmla="*/ 443346 w 2521574"/>
              <a:gd name="connsiteY1" fmla="*/ 275907 h 2316527"/>
              <a:gd name="connsiteX2" fmla="*/ 2150389 w 2521574"/>
              <a:gd name="connsiteY2" fmla="*/ 78959 h 2316527"/>
              <a:gd name="connsiteX3" fmla="*/ 2506689 w 2521574"/>
              <a:gd name="connsiteY3" fmla="*/ 1382405 h 2316527"/>
              <a:gd name="connsiteX4" fmla="*/ 1854967 w 2521574"/>
              <a:gd name="connsiteY4" fmla="*/ 2263818 h 2316527"/>
              <a:gd name="connsiteX5" fmla="*/ 851309 w 2521574"/>
              <a:gd name="connsiteY5" fmla="*/ 2123141 h 2316527"/>
              <a:gd name="connsiteX6" fmla="*/ 16707 w 2521574"/>
              <a:gd name="connsiteY6" fmla="*/ 1354269 h 2316527"/>
              <a:gd name="connsiteX0" fmla="*/ 22969 w 2528491"/>
              <a:gd name="connsiteY0" fmla="*/ 1382976 h 2345234"/>
              <a:gd name="connsiteX1" fmla="*/ 407405 w 2528491"/>
              <a:gd name="connsiteY1" fmla="*/ 220208 h 2345234"/>
              <a:gd name="connsiteX2" fmla="*/ 2156651 w 2528491"/>
              <a:gd name="connsiteY2" fmla="*/ 107666 h 2345234"/>
              <a:gd name="connsiteX3" fmla="*/ 2512951 w 2528491"/>
              <a:gd name="connsiteY3" fmla="*/ 1411112 h 2345234"/>
              <a:gd name="connsiteX4" fmla="*/ 1861229 w 2528491"/>
              <a:gd name="connsiteY4" fmla="*/ 2292525 h 2345234"/>
              <a:gd name="connsiteX5" fmla="*/ 857571 w 2528491"/>
              <a:gd name="connsiteY5" fmla="*/ 2151848 h 2345234"/>
              <a:gd name="connsiteX6" fmla="*/ 22969 w 2528491"/>
              <a:gd name="connsiteY6" fmla="*/ 1382976 h 2345234"/>
              <a:gd name="connsiteX0" fmla="*/ 22969 w 2528491"/>
              <a:gd name="connsiteY0" fmla="*/ 1382976 h 2394942"/>
              <a:gd name="connsiteX1" fmla="*/ 407405 w 2528491"/>
              <a:gd name="connsiteY1" fmla="*/ 220208 h 2394942"/>
              <a:gd name="connsiteX2" fmla="*/ 2156651 w 2528491"/>
              <a:gd name="connsiteY2" fmla="*/ 107666 h 2394942"/>
              <a:gd name="connsiteX3" fmla="*/ 2512951 w 2528491"/>
              <a:gd name="connsiteY3" fmla="*/ 1411112 h 2394942"/>
              <a:gd name="connsiteX4" fmla="*/ 1861229 w 2528491"/>
              <a:gd name="connsiteY4" fmla="*/ 2292525 h 2394942"/>
              <a:gd name="connsiteX5" fmla="*/ 857571 w 2528491"/>
              <a:gd name="connsiteY5" fmla="*/ 2151848 h 2394942"/>
              <a:gd name="connsiteX6" fmla="*/ 22969 w 2528491"/>
              <a:gd name="connsiteY6" fmla="*/ 1382976 h 2394942"/>
              <a:gd name="connsiteX0" fmla="*/ 22969 w 2528491"/>
              <a:gd name="connsiteY0" fmla="*/ 1382976 h 2409885"/>
              <a:gd name="connsiteX1" fmla="*/ 407405 w 2528491"/>
              <a:gd name="connsiteY1" fmla="*/ 220208 h 2409885"/>
              <a:gd name="connsiteX2" fmla="*/ 2156651 w 2528491"/>
              <a:gd name="connsiteY2" fmla="*/ 107666 h 2409885"/>
              <a:gd name="connsiteX3" fmla="*/ 2512951 w 2528491"/>
              <a:gd name="connsiteY3" fmla="*/ 1411112 h 2409885"/>
              <a:gd name="connsiteX4" fmla="*/ 1861229 w 2528491"/>
              <a:gd name="connsiteY4" fmla="*/ 2292525 h 2409885"/>
              <a:gd name="connsiteX5" fmla="*/ 857571 w 2528491"/>
              <a:gd name="connsiteY5" fmla="*/ 2151848 h 2409885"/>
              <a:gd name="connsiteX6" fmla="*/ 22969 w 2528491"/>
              <a:gd name="connsiteY6" fmla="*/ 1382976 h 2409885"/>
              <a:gd name="connsiteX0" fmla="*/ 22969 w 2643137"/>
              <a:gd name="connsiteY0" fmla="*/ 1457425 h 2484334"/>
              <a:gd name="connsiteX1" fmla="*/ 407405 w 2643137"/>
              <a:gd name="connsiteY1" fmla="*/ 294657 h 2484334"/>
              <a:gd name="connsiteX2" fmla="*/ 2156651 w 2643137"/>
              <a:gd name="connsiteY2" fmla="*/ 182115 h 2484334"/>
              <a:gd name="connsiteX3" fmla="*/ 2512951 w 2643137"/>
              <a:gd name="connsiteY3" fmla="*/ 1485561 h 2484334"/>
              <a:gd name="connsiteX4" fmla="*/ 1861229 w 2643137"/>
              <a:gd name="connsiteY4" fmla="*/ 2366974 h 2484334"/>
              <a:gd name="connsiteX5" fmla="*/ 857571 w 2643137"/>
              <a:gd name="connsiteY5" fmla="*/ 2226297 h 2484334"/>
              <a:gd name="connsiteX6" fmla="*/ 22969 w 2643137"/>
              <a:gd name="connsiteY6" fmla="*/ 1457425 h 2484334"/>
              <a:gd name="connsiteX0" fmla="*/ 22969 w 2524221"/>
              <a:gd name="connsiteY0" fmla="*/ 1469876 h 2496785"/>
              <a:gd name="connsiteX1" fmla="*/ 407405 w 2524221"/>
              <a:gd name="connsiteY1" fmla="*/ 307108 h 2496785"/>
              <a:gd name="connsiteX2" fmla="*/ 2156651 w 2524221"/>
              <a:gd name="connsiteY2" fmla="*/ 194566 h 2496785"/>
              <a:gd name="connsiteX3" fmla="*/ 2512951 w 2524221"/>
              <a:gd name="connsiteY3" fmla="*/ 1498012 h 2496785"/>
              <a:gd name="connsiteX4" fmla="*/ 1861229 w 2524221"/>
              <a:gd name="connsiteY4" fmla="*/ 2379425 h 2496785"/>
              <a:gd name="connsiteX5" fmla="*/ 857571 w 2524221"/>
              <a:gd name="connsiteY5" fmla="*/ 2238748 h 2496785"/>
              <a:gd name="connsiteX6" fmla="*/ 22969 w 2524221"/>
              <a:gd name="connsiteY6" fmla="*/ 1469876 h 2496785"/>
              <a:gd name="connsiteX0" fmla="*/ 22969 w 2545519"/>
              <a:gd name="connsiteY0" fmla="*/ 1494797 h 2521706"/>
              <a:gd name="connsiteX1" fmla="*/ 407405 w 2545519"/>
              <a:gd name="connsiteY1" fmla="*/ 332029 h 2521706"/>
              <a:gd name="connsiteX2" fmla="*/ 2156651 w 2545519"/>
              <a:gd name="connsiteY2" fmla="*/ 219487 h 2521706"/>
              <a:gd name="connsiteX3" fmla="*/ 2512951 w 2545519"/>
              <a:gd name="connsiteY3" fmla="*/ 1522933 h 2521706"/>
              <a:gd name="connsiteX4" fmla="*/ 1861229 w 2545519"/>
              <a:gd name="connsiteY4" fmla="*/ 2404346 h 2521706"/>
              <a:gd name="connsiteX5" fmla="*/ 857571 w 2545519"/>
              <a:gd name="connsiteY5" fmla="*/ 2263669 h 2521706"/>
              <a:gd name="connsiteX6" fmla="*/ 22969 w 2545519"/>
              <a:gd name="connsiteY6" fmla="*/ 1494797 h 252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5519" h="2521706">
                <a:moveTo>
                  <a:pt x="22969" y="1494797"/>
                </a:moveTo>
                <a:cubicBezTo>
                  <a:pt x="-52059" y="1172857"/>
                  <a:pt x="51791" y="544581"/>
                  <a:pt x="407405" y="332029"/>
                </a:cubicBezTo>
                <a:cubicBezTo>
                  <a:pt x="763019" y="119477"/>
                  <a:pt x="1693186" y="-232216"/>
                  <a:pt x="2156651" y="219487"/>
                </a:cubicBezTo>
                <a:cubicBezTo>
                  <a:pt x="2620116" y="671190"/>
                  <a:pt x="2562188" y="1158790"/>
                  <a:pt x="2512951" y="1522933"/>
                </a:cubicBezTo>
                <a:cubicBezTo>
                  <a:pt x="2463714" y="1887076"/>
                  <a:pt x="2137126" y="2280890"/>
                  <a:pt x="1861229" y="2404346"/>
                </a:cubicBezTo>
                <a:cubicBezTo>
                  <a:pt x="1585332" y="2527802"/>
                  <a:pt x="1121745" y="2640343"/>
                  <a:pt x="857571" y="2263669"/>
                </a:cubicBezTo>
                <a:cubicBezTo>
                  <a:pt x="593397" y="1886995"/>
                  <a:pt x="97997" y="1816737"/>
                  <a:pt x="22969" y="1494797"/>
                </a:cubicBezTo>
                <a:close/>
              </a:path>
            </a:pathLst>
          </a:custGeom>
          <a:blipFill dpi="0" rotWithShape="1">
            <a:blip r:embed="rId2">
              <a:extLst>
                <a:ext uri="{28A0092B-C50C-407E-A947-70E740481C1C}">
                  <a14:useLocalDpi xmlns:a14="http://schemas.microsoft.com/office/drawing/2010/main" val="0"/>
                </a:ext>
              </a:extLst>
            </a:blip>
            <a:srcRect/>
            <a:stretch>
              <a:fillRect l="4000" t="30000" r="5000" b="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9" name="Group 19">
            <a:extLst>
              <a:ext uri="{FF2B5EF4-FFF2-40B4-BE49-F238E27FC236}">
                <a16:creationId xmlns:a16="http://schemas.microsoft.com/office/drawing/2014/main" id="{FB9E00BE-D22D-4AFF-AB38-46469E0E4C7E}"/>
              </a:ext>
            </a:extLst>
          </p:cNvPr>
          <p:cNvGrpSpPr/>
          <p:nvPr/>
        </p:nvGrpSpPr>
        <p:grpSpPr>
          <a:xfrm flipH="1">
            <a:off x="3508214" y="41537"/>
            <a:ext cx="7063697" cy="1233121"/>
            <a:chOff x="1345124" y="1141262"/>
            <a:chExt cx="7063697" cy="1233121"/>
          </a:xfrm>
        </p:grpSpPr>
        <p:sp>
          <p:nvSpPr>
            <p:cNvPr id="60" name="Rectangle: Rounded Corners 7">
              <a:extLst>
                <a:ext uri="{FF2B5EF4-FFF2-40B4-BE49-F238E27FC236}">
                  <a16:creationId xmlns:a16="http://schemas.microsoft.com/office/drawing/2014/main" id="{36FF9565-D75C-40AB-BECE-AFEDE0B8131F}"/>
                </a:ext>
              </a:extLst>
            </p:cNvPr>
            <p:cNvSpPr/>
            <p:nvPr/>
          </p:nvSpPr>
          <p:spPr>
            <a:xfrm>
              <a:off x="2617622" y="1303140"/>
              <a:ext cx="5791199" cy="9144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Top Corners Rounded 8">
              <a:extLst>
                <a:ext uri="{FF2B5EF4-FFF2-40B4-BE49-F238E27FC236}">
                  <a16:creationId xmlns:a16="http://schemas.microsoft.com/office/drawing/2014/main" id="{0A6EABCE-7879-49C8-BAAD-4FDD03A3D05C}"/>
                </a:ext>
              </a:extLst>
            </p:cNvPr>
            <p:cNvSpPr/>
            <p:nvPr/>
          </p:nvSpPr>
          <p:spPr>
            <a:xfrm rot="5400000">
              <a:off x="7639750" y="1417440"/>
              <a:ext cx="685800" cy="685800"/>
            </a:xfrm>
            <a:prstGeom prst="round2SameRect">
              <a:avLst>
                <a:gd name="adj1" fmla="val 50000"/>
                <a:gd name="adj2" fmla="val 0"/>
              </a:avLst>
            </a:prstGeom>
            <a:solidFill>
              <a:srgbClr val="FF99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12">
              <a:extLst>
                <a:ext uri="{FF2B5EF4-FFF2-40B4-BE49-F238E27FC236}">
                  <a16:creationId xmlns:a16="http://schemas.microsoft.com/office/drawing/2014/main" id="{5B95EBD3-A608-47DC-83A6-8E21F6EBB516}"/>
                </a:ext>
              </a:extLst>
            </p:cNvPr>
            <p:cNvSpPr/>
            <p:nvPr/>
          </p:nvSpPr>
          <p:spPr>
            <a:xfrm>
              <a:off x="3168386" y="1501061"/>
              <a:ext cx="513522" cy="51352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10">
              <a:extLst>
                <a:ext uri="{FF2B5EF4-FFF2-40B4-BE49-F238E27FC236}">
                  <a16:creationId xmlns:a16="http://schemas.microsoft.com/office/drawing/2014/main" id="{488810AB-E00A-4F2B-B563-9F2C27D2D499}"/>
                </a:ext>
              </a:extLst>
            </p:cNvPr>
            <p:cNvSpPr/>
            <p:nvPr/>
          </p:nvSpPr>
          <p:spPr>
            <a:xfrm>
              <a:off x="2207744" y="1141262"/>
              <a:ext cx="1233121" cy="123312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Circle: Hollow 11">
              <a:extLst>
                <a:ext uri="{FF2B5EF4-FFF2-40B4-BE49-F238E27FC236}">
                  <a16:creationId xmlns:a16="http://schemas.microsoft.com/office/drawing/2014/main" id="{ABBA7577-B771-48EF-86CF-9A74C497E9DF}"/>
                </a:ext>
              </a:extLst>
            </p:cNvPr>
            <p:cNvSpPr/>
            <p:nvPr/>
          </p:nvSpPr>
          <p:spPr>
            <a:xfrm>
              <a:off x="2367104" y="1300622"/>
              <a:ext cx="914400" cy="914400"/>
            </a:xfrm>
            <a:prstGeom prst="donut">
              <a:avLst>
                <a:gd name="adj" fmla="val 17462"/>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5" name="Rectangle 15">
              <a:extLst>
                <a:ext uri="{FF2B5EF4-FFF2-40B4-BE49-F238E27FC236}">
                  <a16:creationId xmlns:a16="http://schemas.microsoft.com/office/drawing/2014/main" id="{8B2A56F7-039A-4BD8-A060-7D6C2E14E3EB}"/>
                </a:ext>
              </a:extLst>
            </p:cNvPr>
            <p:cNvSpPr/>
            <p:nvPr/>
          </p:nvSpPr>
          <p:spPr>
            <a:xfrm>
              <a:off x="1704085" y="1650439"/>
              <a:ext cx="814573" cy="19661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14">
              <a:extLst>
                <a:ext uri="{FF2B5EF4-FFF2-40B4-BE49-F238E27FC236}">
                  <a16:creationId xmlns:a16="http://schemas.microsoft.com/office/drawing/2014/main" id="{F2E5135D-88B7-448F-8BF4-A164DFD74A63}"/>
                </a:ext>
              </a:extLst>
            </p:cNvPr>
            <p:cNvSpPr/>
            <p:nvPr/>
          </p:nvSpPr>
          <p:spPr>
            <a:xfrm>
              <a:off x="1345124" y="1487039"/>
              <a:ext cx="520504" cy="520504"/>
            </a:xfrm>
            <a:prstGeom prst="ellipse">
              <a:avLst/>
            </a:prstGeom>
            <a:solidFill>
              <a:srgbClr val="D4D0DE"/>
            </a:solidFill>
            <a:ln w="1365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 name="Picture 3">
              <a:extLst>
                <a:ext uri="{FF2B5EF4-FFF2-40B4-BE49-F238E27FC236}">
                  <a16:creationId xmlns:a16="http://schemas.microsoft.com/office/drawing/2014/main" id="{F72EC253-709D-4811-9F6A-40B9DB33DF3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b="14051"/>
            <a:stretch/>
          </p:blipFill>
          <p:spPr>
            <a:xfrm>
              <a:off x="7743108" y="1566908"/>
              <a:ext cx="479084" cy="411767"/>
            </a:xfrm>
            <a:prstGeom prst="rect">
              <a:avLst/>
            </a:prstGeom>
          </p:spPr>
        </p:pic>
        <p:sp>
          <p:nvSpPr>
            <p:cNvPr id="74" name="TextBox 16">
              <a:extLst>
                <a:ext uri="{FF2B5EF4-FFF2-40B4-BE49-F238E27FC236}">
                  <a16:creationId xmlns:a16="http://schemas.microsoft.com/office/drawing/2014/main" id="{8484D194-8FBB-41BA-92C5-C09CA04D14D2}"/>
                </a:ext>
              </a:extLst>
            </p:cNvPr>
            <p:cNvSpPr txBox="1"/>
            <p:nvPr/>
          </p:nvSpPr>
          <p:spPr>
            <a:xfrm>
              <a:off x="3627620" y="1472716"/>
              <a:ext cx="4310391" cy="646331"/>
            </a:xfrm>
            <a:prstGeom prst="rect">
              <a:avLst/>
            </a:prstGeom>
            <a:noFill/>
          </p:spPr>
          <p:txBody>
            <a:bodyPr wrap="square" rtlCol="0">
              <a:spAutoFit/>
            </a:bodyPr>
            <a:lstStyle/>
            <a:p>
              <a:pPr algn="r"/>
              <a:r>
                <a:rPr lang="ar-SY" b="1" dirty="0"/>
                <a:t>أحول باستخدام ( يمين،  شمال ) مع الاستفادة من </a:t>
              </a:r>
            </a:p>
            <a:p>
              <a:pPr algn="r"/>
              <a:r>
                <a:rPr lang="ar-SY" b="1" dirty="0"/>
                <a:t>المثال الأول :</a:t>
              </a:r>
            </a:p>
          </p:txBody>
        </p:sp>
        <p:sp>
          <p:nvSpPr>
            <p:cNvPr id="75" name="TextBox 18">
              <a:extLst>
                <a:ext uri="{FF2B5EF4-FFF2-40B4-BE49-F238E27FC236}">
                  <a16:creationId xmlns:a16="http://schemas.microsoft.com/office/drawing/2014/main" id="{F07770C7-2019-491F-A263-C4022F48B5B1}"/>
                </a:ext>
              </a:extLst>
            </p:cNvPr>
            <p:cNvSpPr txBox="1"/>
            <p:nvPr/>
          </p:nvSpPr>
          <p:spPr>
            <a:xfrm>
              <a:off x="2841537" y="1472819"/>
              <a:ext cx="184731" cy="523220"/>
            </a:xfrm>
            <a:prstGeom prst="rect">
              <a:avLst/>
            </a:prstGeom>
            <a:noFill/>
          </p:spPr>
          <p:txBody>
            <a:bodyPr wrap="none" rtlCol="0">
              <a:spAutoFit/>
            </a:bodyPr>
            <a:lstStyle/>
            <a:p>
              <a:endParaRPr lang="en-US" sz="2800" b="1" dirty="0">
                <a:solidFill>
                  <a:schemeClr val="bg1"/>
                </a:solidFill>
              </a:endParaRPr>
            </a:p>
          </p:txBody>
        </p:sp>
      </p:grpSp>
      <p:sp>
        <p:nvSpPr>
          <p:cNvPr id="24" name="Rectangle 3">
            <a:extLst>
              <a:ext uri="{FF2B5EF4-FFF2-40B4-BE49-F238E27FC236}">
                <a16:creationId xmlns:a16="http://schemas.microsoft.com/office/drawing/2014/main" id="{A650EE87-109A-4FFC-B85B-9C8EF6F3F81E}"/>
              </a:ext>
            </a:extLst>
          </p:cNvPr>
          <p:cNvSpPr/>
          <p:nvPr/>
        </p:nvSpPr>
        <p:spPr>
          <a:xfrm>
            <a:off x="9962498" y="0"/>
            <a:ext cx="2369127" cy="6882964"/>
          </a:xfrm>
          <a:prstGeom prst="rect">
            <a:avLst/>
          </a:prstGeom>
          <a:solidFill>
            <a:srgbClr val="394551"/>
          </a:solidFill>
          <a:ln>
            <a:noFill/>
          </a:ln>
          <a:effectLst>
            <a:outerShdw blurRad="203200" dist="165100" dir="8100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4">
            <a:extLst>
              <a:ext uri="{FF2B5EF4-FFF2-40B4-BE49-F238E27FC236}">
                <a16:creationId xmlns:a16="http://schemas.microsoft.com/office/drawing/2014/main" id="{A1295199-7112-49CE-A47A-FAFBD118A2EE}"/>
              </a:ext>
            </a:extLst>
          </p:cNvPr>
          <p:cNvSpPr/>
          <p:nvPr/>
        </p:nvSpPr>
        <p:spPr>
          <a:xfrm>
            <a:off x="9962494" y="4504719"/>
            <a:ext cx="2369127" cy="324853"/>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D0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5">
            <a:extLst>
              <a:ext uri="{FF2B5EF4-FFF2-40B4-BE49-F238E27FC236}">
                <a16:creationId xmlns:a16="http://schemas.microsoft.com/office/drawing/2014/main" id="{F4E55228-552B-4BD1-B0B6-B030A6B8087C}"/>
              </a:ext>
            </a:extLst>
          </p:cNvPr>
          <p:cNvSpPr/>
          <p:nvPr/>
        </p:nvSpPr>
        <p:spPr>
          <a:xfrm flipV="1">
            <a:off x="9962495" y="1937984"/>
            <a:ext cx="2369127" cy="541422"/>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C0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
            <a:extLst>
              <a:ext uri="{FF2B5EF4-FFF2-40B4-BE49-F238E27FC236}">
                <a16:creationId xmlns:a16="http://schemas.microsoft.com/office/drawing/2014/main" id="{3C8FC663-0353-4E6E-B772-6136B2A1A6C7}"/>
              </a:ext>
            </a:extLst>
          </p:cNvPr>
          <p:cNvSpPr/>
          <p:nvPr/>
        </p:nvSpPr>
        <p:spPr>
          <a:xfrm>
            <a:off x="9962494" y="2479406"/>
            <a:ext cx="1812760" cy="2025313"/>
          </a:xfrm>
          <a:prstGeom prst="rect">
            <a:avLst/>
          </a:prstGeom>
          <a:solidFill>
            <a:srgbClr val="1B2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9">
            <a:extLst>
              <a:ext uri="{FF2B5EF4-FFF2-40B4-BE49-F238E27FC236}">
                <a16:creationId xmlns:a16="http://schemas.microsoft.com/office/drawing/2014/main" id="{F19CB0CF-105C-4C4F-8E44-3E29B15F3E0E}"/>
              </a:ext>
            </a:extLst>
          </p:cNvPr>
          <p:cNvGrpSpPr/>
          <p:nvPr/>
        </p:nvGrpSpPr>
        <p:grpSpPr>
          <a:xfrm>
            <a:off x="10725021" y="2054066"/>
            <a:ext cx="422036" cy="100487"/>
            <a:chOff x="2432178" y="1589141"/>
            <a:chExt cx="422036" cy="100487"/>
          </a:xfrm>
        </p:grpSpPr>
        <p:sp>
          <p:nvSpPr>
            <p:cNvPr id="29" name="Light1">
              <a:extLst>
                <a:ext uri="{FF2B5EF4-FFF2-40B4-BE49-F238E27FC236}">
                  <a16:creationId xmlns:a16="http://schemas.microsoft.com/office/drawing/2014/main" id="{56DD5D2D-6AB0-4B7C-98A4-DB080266E35C}"/>
                </a:ext>
              </a:extLst>
            </p:cNvPr>
            <p:cNvSpPr/>
            <p:nvPr/>
          </p:nvSpPr>
          <p:spPr>
            <a:xfrm rot="16200000">
              <a:off x="2604384" y="1416938"/>
              <a:ext cx="77628"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0">
              <a:extLst>
                <a:ext uri="{FF2B5EF4-FFF2-40B4-BE49-F238E27FC236}">
                  <a16:creationId xmlns:a16="http://schemas.microsoft.com/office/drawing/2014/main" id="{EAC20CE0-B6D8-47A9-BA99-A971031F1970}"/>
                </a:ext>
              </a:extLst>
            </p:cNvPr>
            <p:cNvSpPr/>
            <p:nvPr/>
          </p:nvSpPr>
          <p:spPr>
            <a:xfrm>
              <a:off x="2432178" y="1643909"/>
              <a:ext cx="422032" cy="45719"/>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Oval 10">
            <a:extLst>
              <a:ext uri="{FF2B5EF4-FFF2-40B4-BE49-F238E27FC236}">
                <a16:creationId xmlns:a16="http://schemas.microsoft.com/office/drawing/2014/main" id="{3AFCDB30-5930-4D98-9A2B-96F9446EF2C3}"/>
              </a:ext>
            </a:extLst>
          </p:cNvPr>
          <p:cNvSpPr/>
          <p:nvPr/>
        </p:nvSpPr>
        <p:spPr>
          <a:xfrm>
            <a:off x="10890938" y="2108834"/>
            <a:ext cx="90202" cy="113813"/>
          </a:xfrm>
          <a:prstGeom prst="ellipse">
            <a:avLst/>
          </a:prstGeom>
          <a:solidFill>
            <a:schemeClr val="bg1"/>
          </a:solidFill>
          <a:ln>
            <a:noFill/>
          </a:ln>
          <a:effectLst>
            <a:glow rad="254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12">
            <a:extLst>
              <a:ext uri="{FF2B5EF4-FFF2-40B4-BE49-F238E27FC236}">
                <a16:creationId xmlns:a16="http://schemas.microsoft.com/office/drawing/2014/main" id="{AFD528B4-9773-44C9-AA05-400F5E14FCB5}"/>
              </a:ext>
            </a:extLst>
          </p:cNvPr>
          <p:cNvGrpSpPr/>
          <p:nvPr/>
        </p:nvGrpSpPr>
        <p:grpSpPr>
          <a:xfrm>
            <a:off x="10361973" y="1870854"/>
            <a:ext cx="1184557" cy="1101140"/>
            <a:chOff x="381259" y="1883160"/>
            <a:chExt cx="1184557" cy="1101140"/>
          </a:xfrm>
        </p:grpSpPr>
        <p:grpSp>
          <p:nvGrpSpPr>
            <p:cNvPr id="40" name="Group 11">
              <a:extLst>
                <a:ext uri="{FF2B5EF4-FFF2-40B4-BE49-F238E27FC236}">
                  <a16:creationId xmlns:a16="http://schemas.microsoft.com/office/drawing/2014/main" id="{05111B57-645F-45A4-BD21-9851AC6A1B08}"/>
                </a:ext>
              </a:extLst>
            </p:cNvPr>
            <p:cNvGrpSpPr/>
            <p:nvPr/>
          </p:nvGrpSpPr>
          <p:grpSpPr>
            <a:xfrm>
              <a:off x="381259" y="2129310"/>
              <a:ext cx="1184557" cy="854990"/>
              <a:chOff x="367418" y="2096843"/>
              <a:chExt cx="1184557" cy="854990"/>
            </a:xfrm>
          </p:grpSpPr>
          <p:sp>
            <p:nvSpPr>
              <p:cNvPr id="44" name="Flowchart: Manual Operation 24">
                <a:extLst>
                  <a:ext uri="{FF2B5EF4-FFF2-40B4-BE49-F238E27FC236}">
                    <a16:creationId xmlns:a16="http://schemas.microsoft.com/office/drawing/2014/main" id="{6AD2585D-80A6-4283-9DFF-61C6DD7D2E28}"/>
                  </a:ext>
                </a:extLst>
              </p:cNvPr>
              <p:cNvSpPr/>
              <p:nvPr/>
            </p:nvSpPr>
            <p:spPr>
              <a:xfrm flipV="1">
                <a:off x="367418" y="2096843"/>
                <a:ext cx="1184557" cy="85499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604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604"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lowchart: Manual Operation 24">
                <a:extLst>
                  <a:ext uri="{FF2B5EF4-FFF2-40B4-BE49-F238E27FC236}">
                    <a16:creationId xmlns:a16="http://schemas.microsoft.com/office/drawing/2014/main" id="{D5D655EE-BE3F-46DB-BB74-F3D6ACE217E3}"/>
                  </a:ext>
                </a:extLst>
              </p:cNvPr>
              <p:cNvSpPr/>
              <p:nvPr/>
            </p:nvSpPr>
            <p:spPr>
              <a:xfrm flipV="1">
                <a:off x="514603" y="2117757"/>
                <a:ext cx="890189" cy="64252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430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430"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lowchart: Manual Operation 24">
              <a:extLst>
                <a:ext uri="{FF2B5EF4-FFF2-40B4-BE49-F238E27FC236}">
                  <a16:creationId xmlns:a16="http://schemas.microsoft.com/office/drawing/2014/main" id="{4E13F46C-4766-4B65-B42A-EB157CF86FB8}"/>
                </a:ext>
              </a:extLst>
            </p:cNvPr>
            <p:cNvSpPr/>
            <p:nvPr/>
          </p:nvSpPr>
          <p:spPr>
            <a:xfrm flipV="1">
              <a:off x="629298" y="1883160"/>
              <a:ext cx="660399" cy="85202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65000">
                  <a:srgbClr val="FFFFFF">
                    <a:lumMod val="0"/>
                    <a:lumOff val="100000"/>
                    <a:alpha val="18000"/>
                  </a:srgbClr>
                </a:gs>
                <a:gs pos="36000">
                  <a:srgbClr val="00FFFF">
                    <a:alpha val="80000"/>
                  </a:srgbClr>
                </a:gs>
                <a:gs pos="0">
                  <a:srgbClr val="00FFFF"/>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Oval 17">
            <a:extLst>
              <a:ext uri="{FF2B5EF4-FFF2-40B4-BE49-F238E27FC236}">
                <a16:creationId xmlns:a16="http://schemas.microsoft.com/office/drawing/2014/main" id="{AAD442B8-ED74-4063-9010-2E7B5F0886D8}"/>
              </a:ext>
            </a:extLst>
          </p:cNvPr>
          <p:cNvSpPr/>
          <p:nvPr/>
        </p:nvSpPr>
        <p:spPr>
          <a:xfrm>
            <a:off x="10604630" y="712134"/>
            <a:ext cx="900997" cy="900997"/>
          </a:xfrm>
          <a:prstGeom prst="ellipse">
            <a:avLst/>
          </a:prstGeom>
          <a:solidFill>
            <a:srgbClr val="39455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16">
            <a:extLst>
              <a:ext uri="{FF2B5EF4-FFF2-40B4-BE49-F238E27FC236}">
                <a16:creationId xmlns:a16="http://schemas.microsoft.com/office/drawing/2014/main" id="{5BCE99D9-251B-47B0-80CC-0AB4529BEB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28742" y="822919"/>
            <a:ext cx="670605" cy="71764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52" name="Group 21">
            <a:extLst>
              <a:ext uri="{FF2B5EF4-FFF2-40B4-BE49-F238E27FC236}">
                <a16:creationId xmlns:a16="http://schemas.microsoft.com/office/drawing/2014/main" id="{841406D0-9B78-4B69-ABC9-05A40A4C639C}"/>
              </a:ext>
            </a:extLst>
          </p:cNvPr>
          <p:cNvGrpSpPr/>
          <p:nvPr/>
        </p:nvGrpSpPr>
        <p:grpSpPr>
          <a:xfrm>
            <a:off x="9994541" y="2698094"/>
            <a:ext cx="2003394" cy="805723"/>
            <a:chOff x="32045" y="2673130"/>
            <a:chExt cx="2003394" cy="805723"/>
          </a:xfrm>
        </p:grpSpPr>
        <p:sp>
          <p:nvSpPr>
            <p:cNvPr id="53" name="TextBox 35">
              <a:extLst>
                <a:ext uri="{FF2B5EF4-FFF2-40B4-BE49-F238E27FC236}">
                  <a16:creationId xmlns:a16="http://schemas.microsoft.com/office/drawing/2014/main" id="{BC81750F-28A6-407E-93EE-0E1F964AB942}"/>
                </a:ext>
              </a:extLst>
            </p:cNvPr>
            <p:cNvSpPr txBox="1"/>
            <p:nvPr/>
          </p:nvSpPr>
          <p:spPr>
            <a:xfrm>
              <a:off x="850854" y="2673130"/>
              <a:ext cx="184731" cy="369332"/>
            </a:xfrm>
            <a:prstGeom prst="rect">
              <a:avLst/>
            </a:prstGeom>
            <a:noFill/>
          </p:spPr>
          <p:txBody>
            <a:bodyPr wrap="none" rtlCol="0">
              <a:spAutoFit/>
            </a:bodyPr>
            <a:lstStyle/>
            <a:p>
              <a:pPr algn="ctr"/>
              <a:endParaRPr lang="en-US" dirty="0">
                <a:solidFill>
                  <a:srgbClr val="00FFFF"/>
                </a:solidFill>
                <a:latin typeface="Oswald" panose="02000503000000000000" pitchFamily="2" charset="0"/>
              </a:endParaRPr>
            </a:p>
          </p:txBody>
        </p:sp>
        <p:sp>
          <p:nvSpPr>
            <p:cNvPr id="54" name="TextBox 36">
              <a:extLst>
                <a:ext uri="{FF2B5EF4-FFF2-40B4-BE49-F238E27FC236}">
                  <a16:creationId xmlns:a16="http://schemas.microsoft.com/office/drawing/2014/main" id="{6300D852-9565-4201-AB55-7B8E87730B9F}"/>
                </a:ext>
              </a:extLst>
            </p:cNvPr>
            <p:cNvSpPr txBox="1"/>
            <p:nvPr/>
          </p:nvSpPr>
          <p:spPr>
            <a:xfrm>
              <a:off x="32045" y="3078743"/>
              <a:ext cx="2003394" cy="400110"/>
            </a:xfrm>
            <a:prstGeom prst="rect">
              <a:avLst/>
            </a:prstGeom>
            <a:noFill/>
          </p:spPr>
          <p:txBody>
            <a:bodyPr wrap="square" rtlCol="0">
              <a:spAutoFit/>
            </a:bodyPr>
            <a:lstStyle/>
            <a:p>
              <a:pPr algn="ctr"/>
              <a:r>
                <a:rPr lang="ar-SY" sz="2000" dirty="0">
                  <a:solidFill>
                    <a:srgbClr val="33CCCC"/>
                  </a:solidFill>
                  <a:latin typeface="Helvetica" panose="020B0604020202020204" pitchFamily="34" charset="0"/>
                </a:rPr>
                <a:t>التَّرَاكِيبُ اللُّغَوِيَّةُ</a:t>
              </a:r>
            </a:p>
          </p:txBody>
        </p:sp>
      </p:grpSp>
      <p:sp>
        <p:nvSpPr>
          <p:cNvPr id="55" name="TextBox 1">
            <a:extLst>
              <a:ext uri="{FF2B5EF4-FFF2-40B4-BE49-F238E27FC236}">
                <a16:creationId xmlns:a16="http://schemas.microsoft.com/office/drawing/2014/main" id="{C54F66CB-3E04-4C45-996C-7E6BA81E65FE}"/>
              </a:ext>
            </a:extLst>
          </p:cNvPr>
          <p:cNvSpPr txBox="1"/>
          <p:nvPr/>
        </p:nvSpPr>
        <p:spPr>
          <a:xfrm>
            <a:off x="9962494" y="3938663"/>
            <a:ext cx="2048531" cy="830997"/>
          </a:xfrm>
          <a:prstGeom prst="rect">
            <a:avLst/>
          </a:prstGeom>
          <a:noFill/>
          <a:effectLst>
            <a:outerShdw blurRad="88900" dist="215900" dir="1800000" sy="23000" kx="1200000" algn="br" rotWithShape="0">
              <a:prstClr val="black">
                <a:alpha val="46000"/>
              </a:prstClr>
            </a:outerShdw>
          </a:effectLst>
        </p:spPr>
        <p:txBody>
          <a:bodyPr wrap="square" rtlCol="0">
            <a:spAutoFit/>
          </a:bodyPr>
          <a:lstStyle/>
          <a:p>
            <a:pPr algn="ctr"/>
            <a:r>
              <a:rPr lang="ar-SY" sz="2400" b="1" dirty="0">
                <a:solidFill>
                  <a:srgbClr val="FF0000"/>
                </a:solidFill>
                <a:latin typeface="Oswald" panose="02000503000000000000" pitchFamily="2" charset="0"/>
              </a:rPr>
              <a:t>ثالثاً</a:t>
            </a:r>
          </a:p>
          <a:p>
            <a:pPr algn="ctr"/>
            <a:r>
              <a:rPr lang="ar-SY" sz="2400" b="1" dirty="0">
                <a:solidFill>
                  <a:srgbClr val="FFC000"/>
                </a:solidFill>
                <a:latin typeface="Oswald" panose="02000503000000000000" pitchFamily="2" charset="0"/>
              </a:rPr>
              <a:t>أَستَخْدِمُ:</a:t>
            </a:r>
          </a:p>
        </p:txBody>
      </p:sp>
      <p:grpSp>
        <p:nvGrpSpPr>
          <p:cNvPr id="51" name="Group 46">
            <a:extLst>
              <a:ext uri="{FF2B5EF4-FFF2-40B4-BE49-F238E27FC236}">
                <a16:creationId xmlns:a16="http://schemas.microsoft.com/office/drawing/2014/main" id="{E1C29576-FEC7-4183-93AA-CB21C05DC595}"/>
              </a:ext>
            </a:extLst>
          </p:cNvPr>
          <p:cNvGrpSpPr/>
          <p:nvPr/>
        </p:nvGrpSpPr>
        <p:grpSpPr>
          <a:xfrm>
            <a:off x="6725798" y="2938868"/>
            <a:ext cx="1349827" cy="2091875"/>
            <a:chOff x="7888425" y="1740804"/>
            <a:chExt cx="1349827" cy="2091875"/>
          </a:xfrm>
        </p:grpSpPr>
        <p:sp>
          <p:nvSpPr>
            <p:cNvPr id="56" name="Rectangle: Rounded Corners 29">
              <a:extLst>
                <a:ext uri="{FF2B5EF4-FFF2-40B4-BE49-F238E27FC236}">
                  <a16:creationId xmlns:a16="http://schemas.microsoft.com/office/drawing/2014/main" id="{813A62C4-6E3B-4142-A4AC-E0759455EB45}"/>
                </a:ext>
              </a:extLst>
            </p:cNvPr>
            <p:cNvSpPr/>
            <p:nvPr/>
          </p:nvSpPr>
          <p:spPr>
            <a:xfrm>
              <a:off x="7888425" y="1740804"/>
              <a:ext cx="1349827" cy="2091875"/>
            </a:xfrm>
            <a:prstGeom prst="roundRect">
              <a:avLst>
                <a:gd name="adj" fmla="val 50000"/>
              </a:avLst>
            </a:prstGeom>
            <a:gradFill flip="none" rotWithShape="1">
              <a:gsLst>
                <a:gs pos="51000">
                  <a:srgbClr val="006666"/>
                </a:gs>
                <a:gs pos="100000">
                  <a:srgbClr val="00CC99"/>
                </a:gs>
              </a:gsLst>
              <a:lin ang="18900000" scaled="1"/>
              <a:tileRect/>
            </a:gra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1">
              <a:extLst>
                <a:ext uri="{FF2B5EF4-FFF2-40B4-BE49-F238E27FC236}">
                  <a16:creationId xmlns:a16="http://schemas.microsoft.com/office/drawing/2014/main" id="{A52666D3-B028-452B-8AB0-47D96C6D0DB6}"/>
                </a:ext>
              </a:extLst>
            </p:cNvPr>
            <p:cNvSpPr txBox="1"/>
            <p:nvPr/>
          </p:nvSpPr>
          <p:spPr>
            <a:xfrm>
              <a:off x="7968805" y="1863587"/>
              <a:ext cx="1143679" cy="923330"/>
            </a:xfrm>
            <a:prstGeom prst="rect">
              <a:avLst/>
            </a:prstGeom>
            <a:noFill/>
          </p:spPr>
          <p:txBody>
            <a:bodyPr wrap="square" rtlCol="0">
              <a:spAutoFit/>
            </a:bodyPr>
            <a:lstStyle/>
            <a:p>
              <a:pPr algn="ctr"/>
              <a:r>
                <a:rPr lang="ar-SY" b="1" dirty="0">
                  <a:solidFill>
                    <a:schemeClr val="bg1"/>
                  </a:solidFill>
                  <a:latin typeface="Oswald" panose="02000503000000000000" pitchFamily="2" charset="0"/>
                </a:rPr>
                <a:t>تقفُ السيارةُ قربَ الشَّجرة </a:t>
              </a:r>
              <a:endParaRPr lang="en-US" b="1" dirty="0">
                <a:solidFill>
                  <a:schemeClr val="bg1"/>
                </a:solidFill>
                <a:latin typeface="Oswald" panose="02000503000000000000" pitchFamily="2" charset="0"/>
              </a:endParaRPr>
            </a:p>
          </p:txBody>
        </p:sp>
      </p:grpSp>
      <p:sp>
        <p:nvSpPr>
          <p:cNvPr id="58" name="Freeform: Shape 30">
            <a:extLst>
              <a:ext uri="{FF2B5EF4-FFF2-40B4-BE49-F238E27FC236}">
                <a16:creationId xmlns:a16="http://schemas.microsoft.com/office/drawing/2014/main" id="{FAD80256-A8D5-493C-B5B0-EB60813399F8}"/>
              </a:ext>
            </a:extLst>
          </p:cNvPr>
          <p:cNvSpPr/>
          <p:nvPr/>
        </p:nvSpPr>
        <p:spPr>
          <a:xfrm>
            <a:off x="6558884" y="3984806"/>
            <a:ext cx="1683657" cy="2873829"/>
          </a:xfrm>
          <a:custGeom>
            <a:avLst/>
            <a:gdLst>
              <a:gd name="connsiteX0" fmla="*/ 0 w 1683657"/>
              <a:gd name="connsiteY0" fmla="*/ 0 h 2873829"/>
              <a:gd name="connsiteX1" fmla="*/ 730864 w 1683657"/>
              <a:gd name="connsiteY1" fmla="*/ 0 h 2873829"/>
              <a:gd name="connsiteX2" fmla="*/ 841828 w 1683657"/>
              <a:gd name="connsiteY2" fmla="*/ 268582 h 2873829"/>
              <a:gd name="connsiteX3" fmla="*/ 952793 w 1683657"/>
              <a:gd name="connsiteY3" fmla="*/ 0 h 2873829"/>
              <a:gd name="connsiteX4" fmla="*/ 1683657 w 1683657"/>
              <a:gd name="connsiteY4" fmla="*/ 0 h 2873829"/>
              <a:gd name="connsiteX5" fmla="*/ 1683657 w 1683657"/>
              <a:gd name="connsiteY5" fmla="*/ 2235201 h 2873829"/>
              <a:gd name="connsiteX6" fmla="*/ 1045029 w 1683657"/>
              <a:gd name="connsiteY6" fmla="*/ 2873829 h 2873829"/>
              <a:gd name="connsiteX7" fmla="*/ 638628 w 1683657"/>
              <a:gd name="connsiteY7" fmla="*/ 2873829 h 2873829"/>
              <a:gd name="connsiteX8" fmla="*/ 0 w 1683657"/>
              <a:gd name="connsiteY8" fmla="*/ 2235201 h 28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657" h="2873829">
                <a:moveTo>
                  <a:pt x="0" y="0"/>
                </a:moveTo>
                <a:lnTo>
                  <a:pt x="730864" y="0"/>
                </a:lnTo>
                <a:lnTo>
                  <a:pt x="841828" y="268582"/>
                </a:lnTo>
                <a:lnTo>
                  <a:pt x="952793" y="0"/>
                </a:lnTo>
                <a:lnTo>
                  <a:pt x="1683657" y="0"/>
                </a:lnTo>
                <a:lnTo>
                  <a:pt x="1683657" y="2235201"/>
                </a:lnTo>
                <a:cubicBezTo>
                  <a:pt x="1683657" y="2587906"/>
                  <a:pt x="1397734" y="2873829"/>
                  <a:pt x="1045029" y="2873829"/>
                </a:cubicBezTo>
                <a:lnTo>
                  <a:pt x="638628" y="2873829"/>
                </a:lnTo>
                <a:cubicBezTo>
                  <a:pt x="285923" y="2873829"/>
                  <a:pt x="0" y="2587906"/>
                  <a:pt x="0" y="2235201"/>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Y" sz="1800" dirty="0">
              <a:solidFill>
                <a:schemeClr val="tx1"/>
              </a:solidFill>
            </a:endParaRPr>
          </a:p>
        </p:txBody>
      </p:sp>
      <p:sp>
        <p:nvSpPr>
          <p:cNvPr id="69" name="TextBox 32">
            <a:extLst>
              <a:ext uri="{FF2B5EF4-FFF2-40B4-BE49-F238E27FC236}">
                <a16:creationId xmlns:a16="http://schemas.microsoft.com/office/drawing/2014/main" id="{3D351575-C37A-430D-84C9-C7B1D52E26B9}"/>
              </a:ext>
            </a:extLst>
          </p:cNvPr>
          <p:cNvSpPr txBox="1"/>
          <p:nvPr/>
        </p:nvSpPr>
        <p:spPr>
          <a:xfrm>
            <a:off x="7153964" y="5757833"/>
            <a:ext cx="478971" cy="923330"/>
          </a:xfrm>
          <a:prstGeom prst="rect">
            <a:avLst/>
          </a:prstGeom>
          <a:noFill/>
        </p:spPr>
        <p:txBody>
          <a:bodyPr wrap="square" rtlCol="0">
            <a:spAutoFit/>
          </a:bodyPr>
          <a:lstStyle/>
          <a:p>
            <a:pPr algn="ctr"/>
            <a:r>
              <a:rPr lang="en-US" sz="5400" dirty="0">
                <a:gradFill flip="none" rotWithShape="1">
                  <a:gsLst>
                    <a:gs pos="0">
                      <a:srgbClr val="00CC99"/>
                    </a:gs>
                    <a:gs pos="68000">
                      <a:srgbClr val="006666"/>
                    </a:gs>
                  </a:gsLst>
                  <a:lin ang="5400000" scaled="1"/>
                  <a:tileRect/>
                </a:gradFill>
                <a:effectLst>
                  <a:innerShdw blurRad="63500" dist="50800" dir="18900000">
                    <a:prstClr val="black">
                      <a:alpha val="50000"/>
                    </a:prstClr>
                  </a:innerShdw>
                </a:effectLst>
                <a:latin typeface="Oswald" panose="02000503000000000000" pitchFamily="2" charset="0"/>
              </a:rPr>
              <a:t>1</a:t>
            </a:r>
          </a:p>
        </p:txBody>
      </p:sp>
      <p:grpSp>
        <p:nvGrpSpPr>
          <p:cNvPr id="71" name="Group 45">
            <a:extLst>
              <a:ext uri="{FF2B5EF4-FFF2-40B4-BE49-F238E27FC236}">
                <a16:creationId xmlns:a16="http://schemas.microsoft.com/office/drawing/2014/main" id="{837CDF4C-8C58-494E-ADF0-8DC36311258D}"/>
              </a:ext>
            </a:extLst>
          </p:cNvPr>
          <p:cNvGrpSpPr/>
          <p:nvPr/>
        </p:nvGrpSpPr>
        <p:grpSpPr>
          <a:xfrm>
            <a:off x="4780129" y="2938868"/>
            <a:ext cx="1349827" cy="2091875"/>
            <a:chOff x="5483450" y="1740804"/>
            <a:chExt cx="1349827" cy="2091875"/>
          </a:xfrm>
        </p:grpSpPr>
        <p:sp>
          <p:nvSpPr>
            <p:cNvPr id="73" name="Rectangle: Rounded Corners 22">
              <a:extLst>
                <a:ext uri="{FF2B5EF4-FFF2-40B4-BE49-F238E27FC236}">
                  <a16:creationId xmlns:a16="http://schemas.microsoft.com/office/drawing/2014/main" id="{85B0CD24-3CE9-4615-9FB1-4B20CA041340}"/>
                </a:ext>
              </a:extLst>
            </p:cNvPr>
            <p:cNvSpPr/>
            <p:nvPr/>
          </p:nvSpPr>
          <p:spPr>
            <a:xfrm>
              <a:off x="5483450" y="1740804"/>
              <a:ext cx="1349827" cy="2091875"/>
            </a:xfrm>
            <a:prstGeom prst="roundRect">
              <a:avLst>
                <a:gd name="adj" fmla="val 50000"/>
              </a:avLst>
            </a:prstGeom>
            <a:solidFill>
              <a:schemeClr val="accent2">
                <a:lumMod val="75000"/>
              </a:schemeClr>
            </a:solidFill>
            <a:ln w="730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24">
              <a:extLst>
                <a:ext uri="{FF2B5EF4-FFF2-40B4-BE49-F238E27FC236}">
                  <a16:creationId xmlns:a16="http://schemas.microsoft.com/office/drawing/2014/main" id="{3E7661E5-8928-422D-965F-DA09CD27BA6A}"/>
                </a:ext>
              </a:extLst>
            </p:cNvPr>
            <p:cNvSpPr txBox="1"/>
            <p:nvPr/>
          </p:nvSpPr>
          <p:spPr>
            <a:xfrm>
              <a:off x="5586523" y="1926938"/>
              <a:ext cx="1143679" cy="923330"/>
            </a:xfrm>
            <a:prstGeom prst="rect">
              <a:avLst/>
            </a:prstGeom>
            <a:noFill/>
          </p:spPr>
          <p:txBody>
            <a:bodyPr wrap="square" rtlCol="0">
              <a:spAutoFit/>
            </a:bodyPr>
            <a:lstStyle/>
            <a:p>
              <a:pPr algn="ctr"/>
              <a:r>
                <a:rPr lang="ar-SY" b="1" dirty="0">
                  <a:solidFill>
                    <a:schemeClr val="bg1"/>
                  </a:solidFill>
                  <a:latin typeface="Oswald" panose="02000503000000000000" pitchFamily="2" charset="0"/>
                </a:rPr>
                <a:t>تقعُ المدرسةُ شمال السيارةِ </a:t>
              </a:r>
              <a:endParaRPr lang="en-US" b="1" dirty="0">
                <a:solidFill>
                  <a:schemeClr val="bg1"/>
                </a:solidFill>
                <a:latin typeface="Oswald" panose="02000503000000000000" pitchFamily="2" charset="0"/>
              </a:endParaRPr>
            </a:p>
          </p:txBody>
        </p:sp>
      </p:grpSp>
      <p:sp>
        <p:nvSpPr>
          <p:cNvPr id="77" name="Freeform: Shape 23">
            <a:extLst>
              <a:ext uri="{FF2B5EF4-FFF2-40B4-BE49-F238E27FC236}">
                <a16:creationId xmlns:a16="http://schemas.microsoft.com/office/drawing/2014/main" id="{F1125DC8-3E1E-4406-B6C6-64EA52C83356}"/>
              </a:ext>
            </a:extLst>
          </p:cNvPr>
          <p:cNvSpPr/>
          <p:nvPr/>
        </p:nvSpPr>
        <p:spPr>
          <a:xfrm>
            <a:off x="4481464" y="4009135"/>
            <a:ext cx="1683657" cy="2873829"/>
          </a:xfrm>
          <a:custGeom>
            <a:avLst/>
            <a:gdLst>
              <a:gd name="connsiteX0" fmla="*/ 0 w 1683657"/>
              <a:gd name="connsiteY0" fmla="*/ 0 h 2873829"/>
              <a:gd name="connsiteX1" fmla="*/ 730864 w 1683657"/>
              <a:gd name="connsiteY1" fmla="*/ 0 h 2873829"/>
              <a:gd name="connsiteX2" fmla="*/ 841828 w 1683657"/>
              <a:gd name="connsiteY2" fmla="*/ 268582 h 2873829"/>
              <a:gd name="connsiteX3" fmla="*/ 952793 w 1683657"/>
              <a:gd name="connsiteY3" fmla="*/ 0 h 2873829"/>
              <a:gd name="connsiteX4" fmla="*/ 1683657 w 1683657"/>
              <a:gd name="connsiteY4" fmla="*/ 0 h 2873829"/>
              <a:gd name="connsiteX5" fmla="*/ 1683657 w 1683657"/>
              <a:gd name="connsiteY5" fmla="*/ 2235201 h 2873829"/>
              <a:gd name="connsiteX6" fmla="*/ 1045029 w 1683657"/>
              <a:gd name="connsiteY6" fmla="*/ 2873829 h 2873829"/>
              <a:gd name="connsiteX7" fmla="*/ 638628 w 1683657"/>
              <a:gd name="connsiteY7" fmla="*/ 2873829 h 2873829"/>
              <a:gd name="connsiteX8" fmla="*/ 0 w 1683657"/>
              <a:gd name="connsiteY8" fmla="*/ 2235201 h 287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3657" h="2873829">
                <a:moveTo>
                  <a:pt x="0" y="0"/>
                </a:moveTo>
                <a:lnTo>
                  <a:pt x="730864" y="0"/>
                </a:lnTo>
                <a:lnTo>
                  <a:pt x="841828" y="268582"/>
                </a:lnTo>
                <a:lnTo>
                  <a:pt x="952793" y="0"/>
                </a:lnTo>
                <a:lnTo>
                  <a:pt x="1683657" y="0"/>
                </a:lnTo>
                <a:lnTo>
                  <a:pt x="1683657" y="2235201"/>
                </a:lnTo>
                <a:cubicBezTo>
                  <a:pt x="1683657" y="2587906"/>
                  <a:pt x="1397734" y="2873829"/>
                  <a:pt x="1045029" y="2873829"/>
                </a:cubicBezTo>
                <a:lnTo>
                  <a:pt x="638628" y="2873829"/>
                </a:lnTo>
                <a:cubicBezTo>
                  <a:pt x="285923" y="2873829"/>
                  <a:pt x="0" y="2587906"/>
                  <a:pt x="0" y="2235201"/>
                </a:cubicBez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8" name="TextBox 25">
            <a:extLst>
              <a:ext uri="{FF2B5EF4-FFF2-40B4-BE49-F238E27FC236}">
                <a16:creationId xmlns:a16="http://schemas.microsoft.com/office/drawing/2014/main" id="{BCC75072-725A-4389-A9A1-A942BE16AFB6}"/>
              </a:ext>
            </a:extLst>
          </p:cNvPr>
          <p:cNvSpPr txBox="1"/>
          <p:nvPr/>
        </p:nvSpPr>
        <p:spPr>
          <a:xfrm>
            <a:off x="5208295" y="5757833"/>
            <a:ext cx="478971" cy="923330"/>
          </a:xfrm>
          <a:prstGeom prst="rect">
            <a:avLst/>
          </a:prstGeom>
          <a:noFill/>
        </p:spPr>
        <p:txBody>
          <a:bodyPr wrap="square" rtlCol="0">
            <a:spAutoFit/>
          </a:bodyPr>
          <a:lstStyle/>
          <a:p>
            <a:pPr algn="ctr"/>
            <a:r>
              <a:rPr lang="en-US" sz="5400" dirty="0">
                <a:gradFill flip="none" rotWithShape="1">
                  <a:gsLst>
                    <a:gs pos="0">
                      <a:srgbClr val="00CCFF"/>
                    </a:gs>
                    <a:gs pos="68000">
                      <a:srgbClr val="0000CC"/>
                    </a:gs>
                  </a:gsLst>
                  <a:lin ang="5400000" scaled="1"/>
                  <a:tileRect/>
                </a:gradFill>
                <a:effectLst>
                  <a:innerShdw blurRad="63500" dist="50800" dir="18900000">
                    <a:prstClr val="black">
                      <a:alpha val="50000"/>
                    </a:prstClr>
                  </a:innerShdw>
                </a:effectLst>
                <a:latin typeface="Oswald" panose="02000503000000000000" pitchFamily="2" charset="0"/>
              </a:rPr>
              <a:t>2</a:t>
            </a:r>
          </a:p>
        </p:txBody>
      </p:sp>
    </p:spTree>
    <p:extLst>
      <p:ext uri="{BB962C8B-B14F-4D97-AF65-F5344CB8AC3E}">
        <p14:creationId xmlns:p14="http://schemas.microsoft.com/office/powerpoint/2010/main" val="117911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200"/>
                                        <p:tgtEl>
                                          <p:spTgt spid="37"/>
                                        </p:tgtEl>
                                      </p:cBhvr>
                                    </p:animEffect>
                                  </p:childTnLst>
                                </p:cTn>
                              </p:par>
                            </p:childTnLst>
                          </p:cTn>
                        </p:par>
                        <p:par>
                          <p:cTn id="8" fill="hold">
                            <p:stCondLst>
                              <p:cond delay="200"/>
                            </p:stCondLst>
                            <p:childTnLst>
                              <p:par>
                                <p:cTn id="9" presetID="22" presetClass="entr" presetSubtype="1"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200"/>
                                        <p:tgtEl>
                                          <p:spTgt spid="52"/>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right)">
                                      <p:cBhvr>
                                        <p:cTn id="20" dur="500"/>
                                        <p:tgtEl>
                                          <p:spTgt spid="59"/>
                                        </p:tgtEl>
                                      </p:cBhvr>
                                    </p:animEffect>
                                  </p:childTnLst>
                                </p:cTn>
                              </p:par>
                              <p:par>
                                <p:cTn id="21" presetID="23" presetClass="entr" presetSubtype="32"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p:cTn id="23" dur="500" fill="hold"/>
                                        <p:tgtEl>
                                          <p:spTgt spid="70"/>
                                        </p:tgtEl>
                                        <p:attrNameLst>
                                          <p:attrName>ppt_w</p:attrName>
                                        </p:attrNameLst>
                                      </p:cBhvr>
                                      <p:tavLst>
                                        <p:tav tm="0">
                                          <p:val>
                                            <p:strVal val="4*#ppt_w"/>
                                          </p:val>
                                        </p:tav>
                                        <p:tav tm="100000">
                                          <p:val>
                                            <p:strVal val="#ppt_w"/>
                                          </p:val>
                                        </p:tav>
                                      </p:tavLst>
                                    </p:anim>
                                    <p:anim calcmode="lin" valueType="num">
                                      <p:cBhvr>
                                        <p:cTn id="24" dur="500" fill="hold"/>
                                        <p:tgtEl>
                                          <p:spTgt spid="70"/>
                                        </p:tgtEl>
                                        <p:attrNameLst>
                                          <p:attrName>ppt_h</p:attrName>
                                        </p:attrNameLst>
                                      </p:cBhvr>
                                      <p:tavLst>
                                        <p:tav tm="0">
                                          <p:val>
                                            <p:strVal val="4*#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300"/>
                                        <p:tgtEl>
                                          <p:spTgt spid="71"/>
                                        </p:tgtEl>
                                      </p:cBhvr>
                                    </p:animEffect>
                                    <p:anim calcmode="lin" valueType="num">
                                      <p:cBhvr>
                                        <p:cTn id="30" dur="300" fill="hold"/>
                                        <p:tgtEl>
                                          <p:spTgt spid="71"/>
                                        </p:tgtEl>
                                        <p:attrNameLst>
                                          <p:attrName>ppt_x</p:attrName>
                                        </p:attrNameLst>
                                      </p:cBhvr>
                                      <p:tavLst>
                                        <p:tav tm="0">
                                          <p:val>
                                            <p:strVal val="#ppt_x"/>
                                          </p:val>
                                        </p:tav>
                                        <p:tav tm="100000">
                                          <p:val>
                                            <p:strVal val="#ppt_x"/>
                                          </p:val>
                                        </p:tav>
                                      </p:tavLst>
                                    </p:anim>
                                    <p:anim calcmode="lin" valueType="num">
                                      <p:cBhvr>
                                        <p:cTn id="31" dur="300" fill="hold"/>
                                        <p:tgtEl>
                                          <p:spTgt spid="71"/>
                                        </p:tgtEl>
                                        <p:attrNameLst>
                                          <p:attrName>ppt_y</p:attrName>
                                        </p:attrNameLst>
                                      </p:cBhvr>
                                      <p:tavLst>
                                        <p:tav tm="0">
                                          <p:val>
                                            <p:strVal val="#ppt_y+.1"/>
                                          </p:val>
                                        </p:tav>
                                        <p:tav tm="100000">
                                          <p:val>
                                            <p:strVal val="#ppt_y"/>
                                          </p:val>
                                        </p:tav>
                                      </p:tavLst>
                                    </p:anim>
                                  </p:childTnLst>
                                </p:cTn>
                              </p:par>
                              <p:par>
                                <p:cTn id="32" presetID="17" presetClass="entr" presetSubtype="1"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 calcmode="lin" valueType="num">
                                      <p:cBhvr>
                                        <p:cTn id="34" dur="500" fill="hold"/>
                                        <p:tgtEl>
                                          <p:spTgt spid="78"/>
                                        </p:tgtEl>
                                        <p:attrNameLst>
                                          <p:attrName>ppt_x</p:attrName>
                                        </p:attrNameLst>
                                      </p:cBhvr>
                                      <p:tavLst>
                                        <p:tav tm="0">
                                          <p:val>
                                            <p:strVal val="#ppt_x"/>
                                          </p:val>
                                        </p:tav>
                                        <p:tav tm="100000">
                                          <p:val>
                                            <p:strVal val="#ppt_x"/>
                                          </p:val>
                                        </p:tav>
                                      </p:tavLst>
                                    </p:anim>
                                    <p:anim calcmode="lin" valueType="num">
                                      <p:cBhvr>
                                        <p:cTn id="35" dur="500" fill="hold"/>
                                        <p:tgtEl>
                                          <p:spTgt spid="78"/>
                                        </p:tgtEl>
                                        <p:attrNameLst>
                                          <p:attrName>ppt_y</p:attrName>
                                        </p:attrNameLst>
                                      </p:cBhvr>
                                      <p:tavLst>
                                        <p:tav tm="0">
                                          <p:val>
                                            <p:strVal val="#ppt_y-#ppt_h/2"/>
                                          </p:val>
                                        </p:tav>
                                        <p:tav tm="100000">
                                          <p:val>
                                            <p:strVal val="#ppt_y"/>
                                          </p:val>
                                        </p:tav>
                                      </p:tavLst>
                                    </p:anim>
                                    <p:anim calcmode="lin" valueType="num">
                                      <p:cBhvr>
                                        <p:cTn id="36" dur="500" fill="hold"/>
                                        <p:tgtEl>
                                          <p:spTgt spid="78"/>
                                        </p:tgtEl>
                                        <p:attrNameLst>
                                          <p:attrName>ppt_w</p:attrName>
                                        </p:attrNameLst>
                                      </p:cBhvr>
                                      <p:tavLst>
                                        <p:tav tm="0">
                                          <p:val>
                                            <p:strVal val="#ppt_w"/>
                                          </p:val>
                                        </p:tav>
                                        <p:tav tm="100000">
                                          <p:val>
                                            <p:strVal val="#ppt_w"/>
                                          </p:val>
                                        </p:tav>
                                      </p:tavLst>
                                    </p:anim>
                                    <p:anim calcmode="lin" valueType="num">
                                      <p:cBhvr>
                                        <p:cTn id="37" dur="500" fill="hold"/>
                                        <p:tgtEl>
                                          <p:spTgt spid="78"/>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4"/>
                                        </p:tgtEl>
                                        <p:attrNameLst>
                                          <p:attrName>style.visibility</p:attrName>
                                        </p:attrNameLst>
                                      </p:cBhvr>
                                      <p:to>
                                        <p:strVal val="visible"/>
                                      </p:to>
                                    </p:set>
                                    <p:animEffect transition="in" filter="fade">
                                      <p:cBhvr>
                                        <p:cTn id="42" dur="300"/>
                                        <p:tgtEl>
                                          <p:spTgt spid="194"/>
                                        </p:tgtEl>
                                      </p:cBhvr>
                                    </p:animEffect>
                                    <p:anim calcmode="lin" valueType="num">
                                      <p:cBhvr>
                                        <p:cTn id="43" dur="300" fill="hold"/>
                                        <p:tgtEl>
                                          <p:spTgt spid="194"/>
                                        </p:tgtEl>
                                        <p:attrNameLst>
                                          <p:attrName>ppt_x</p:attrName>
                                        </p:attrNameLst>
                                      </p:cBhvr>
                                      <p:tavLst>
                                        <p:tav tm="0">
                                          <p:val>
                                            <p:strVal val="#ppt_x"/>
                                          </p:val>
                                        </p:tav>
                                        <p:tav tm="100000">
                                          <p:val>
                                            <p:strVal val="#ppt_x"/>
                                          </p:val>
                                        </p:tav>
                                      </p:tavLst>
                                    </p:anim>
                                    <p:anim calcmode="lin" valueType="num">
                                      <p:cBhvr>
                                        <p:cTn id="44" dur="300" fill="hold"/>
                                        <p:tgtEl>
                                          <p:spTgt spid="194"/>
                                        </p:tgtEl>
                                        <p:attrNameLst>
                                          <p:attrName>ppt_y</p:attrName>
                                        </p:attrNameLst>
                                      </p:cBhvr>
                                      <p:tavLst>
                                        <p:tav tm="0">
                                          <p:val>
                                            <p:strVal val="#ppt_y+.1"/>
                                          </p:val>
                                        </p:tav>
                                        <p:tav tm="100000">
                                          <p:val>
                                            <p:strVal val="#ppt_y"/>
                                          </p:val>
                                        </p:tav>
                                      </p:tavLst>
                                    </p:anim>
                                  </p:childTnLst>
                                </p:cTn>
                              </p:par>
                              <p:par>
                                <p:cTn id="45" presetID="17" presetClass="entr" presetSubtype="1" fill="hold" grpId="0" nodeType="withEffect">
                                  <p:stCondLst>
                                    <p:cond delay="0"/>
                                  </p:stCondLst>
                                  <p:childTnLst>
                                    <p:set>
                                      <p:cBhvr>
                                        <p:cTn id="46" dur="1" fill="hold">
                                          <p:stCondLst>
                                            <p:cond delay="0"/>
                                          </p:stCondLst>
                                        </p:cTn>
                                        <p:tgtEl>
                                          <p:spTgt spid="198"/>
                                        </p:tgtEl>
                                        <p:attrNameLst>
                                          <p:attrName>style.visibility</p:attrName>
                                        </p:attrNameLst>
                                      </p:cBhvr>
                                      <p:to>
                                        <p:strVal val="visible"/>
                                      </p:to>
                                    </p:set>
                                    <p:anim calcmode="lin" valueType="num">
                                      <p:cBhvr>
                                        <p:cTn id="47" dur="500" fill="hold"/>
                                        <p:tgtEl>
                                          <p:spTgt spid="198"/>
                                        </p:tgtEl>
                                        <p:attrNameLst>
                                          <p:attrName>ppt_x</p:attrName>
                                        </p:attrNameLst>
                                      </p:cBhvr>
                                      <p:tavLst>
                                        <p:tav tm="0">
                                          <p:val>
                                            <p:strVal val="#ppt_x"/>
                                          </p:val>
                                        </p:tav>
                                        <p:tav tm="100000">
                                          <p:val>
                                            <p:strVal val="#ppt_x"/>
                                          </p:val>
                                        </p:tav>
                                      </p:tavLst>
                                    </p:anim>
                                    <p:anim calcmode="lin" valueType="num">
                                      <p:cBhvr>
                                        <p:cTn id="48" dur="500" fill="hold"/>
                                        <p:tgtEl>
                                          <p:spTgt spid="198"/>
                                        </p:tgtEl>
                                        <p:attrNameLst>
                                          <p:attrName>ppt_y</p:attrName>
                                        </p:attrNameLst>
                                      </p:cBhvr>
                                      <p:tavLst>
                                        <p:tav tm="0">
                                          <p:val>
                                            <p:strVal val="#ppt_y-#ppt_h/2"/>
                                          </p:val>
                                        </p:tav>
                                        <p:tav tm="100000">
                                          <p:val>
                                            <p:strVal val="#ppt_y"/>
                                          </p:val>
                                        </p:tav>
                                      </p:tavLst>
                                    </p:anim>
                                    <p:anim calcmode="lin" valueType="num">
                                      <p:cBhvr>
                                        <p:cTn id="49" dur="500" fill="hold"/>
                                        <p:tgtEl>
                                          <p:spTgt spid="198"/>
                                        </p:tgtEl>
                                        <p:attrNameLst>
                                          <p:attrName>ppt_w</p:attrName>
                                        </p:attrNameLst>
                                      </p:cBhvr>
                                      <p:tavLst>
                                        <p:tav tm="0">
                                          <p:val>
                                            <p:strVal val="#ppt_w"/>
                                          </p:val>
                                        </p:tav>
                                        <p:tav tm="100000">
                                          <p:val>
                                            <p:strVal val="#ppt_w"/>
                                          </p:val>
                                        </p:tav>
                                      </p:tavLst>
                                    </p:anim>
                                    <p:anim calcmode="lin" valueType="num">
                                      <p:cBhvr>
                                        <p:cTn id="50" dur="500" fill="hold"/>
                                        <p:tgtEl>
                                          <p:spTgt spid="1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P spid="70" grpId="0" animBg="1"/>
      <p:bldP spid="55" grpId="0"/>
      <p:bldP spid="7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BEA9E9-7B9E-445A-BB5E-9F5FF5B62679}"/>
              </a:ext>
            </a:extLst>
          </p:cNvPr>
          <p:cNvPicPr>
            <a:picLocks noChangeAspect="1"/>
          </p:cNvPicPr>
          <p:nvPr/>
        </p:nvPicPr>
        <p:blipFill>
          <a:blip r:embed="rId2"/>
          <a:stretch>
            <a:fillRect/>
          </a:stretch>
        </p:blipFill>
        <p:spPr>
          <a:xfrm>
            <a:off x="4801061" y="1643527"/>
            <a:ext cx="5276850" cy="4467225"/>
          </a:xfrm>
          <a:prstGeom prst="rect">
            <a:avLst/>
          </a:prstGeom>
        </p:spPr>
      </p:pic>
      <p:sp>
        <p:nvSpPr>
          <p:cNvPr id="196" name="TextBox 15">
            <a:extLst>
              <a:ext uri="{FF2B5EF4-FFF2-40B4-BE49-F238E27FC236}">
                <a16:creationId xmlns:a16="http://schemas.microsoft.com/office/drawing/2014/main" id="{2433092E-4B9F-4F76-A08D-DF5FB93F1D8C}"/>
              </a:ext>
            </a:extLst>
          </p:cNvPr>
          <p:cNvSpPr txBox="1"/>
          <p:nvPr/>
        </p:nvSpPr>
        <p:spPr>
          <a:xfrm>
            <a:off x="10044027" y="2041556"/>
            <a:ext cx="798286" cy="338554"/>
          </a:xfrm>
          <a:prstGeom prst="rect">
            <a:avLst/>
          </a:prstGeom>
          <a:noFill/>
        </p:spPr>
        <p:txBody>
          <a:bodyPr wrap="square" rtlCol="0">
            <a:spAutoFit/>
          </a:bodyPr>
          <a:lstStyle/>
          <a:p>
            <a:r>
              <a:rPr lang="en-US" sz="1600" dirty="0">
                <a:latin typeface="Century Gothic" panose="020B0502020202020204" pitchFamily="34" charset="0"/>
              </a:rPr>
              <a:t>62%</a:t>
            </a:r>
          </a:p>
        </p:txBody>
      </p:sp>
      <p:sp>
        <p:nvSpPr>
          <p:cNvPr id="208" name="TextBox 27">
            <a:extLst>
              <a:ext uri="{FF2B5EF4-FFF2-40B4-BE49-F238E27FC236}">
                <a16:creationId xmlns:a16="http://schemas.microsoft.com/office/drawing/2014/main" id="{33DB34A6-BCFE-4DCE-83DD-5532A5489616}"/>
              </a:ext>
            </a:extLst>
          </p:cNvPr>
          <p:cNvSpPr txBox="1"/>
          <p:nvPr/>
        </p:nvSpPr>
        <p:spPr>
          <a:xfrm>
            <a:off x="10044027" y="2795891"/>
            <a:ext cx="798286" cy="338554"/>
          </a:xfrm>
          <a:prstGeom prst="rect">
            <a:avLst/>
          </a:prstGeom>
          <a:noFill/>
        </p:spPr>
        <p:txBody>
          <a:bodyPr wrap="square" rtlCol="0">
            <a:spAutoFit/>
          </a:bodyPr>
          <a:lstStyle/>
          <a:p>
            <a:r>
              <a:rPr lang="en-US" sz="1600" dirty="0">
                <a:latin typeface="Century Gothic" panose="020B0502020202020204" pitchFamily="34" charset="0"/>
              </a:rPr>
              <a:t>80%</a:t>
            </a:r>
          </a:p>
        </p:txBody>
      </p:sp>
      <p:sp>
        <p:nvSpPr>
          <p:cNvPr id="220" name="TextBox 39">
            <a:extLst>
              <a:ext uri="{FF2B5EF4-FFF2-40B4-BE49-F238E27FC236}">
                <a16:creationId xmlns:a16="http://schemas.microsoft.com/office/drawing/2014/main" id="{0CBA0C26-0616-45EC-AD61-708D4ABF8AC5}"/>
              </a:ext>
            </a:extLst>
          </p:cNvPr>
          <p:cNvSpPr txBox="1"/>
          <p:nvPr/>
        </p:nvSpPr>
        <p:spPr>
          <a:xfrm>
            <a:off x="10044027" y="3515080"/>
            <a:ext cx="798286" cy="338554"/>
          </a:xfrm>
          <a:prstGeom prst="rect">
            <a:avLst/>
          </a:prstGeom>
          <a:noFill/>
        </p:spPr>
        <p:txBody>
          <a:bodyPr wrap="square" rtlCol="0">
            <a:spAutoFit/>
          </a:bodyPr>
          <a:lstStyle/>
          <a:p>
            <a:r>
              <a:rPr lang="en-US" sz="1600" dirty="0">
                <a:latin typeface="Century Gothic" panose="020B0502020202020204" pitchFamily="34" charset="0"/>
              </a:rPr>
              <a:t>55%</a:t>
            </a:r>
          </a:p>
        </p:txBody>
      </p:sp>
      <p:sp>
        <p:nvSpPr>
          <p:cNvPr id="232" name="TextBox 51">
            <a:extLst>
              <a:ext uri="{FF2B5EF4-FFF2-40B4-BE49-F238E27FC236}">
                <a16:creationId xmlns:a16="http://schemas.microsoft.com/office/drawing/2014/main" id="{DBBB88DF-4B75-430A-A630-8EBFFD77D62A}"/>
              </a:ext>
            </a:extLst>
          </p:cNvPr>
          <p:cNvSpPr txBox="1"/>
          <p:nvPr/>
        </p:nvSpPr>
        <p:spPr>
          <a:xfrm>
            <a:off x="10044027" y="4261529"/>
            <a:ext cx="798286" cy="338554"/>
          </a:xfrm>
          <a:prstGeom prst="rect">
            <a:avLst/>
          </a:prstGeom>
          <a:noFill/>
        </p:spPr>
        <p:txBody>
          <a:bodyPr wrap="square" rtlCol="0">
            <a:spAutoFit/>
          </a:bodyPr>
          <a:lstStyle/>
          <a:p>
            <a:r>
              <a:rPr lang="en-US" sz="1600" dirty="0">
                <a:latin typeface="Century Gothic" panose="020B0502020202020204" pitchFamily="34" charset="0"/>
              </a:rPr>
              <a:t>55%</a:t>
            </a:r>
          </a:p>
        </p:txBody>
      </p:sp>
      <p:sp>
        <p:nvSpPr>
          <p:cNvPr id="244" name="TextBox 63">
            <a:extLst>
              <a:ext uri="{FF2B5EF4-FFF2-40B4-BE49-F238E27FC236}">
                <a16:creationId xmlns:a16="http://schemas.microsoft.com/office/drawing/2014/main" id="{40855AE9-4073-44EF-A8E0-943A25A71F5F}"/>
              </a:ext>
            </a:extLst>
          </p:cNvPr>
          <p:cNvSpPr txBox="1"/>
          <p:nvPr/>
        </p:nvSpPr>
        <p:spPr>
          <a:xfrm>
            <a:off x="10044027" y="4965760"/>
            <a:ext cx="798286" cy="338554"/>
          </a:xfrm>
          <a:prstGeom prst="rect">
            <a:avLst/>
          </a:prstGeom>
          <a:noFill/>
        </p:spPr>
        <p:txBody>
          <a:bodyPr wrap="square" rtlCol="0">
            <a:spAutoFit/>
          </a:bodyPr>
          <a:lstStyle/>
          <a:p>
            <a:r>
              <a:rPr lang="en-US" sz="1600" dirty="0">
                <a:latin typeface="Century Gothic" panose="020B0502020202020204" pitchFamily="34" charset="0"/>
              </a:rPr>
              <a:t>95%</a:t>
            </a:r>
          </a:p>
        </p:txBody>
      </p:sp>
      <p:grpSp>
        <p:nvGrpSpPr>
          <p:cNvPr id="128" name="Group 19">
            <a:extLst>
              <a:ext uri="{FF2B5EF4-FFF2-40B4-BE49-F238E27FC236}">
                <a16:creationId xmlns:a16="http://schemas.microsoft.com/office/drawing/2014/main" id="{FB9E00BE-D22D-4AFF-AB38-46469E0E4C7E}"/>
              </a:ext>
            </a:extLst>
          </p:cNvPr>
          <p:cNvGrpSpPr/>
          <p:nvPr/>
        </p:nvGrpSpPr>
        <p:grpSpPr>
          <a:xfrm flipH="1">
            <a:off x="3508214" y="41537"/>
            <a:ext cx="7063697" cy="1233121"/>
            <a:chOff x="1345124" y="1141262"/>
            <a:chExt cx="7063697" cy="1233121"/>
          </a:xfrm>
        </p:grpSpPr>
        <p:sp>
          <p:nvSpPr>
            <p:cNvPr id="129" name="Rectangle: Rounded Corners 7">
              <a:extLst>
                <a:ext uri="{FF2B5EF4-FFF2-40B4-BE49-F238E27FC236}">
                  <a16:creationId xmlns:a16="http://schemas.microsoft.com/office/drawing/2014/main" id="{36FF9565-D75C-40AB-BECE-AFEDE0B8131F}"/>
                </a:ext>
              </a:extLst>
            </p:cNvPr>
            <p:cNvSpPr/>
            <p:nvPr/>
          </p:nvSpPr>
          <p:spPr>
            <a:xfrm>
              <a:off x="2617622" y="1303140"/>
              <a:ext cx="5791199" cy="9144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Top Corners Rounded 8">
              <a:extLst>
                <a:ext uri="{FF2B5EF4-FFF2-40B4-BE49-F238E27FC236}">
                  <a16:creationId xmlns:a16="http://schemas.microsoft.com/office/drawing/2014/main" id="{0A6EABCE-7879-49C8-BAAD-4FDD03A3D05C}"/>
                </a:ext>
              </a:extLst>
            </p:cNvPr>
            <p:cNvSpPr/>
            <p:nvPr/>
          </p:nvSpPr>
          <p:spPr>
            <a:xfrm rot="5400000">
              <a:off x="7639750" y="1417440"/>
              <a:ext cx="685800" cy="685800"/>
            </a:xfrm>
            <a:prstGeom prst="round2SameRect">
              <a:avLst>
                <a:gd name="adj1" fmla="val 50000"/>
                <a:gd name="adj2" fmla="val 0"/>
              </a:avLst>
            </a:prstGeom>
            <a:solidFill>
              <a:srgbClr val="FF99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2">
              <a:extLst>
                <a:ext uri="{FF2B5EF4-FFF2-40B4-BE49-F238E27FC236}">
                  <a16:creationId xmlns:a16="http://schemas.microsoft.com/office/drawing/2014/main" id="{5B95EBD3-A608-47DC-83A6-8E21F6EBB516}"/>
                </a:ext>
              </a:extLst>
            </p:cNvPr>
            <p:cNvSpPr/>
            <p:nvPr/>
          </p:nvSpPr>
          <p:spPr>
            <a:xfrm>
              <a:off x="3168386" y="1501061"/>
              <a:ext cx="513522" cy="51352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0">
              <a:extLst>
                <a:ext uri="{FF2B5EF4-FFF2-40B4-BE49-F238E27FC236}">
                  <a16:creationId xmlns:a16="http://schemas.microsoft.com/office/drawing/2014/main" id="{488810AB-E00A-4F2B-B563-9F2C27D2D499}"/>
                </a:ext>
              </a:extLst>
            </p:cNvPr>
            <p:cNvSpPr/>
            <p:nvPr/>
          </p:nvSpPr>
          <p:spPr>
            <a:xfrm>
              <a:off x="2207744" y="1141262"/>
              <a:ext cx="1233121" cy="123312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Circle: Hollow 11">
              <a:extLst>
                <a:ext uri="{FF2B5EF4-FFF2-40B4-BE49-F238E27FC236}">
                  <a16:creationId xmlns:a16="http://schemas.microsoft.com/office/drawing/2014/main" id="{ABBA7577-B771-48EF-86CF-9A74C497E9DF}"/>
                </a:ext>
              </a:extLst>
            </p:cNvPr>
            <p:cNvSpPr/>
            <p:nvPr/>
          </p:nvSpPr>
          <p:spPr>
            <a:xfrm>
              <a:off x="2367104" y="1300622"/>
              <a:ext cx="914400" cy="914400"/>
            </a:xfrm>
            <a:prstGeom prst="donut">
              <a:avLst>
                <a:gd name="adj" fmla="val 17462"/>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4" name="Rectangle 15">
              <a:extLst>
                <a:ext uri="{FF2B5EF4-FFF2-40B4-BE49-F238E27FC236}">
                  <a16:creationId xmlns:a16="http://schemas.microsoft.com/office/drawing/2014/main" id="{8B2A56F7-039A-4BD8-A060-7D6C2E14E3EB}"/>
                </a:ext>
              </a:extLst>
            </p:cNvPr>
            <p:cNvSpPr/>
            <p:nvPr/>
          </p:nvSpPr>
          <p:spPr>
            <a:xfrm>
              <a:off x="1704085" y="1650439"/>
              <a:ext cx="814573" cy="19661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Oval 14">
              <a:extLst>
                <a:ext uri="{FF2B5EF4-FFF2-40B4-BE49-F238E27FC236}">
                  <a16:creationId xmlns:a16="http://schemas.microsoft.com/office/drawing/2014/main" id="{F2E5135D-88B7-448F-8BF4-A164DFD74A63}"/>
                </a:ext>
              </a:extLst>
            </p:cNvPr>
            <p:cNvSpPr/>
            <p:nvPr/>
          </p:nvSpPr>
          <p:spPr>
            <a:xfrm>
              <a:off x="1345124" y="1487039"/>
              <a:ext cx="520504" cy="520504"/>
            </a:xfrm>
            <a:prstGeom prst="ellipse">
              <a:avLst/>
            </a:prstGeom>
            <a:solidFill>
              <a:srgbClr val="D4D0DE"/>
            </a:solidFill>
            <a:ln w="1365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6" name="Picture 3">
              <a:extLst>
                <a:ext uri="{FF2B5EF4-FFF2-40B4-BE49-F238E27FC236}">
                  <a16:creationId xmlns:a16="http://schemas.microsoft.com/office/drawing/2014/main" id="{F72EC253-709D-4811-9F6A-40B9DB33DF3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b="14051"/>
            <a:stretch/>
          </p:blipFill>
          <p:spPr>
            <a:xfrm>
              <a:off x="7743108" y="1566908"/>
              <a:ext cx="479084" cy="411767"/>
            </a:xfrm>
            <a:prstGeom prst="rect">
              <a:avLst/>
            </a:prstGeom>
          </p:spPr>
        </p:pic>
        <p:sp>
          <p:nvSpPr>
            <p:cNvPr id="137" name="TextBox 16">
              <a:extLst>
                <a:ext uri="{FF2B5EF4-FFF2-40B4-BE49-F238E27FC236}">
                  <a16:creationId xmlns:a16="http://schemas.microsoft.com/office/drawing/2014/main" id="{8484D194-8FBB-41BA-92C5-C09CA04D14D2}"/>
                </a:ext>
              </a:extLst>
            </p:cNvPr>
            <p:cNvSpPr txBox="1"/>
            <p:nvPr/>
          </p:nvSpPr>
          <p:spPr>
            <a:xfrm>
              <a:off x="3630119" y="1492802"/>
              <a:ext cx="4310391" cy="646331"/>
            </a:xfrm>
            <a:prstGeom prst="rect">
              <a:avLst/>
            </a:prstGeom>
            <a:noFill/>
          </p:spPr>
          <p:txBody>
            <a:bodyPr wrap="square" rtlCol="0">
              <a:spAutoFit/>
            </a:bodyPr>
            <a:lstStyle/>
            <a:p>
              <a:pPr algn="r"/>
              <a:r>
                <a:rPr lang="ar-SY" b="1" dirty="0"/>
                <a:t>أرتب الأفكار حسب ورودها بالنص ثم أكتبها لأكون </a:t>
              </a:r>
            </a:p>
            <a:p>
              <a:pPr algn="r"/>
              <a:r>
                <a:rPr lang="ar-SY" b="1" dirty="0"/>
                <a:t>فقرة :</a:t>
              </a:r>
              <a:endParaRPr lang="en-US" dirty="0"/>
            </a:p>
          </p:txBody>
        </p:sp>
        <p:sp>
          <p:nvSpPr>
            <p:cNvPr id="138" name="TextBox 18">
              <a:extLst>
                <a:ext uri="{FF2B5EF4-FFF2-40B4-BE49-F238E27FC236}">
                  <a16:creationId xmlns:a16="http://schemas.microsoft.com/office/drawing/2014/main" id="{F07770C7-2019-491F-A263-C4022F48B5B1}"/>
                </a:ext>
              </a:extLst>
            </p:cNvPr>
            <p:cNvSpPr txBox="1"/>
            <p:nvPr/>
          </p:nvSpPr>
          <p:spPr>
            <a:xfrm>
              <a:off x="2841537" y="1472819"/>
              <a:ext cx="184731" cy="523220"/>
            </a:xfrm>
            <a:prstGeom prst="rect">
              <a:avLst/>
            </a:prstGeom>
            <a:noFill/>
          </p:spPr>
          <p:txBody>
            <a:bodyPr wrap="none" rtlCol="0">
              <a:spAutoFit/>
            </a:bodyPr>
            <a:lstStyle/>
            <a:p>
              <a:endParaRPr lang="en-US" sz="2800" b="1" dirty="0">
                <a:solidFill>
                  <a:schemeClr val="bg1"/>
                </a:solidFill>
              </a:endParaRPr>
            </a:p>
          </p:txBody>
        </p:sp>
      </p:grpSp>
      <p:sp>
        <p:nvSpPr>
          <p:cNvPr id="58" name="Rectangle 3">
            <a:extLst>
              <a:ext uri="{FF2B5EF4-FFF2-40B4-BE49-F238E27FC236}">
                <a16:creationId xmlns:a16="http://schemas.microsoft.com/office/drawing/2014/main" id="{A650EE87-109A-4FFC-B85B-9C8EF6F3F81E}"/>
              </a:ext>
            </a:extLst>
          </p:cNvPr>
          <p:cNvSpPr/>
          <p:nvPr/>
        </p:nvSpPr>
        <p:spPr>
          <a:xfrm>
            <a:off x="9962498" y="0"/>
            <a:ext cx="2369127" cy="6882964"/>
          </a:xfrm>
          <a:prstGeom prst="rect">
            <a:avLst/>
          </a:prstGeom>
          <a:solidFill>
            <a:srgbClr val="394551"/>
          </a:solidFill>
          <a:ln>
            <a:noFill/>
          </a:ln>
          <a:effectLst>
            <a:outerShdw blurRad="203200" dist="165100" dir="8100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14">
            <a:extLst>
              <a:ext uri="{FF2B5EF4-FFF2-40B4-BE49-F238E27FC236}">
                <a16:creationId xmlns:a16="http://schemas.microsoft.com/office/drawing/2014/main" id="{A1295199-7112-49CE-A47A-FAFBD118A2EE}"/>
              </a:ext>
            </a:extLst>
          </p:cNvPr>
          <p:cNvSpPr/>
          <p:nvPr/>
        </p:nvSpPr>
        <p:spPr>
          <a:xfrm>
            <a:off x="9962494" y="4504719"/>
            <a:ext cx="2369127" cy="324853"/>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D0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15">
            <a:extLst>
              <a:ext uri="{FF2B5EF4-FFF2-40B4-BE49-F238E27FC236}">
                <a16:creationId xmlns:a16="http://schemas.microsoft.com/office/drawing/2014/main" id="{F4E55228-552B-4BD1-B0B6-B030A6B8087C}"/>
              </a:ext>
            </a:extLst>
          </p:cNvPr>
          <p:cNvSpPr/>
          <p:nvPr/>
        </p:nvSpPr>
        <p:spPr>
          <a:xfrm flipV="1">
            <a:off x="9962495" y="1937984"/>
            <a:ext cx="2369127" cy="541422"/>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C0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
            <a:extLst>
              <a:ext uri="{FF2B5EF4-FFF2-40B4-BE49-F238E27FC236}">
                <a16:creationId xmlns:a16="http://schemas.microsoft.com/office/drawing/2014/main" id="{3C8FC663-0353-4E6E-B772-6136B2A1A6C7}"/>
              </a:ext>
            </a:extLst>
          </p:cNvPr>
          <p:cNvSpPr/>
          <p:nvPr/>
        </p:nvSpPr>
        <p:spPr>
          <a:xfrm>
            <a:off x="9962494" y="2479406"/>
            <a:ext cx="1812760" cy="2025313"/>
          </a:xfrm>
          <a:prstGeom prst="rect">
            <a:avLst/>
          </a:prstGeom>
          <a:solidFill>
            <a:srgbClr val="1B2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9">
            <a:extLst>
              <a:ext uri="{FF2B5EF4-FFF2-40B4-BE49-F238E27FC236}">
                <a16:creationId xmlns:a16="http://schemas.microsoft.com/office/drawing/2014/main" id="{F19CB0CF-105C-4C4F-8E44-3E29B15F3E0E}"/>
              </a:ext>
            </a:extLst>
          </p:cNvPr>
          <p:cNvGrpSpPr/>
          <p:nvPr/>
        </p:nvGrpSpPr>
        <p:grpSpPr>
          <a:xfrm>
            <a:off x="10725021" y="2054066"/>
            <a:ext cx="422036" cy="100487"/>
            <a:chOff x="2432178" y="1589141"/>
            <a:chExt cx="422036" cy="100487"/>
          </a:xfrm>
        </p:grpSpPr>
        <p:sp>
          <p:nvSpPr>
            <p:cNvPr id="63" name="Light1">
              <a:extLst>
                <a:ext uri="{FF2B5EF4-FFF2-40B4-BE49-F238E27FC236}">
                  <a16:creationId xmlns:a16="http://schemas.microsoft.com/office/drawing/2014/main" id="{56DD5D2D-6AB0-4B7C-98A4-DB080266E35C}"/>
                </a:ext>
              </a:extLst>
            </p:cNvPr>
            <p:cNvSpPr/>
            <p:nvPr/>
          </p:nvSpPr>
          <p:spPr>
            <a:xfrm rot="16200000">
              <a:off x="2604384" y="1416938"/>
              <a:ext cx="77628"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4" name="Oval 20">
              <a:extLst>
                <a:ext uri="{FF2B5EF4-FFF2-40B4-BE49-F238E27FC236}">
                  <a16:creationId xmlns:a16="http://schemas.microsoft.com/office/drawing/2014/main" id="{EAC20CE0-B6D8-47A9-BA99-A971031F1970}"/>
                </a:ext>
              </a:extLst>
            </p:cNvPr>
            <p:cNvSpPr/>
            <p:nvPr/>
          </p:nvSpPr>
          <p:spPr>
            <a:xfrm>
              <a:off x="2432178" y="1643909"/>
              <a:ext cx="422032" cy="45719"/>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Oval 10">
            <a:extLst>
              <a:ext uri="{FF2B5EF4-FFF2-40B4-BE49-F238E27FC236}">
                <a16:creationId xmlns:a16="http://schemas.microsoft.com/office/drawing/2014/main" id="{3AFCDB30-5930-4D98-9A2B-96F9446EF2C3}"/>
              </a:ext>
            </a:extLst>
          </p:cNvPr>
          <p:cNvSpPr/>
          <p:nvPr/>
        </p:nvSpPr>
        <p:spPr>
          <a:xfrm>
            <a:off x="10890938" y="2108834"/>
            <a:ext cx="90202" cy="113813"/>
          </a:xfrm>
          <a:prstGeom prst="ellipse">
            <a:avLst/>
          </a:prstGeom>
          <a:solidFill>
            <a:schemeClr val="bg1"/>
          </a:solidFill>
          <a:ln>
            <a:noFill/>
          </a:ln>
          <a:effectLst>
            <a:glow rad="254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12">
            <a:extLst>
              <a:ext uri="{FF2B5EF4-FFF2-40B4-BE49-F238E27FC236}">
                <a16:creationId xmlns:a16="http://schemas.microsoft.com/office/drawing/2014/main" id="{AFD528B4-9773-44C9-AA05-400F5E14FCB5}"/>
              </a:ext>
            </a:extLst>
          </p:cNvPr>
          <p:cNvGrpSpPr/>
          <p:nvPr/>
        </p:nvGrpSpPr>
        <p:grpSpPr>
          <a:xfrm>
            <a:off x="10361973" y="1870854"/>
            <a:ext cx="1184557" cy="1101140"/>
            <a:chOff x="381259" y="1883160"/>
            <a:chExt cx="1184557" cy="1101140"/>
          </a:xfrm>
        </p:grpSpPr>
        <p:grpSp>
          <p:nvGrpSpPr>
            <p:cNvPr id="67" name="Group 11">
              <a:extLst>
                <a:ext uri="{FF2B5EF4-FFF2-40B4-BE49-F238E27FC236}">
                  <a16:creationId xmlns:a16="http://schemas.microsoft.com/office/drawing/2014/main" id="{05111B57-645F-45A4-BD21-9851AC6A1B08}"/>
                </a:ext>
              </a:extLst>
            </p:cNvPr>
            <p:cNvGrpSpPr/>
            <p:nvPr/>
          </p:nvGrpSpPr>
          <p:grpSpPr>
            <a:xfrm>
              <a:off x="381259" y="2129310"/>
              <a:ext cx="1184557" cy="854990"/>
              <a:chOff x="367418" y="2096843"/>
              <a:chExt cx="1184557" cy="854990"/>
            </a:xfrm>
          </p:grpSpPr>
          <p:sp>
            <p:nvSpPr>
              <p:cNvPr id="69" name="Flowchart: Manual Operation 24">
                <a:extLst>
                  <a:ext uri="{FF2B5EF4-FFF2-40B4-BE49-F238E27FC236}">
                    <a16:creationId xmlns:a16="http://schemas.microsoft.com/office/drawing/2014/main" id="{6AD2585D-80A6-4283-9DFF-61C6DD7D2E28}"/>
                  </a:ext>
                </a:extLst>
              </p:cNvPr>
              <p:cNvSpPr/>
              <p:nvPr/>
            </p:nvSpPr>
            <p:spPr>
              <a:xfrm flipV="1">
                <a:off x="367418" y="2096843"/>
                <a:ext cx="1184557" cy="85499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604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604"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lowchart: Manual Operation 24">
                <a:extLst>
                  <a:ext uri="{FF2B5EF4-FFF2-40B4-BE49-F238E27FC236}">
                    <a16:creationId xmlns:a16="http://schemas.microsoft.com/office/drawing/2014/main" id="{D5D655EE-BE3F-46DB-BB74-F3D6ACE217E3}"/>
                  </a:ext>
                </a:extLst>
              </p:cNvPr>
              <p:cNvSpPr/>
              <p:nvPr/>
            </p:nvSpPr>
            <p:spPr>
              <a:xfrm flipV="1">
                <a:off x="514603" y="2117757"/>
                <a:ext cx="890189" cy="64252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430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430"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Flowchart: Manual Operation 24">
              <a:extLst>
                <a:ext uri="{FF2B5EF4-FFF2-40B4-BE49-F238E27FC236}">
                  <a16:creationId xmlns:a16="http://schemas.microsoft.com/office/drawing/2014/main" id="{4E13F46C-4766-4B65-B42A-EB157CF86FB8}"/>
                </a:ext>
              </a:extLst>
            </p:cNvPr>
            <p:cNvSpPr/>
            <p:nvPr/>
          </p:nvSpPr>
          <p:spPr>
            <a:xfrm flipV="1">
              <a:off x="629298" y="1883160"/>
              <a:ext cx="660399" cy="85202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65000">
                  <a:srgbClr val="FFFFFF">
                    <a:lumMod val="0"/>
                    <a:lumOff val="100000"/>
                    <a:alpha val="18000"/>
                  </a:srgbClr>
                </a:gs>
                <a:gs pos="36000">
                  <a:srgbClr val="00FFFF">
                    <a:alpha val="80000"/>
                  </a:srgbClr>
                </a:gs>
                <a:gs pos="0">
                  <a:srgbClr val="00FFFF"/>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1" name="Oval 17">
            <a:extLst>
              <a:ext uri="{FF2B5EF4-FFF2-40B4-BE49-F238E27FC236}">
                <a16:creationId xmlns:a16="http://schemas.microsoft.com/office/drawing/2014/main" id="{AAD442B8-ED74-4063-9010-2E7B5F0886D8}"/>
              </a:ext>
            </a:extLst>
          </p:cNvPr>
          <p:cNvSpPr/>
          <p:nvPr/>
        </p:nvSpPr>
        <p:spPr>
          <a:xfrm>
            <a:off x="10604630" y="712134"/>
            <a:ext cx="900997" cy="900997"/>
          </a:xfrm>
          <a:prstGeom prst="ellipse">
            <a:avLst/>
          </a:prstGeom>
          <a:solidFill>
            <a:srgbClr val="39455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 name="Picture 16">
            <a:extLst>
              <a:ext uri="{FF2B5EF4-FFF2-40B4-BE49-F238E27FC236}">
                <a16:creationId xmlns:a16="http://schemas.microsoft.com/office/drawing/2014/main" id="{5BCE99D9-251B-47B0-80CC-0AB4529BEB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1452" y="879639"/>
            <a:ext cx="627351" cy="62729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73" name="Group 21">
            <a:extLst>
              <a:ext uri="{FF2B5EF4-FFF2-40B4-BE49-F238E27FC236}">
                <a16:creationId xmlns:a16="http://schemas.microsoft.com/office/drawing/2014/main" id="{841406D0-9B78-4B69-ABC9-05A40A4C639C}"/>
              </a:ext>
            </a:extLst>
          </p:cNvPr>
          <p:cNvGrpSpPr/>
          <p:nvPr/>
        </p:nvGrpSpPr>
        <p:grpSpPr>
          <a:xfrm>
            <a:off x="9994541" y="2698094"/>
            <a:ext cx="2003394" cy="805723"/>
            <a:chOff x="32045" y="2673130"/>
            <a:chExt cx="2003394" cy="805723"/>
          </a:xfrm>
        </p:grpSpPr>
        <p:sp>
          <p:nvSpPr>
            <p:cNvPr id="74" name="TextBox 35">
              <a:extLst>
                <a:ext uri="{FF2B5EF4-FFF2-40B4-BE49-F238E27FC236}">
                  <a16:creationId xmlns:a16="http://schemas.microsoft.com/office/drawing/2014/main" id="{BC81750F-28A6-407E-93EE-0E1F964AB942}"/>
                </a:ext>
              </a:extLst>
            </p:cNvPr>
            <p:cNvSpPr txBox="1"/>
            <p:nvPr/>
          </p:nvSpPr>
          <p:spPr>
            <a:xfrm>
              <a:off x="850854" y="2673130"/>
              <a:ext cx="184731" cy="369332"/>
            </a:xfrm>
            <a:prstGeom prst="rect">
              <a:avLst/>
            </a:prstGeom>
            <a:noFill/>
          </p:spPr>
          <p:txBody>
            <a:bodyPr wrap="none" rtlCol="0">
              <a:spAutoFit/>
            </a:bodyPr>
            <a:lstStyle/>
            <a:p>
              <a:pPr algn="ctr"/>
              <a:endParaRPr lang="en-US" dirty="0">
                <a:solidFill>
                  <a:srgbClr val="00FFFF"/>
                </a:solidFill>
                <a:latin typeface="Oswald" panose="02000503000000000000" pitchFamily="2" charset="0"/>
              </a:endParaRPr>
            </a:p>
          </p:txBody>
        </p:sp>
        <p:sp>
          <p:nvSpPr>
            <p:cNvPr id="75" name="TextBox 36">
              <a:extLst>
                <a:ext uri="{FF2B5EF4-FFF2-40B4-BE49-F238E27FC236}">
                  <a16:creationId xmlns:a16="http://schemas.microsoft.com/office/drawing/2014/main" id="{6300D852-9565-4201-AB55-7B8E87730B9F}"/>
                </a:ext>
              </a:extLst>
            </p:cNvPr>
            <p:cNvSpPr txBox="1"/>
            <p:nvPr/>
          </p:nvSpPr>
          <p:spPr>
            <a:xfrm>
              <a:off x="32045" y="3078743"/>
              <a:ext cx="2003394" cy="400110"/>
            </a:xfrm>
            <a:prstGeom prst="rect">
              <a:avLst/>
            </a:prstGeom>
            <a:noFill/>
          </p:spPr>
          <p:txBody>
            <a:bodyPr wrap="square" rtlCol="0">
              <a:spAutoFit/>
            </a:bodyPr>
            <a:lstStyle/>
            <a:p>
              <a:pPr algn="ctr"/>
              <a:r>
                <a:rPr lang="ar-SY" sz="2000" dirty="0">
                  <a:solidFill>
                    <a:srgbClr val="33CCCC"/>
                  </a:solidFill>
                  <a:latin typeface="Helvetica" panose="020B0604020202020204" pitchFamily="34" charset="0"/>
                </a:rPr>
                <a:t>التَّعْبِير</a:t>
              </a:r>
              <a:endParaRPr lang="en-US" sz="2000" dirty="0">
                <a:solidFill>
                  <a:srgbClr val="33CCCC"/>
                </a:solidFill>
                <a:latin typeface="Helvetica" panose="020B0604020202020204" pitchFamily="34" charset="0"/>
              </a:endParaRPr>
            </a:p>
          </p:txBody>
        </p:sp>
      </p:grpSp>
      <p:sp>
        <p:nvSpPr>
          <p:cNvPr id="76" name="TextBox 1">
            <a:extLst>
              <a:ext uri="{FF2B5EF4-FFF2-40B4-BE49-F238E27FC236}">
                <a16:creationId xmlns:a16="http://schemas.microsoft.com/office/drawing/2014/main" id="{C54F66CB-3E04-4C45-996C-7E6BA81E65FE}"/>
              </a:ext>
            </a:extLst>
          </p:cNvPr>
          <p:cNvSpPr txBox="1"/>
          <p:nvPr/>
        </p:nvSpPr>
        <p:spPr>
          <a:xfrm>
            <a:off x="9962494" y="3938663"/>
            <a:ext cx="2048531" cy="830997"/>
          </a:xfrm>
          <a:prstGeom prst="rect">
            <a:avLst/>
          </a:prstGeom>
          <a:noFill/>
          <a:effectLst>
            <a:outerShdw blurRad="88900" dist="215900" dir="1800000" sy="23000" kx="1200000" algn="br" rotWithShape="0">
              <a:prstClr val="black">
                <a:alpha val="46000"/>
              </a:prstClr>
            </a:outerShdw>
          </a:effectLst>
        </p:spPr>
        <p:txBody>
          <a:bodyPr wrap="square" rtlCol="0">
            <a:spAutoFit/>
          </a:bodyPr>
          <a:lstStyle/>
          <a:p>
            <a:pPr algn="ctr"/>
            <a:r>
              <a:rPr lang="ar-SY" sz="2400" b="1" dirty="0">
                <a:solidFill>
                  <a:srgbClr val="FF0000"/>
                </a:solidFill>
                <a:latin typeface="Oswald" panose="02000503000000000000" pitchFamily="2" charset="0"/>
              </a:rPr>
              <a:t>أولاً</a:t>
            </a:r>
          </a:p>
          <a:p>
            <a:pPr algn="ctr"/>
            <a:r>
              <a:rPr lang="ar-SY" sz="2400" b="1" dirty="0">
                <a:solidFill>
                  <a:srgbClr val="FFC000"/>
                </a:solidFill>
                <a:latin typeface="Oswald" panose="02000503000000000000" pitchFamily="2" charset="0"/>
              </a:rPr>
              <a:t>أُعَبِّر:</a:t>
            </a:r>
            <a:endParaRPr lang="en-US" sz="2400" b="1" dirty="0">
              <a:solidFill>
                <a:srgbClr val="FFC000"/>
              </a:solidFill>
              <a:latin typeface="Oswald" panose="02000503000000000000" pitchFamily="2" charset="0"/>
            </a:endParaRPr>
          </a:p>
        </p:txBody>
      </p:sp>
      <p:sp>
        <p:nvSpPr>
          <p:cNvPr id="4" name="TextBox 3">
            <a:extLst>
              <a:ext uri="{FF2B5EF4-FFF2-40B4-BE49-F238E27FC236}">
                <a16:creationId xmlns:a16="http://schemas.microsoft.com/office/drawing/2014/main" id="{0AE1DB85-43B9-4EA9-9D51-7DD842CC2969}"/>
              </a:ext>
            </a:extLst>
          </p:cNvPr>
          <p:cNvSpPr txBox="1"/>
          <p:nvPr/>
        </p:nvSpPr>
        <p:spPr>
          <a:xfrm>
            <a:off x="9550632" y="3371437"/>
            <a:ext cx="341723" cy="523220"/>
          </a:xfrm>
          <a:prstGeom prst="rect">
            <a:avLst/>
          </a:prstGeom>
          <a:noFill/>
        </p:spPr>
        <p:txBody>
          <a:bodyPr wrap="square" rtlCol="1">
            <a:spAutoFit/>
          </a:bodyPr>
          <a:lstStyle/>
          <a:p>
            <a:r>
              <a:rPr lang="ar-SY" sz="2800" b="1" dirty="0"/>
              <a:t>2</a:t>
            </a:r>
          </a:p>
        </p:txBody>
      </p:sp>
      <p:sp>
        <p:nvSpPr>
          <p:cNvPr id="92" name="TextBox 91">
            <a:extLst>
              <a:ext uri="{FF2B5EF4-FFF2-40B4-BE49-F238E27FC236}">
                <a16:creationId xmlns:a16="http://schemas.microsoft.com/office/drawing/2014/main" id="{F9F68C30-62D0-4492-A97F-137D052EE74E}"/>
              </a:ext>
            </a:extLst>
          </p:cNvPr>
          <p:cNvSpPr txBox="1"/>
          <p:nvPr/>
        </p:nvSpPr>
        <p:spPr>
          <a:xfrm>
            <a:off x="9511926" y="2657106"/>
            <a:ext cx="341723" cy="523220"/>
          </a:xfrm>
          <a:prstGeom prst="rect">
            <a:avLst/>
          </a:prstGeom>
          <a:noFill/>
        </p:spPr>
        <p:txBody>
          <a:bodyPr wrap="square" rtlCol="1">
            <a:spAutoFit/>
          </a:bodyPr>
          <a:lstStyle/>
          <a:p>
            <a:r>
              <a:rPr lang="ar-SY" sz="2800" b="1" dirty="0"/>
              <a:t>3</a:t>
            </a:r>
          </a:p>
        </p:txBody>
      </p:sp>
      <p:sp>
        <p:nvSpPr>
          <p:cNvPr id="104" name="TextBox 103">
            <a:extLst>
              <a:ext uri="{FF2B5EF4-FFF2-40B4-BE49-F238E27FC236}">
                <a16:creationId xmlns:a16="http://schemas.microsoft.com/office/drawing/2014/main" id="{60E38113-A697-480B-BFD7-3AB9F3A51BF1}"/>
              </a:ext>
            </a:extLst>
          </p:cNvPr>
          <p:cNvSpPr txBox="1"/>
          <p:nvPr/>
        </p:nvSpPr>
        <p:spPr>
          <a:xfrm>
            <a:off x="9517464" y="1942775"/>
            <a:ext cx="341723" cy="523220"/>
          </a:xfrm>
          <a:prstGeom prst="rect">
            <a:avLst/>
          </a:prstGeom>
          <a:noFill/>
        </p:spPr>
        <p:txBody>
          <a:bodyPr wrap="square" rtlCol="1">
            <a:spAutoFit/>
          </a:bodyPr>
          <a:lstStyle/>
          <a:p>
            <a:r>
              <a:rPr lang="ar-SY" sz="2800" b="1" dirty="0"/>
              <a:t>4</a:t>
            </a:r>
          </a:p>
        </p:txBody>
      </p:sp>
      <p:sp>
        <p:nvSpPr>
          <p:cNvPr id="116" name="TextBox 115">
            <a:extLst>
              <a:ext uri="{FF2B5EF4-FFF2-40B4-BE49-F238E27FC236}">
                <a16:creationId xmlns:a16="http://schemas.microsoft.com/office/drawing/2014/main" id="{ADB21420-98C3-4F4F-A4B9-DDA23E3BD097}"/>
              </a:ext>
            </a:extLst>
          </p:cNvPr>
          <p:cNvSpPr txBox="1"/>
          <p:nvPr/>
        </p:nvSpPr>
        <p:spPr>
          <a:xfrm>
            <a:off x="9494167" y="4781094"/>
            <a:ext cx="341723" cy="523220"/>
          </a:xfrm>
          <a:prstGeom prst="rect">
            <a:avLst/>
          </a:prstGeom>
          <a:noFill/>
        </p:spPr>
        <p:txBody>
          <a:bodyPr wrap="square" rtlCol="1">
            <a:spAutoFit/>
          </a:bodyPr>
          <a:lstStyle/>
          <a:p>
            <a:r>
              <a:rPr lang="ar-SY" sz="2800" b="1" dirty="0"/>
              <a:t>5</a:t>
            </a:r>
          </a:p>
        </p:txBody>
      </p:sp>
      <p:sp>
        <p:nvSpPr>
          <p:cNvPr id="139" name="TextBox 138">
            <a:extLst>
              <a:ext uri="{FF2B5EF4-FFF2-40B4-BE49-F238E27FC236}">
                <a16:creationId xmlns:a16="http://schemas.microsoft.com/office/drawing/2014/main" id="{3BFC3CB4-A97C-41F3-A227-228F87454F10}"/>
              </a:ext>
            </a:extLst>
          </p:cNvPr>
          <p:cNvSpPr txBox="1"/>
          <p:nvPr/>
        </p:nvSpPr>
        <p:spPr>
          <a:xfrm>
            <a:off x="9494167" y="4065285"/>
            <a:ext cx="341723" cy="523220"/>
          </a:xfrm>
          <a:prstGeom prst="rect">
            <a:avLst/>
          </a:prstGeom>
          <a:noFill/>
        </p:spPr>
        <p:txBody>
          <a:bodyPr wrap="square" rtlCol="1">
            <a:spAutoFit/>
          </a:bodyPr>
          <a:lstStyle/>
          <a:p>
            <a:r>
              <a:rPr lang="ar-SY" sz="2800" b="1" dirty="0"/>
              <a:t>6</a:t>
            </a:r>
          </a:p>
        </p:txBody>
      </p:sp>
      <p:sp>
        <p:nvSpPr>
          <p:cNvPr id="5" name="Rectangle 4">
            <a:extLst>
              <a:ext uri="{FF2B5EF4-FFF2-40B4-BE49-F238E27FC236}">
                <a16:creationId xmlns:a16="http://schemas.microsoft.com/office/drawing/2014/main" id="{9CC9AD49-3CD2-41A1-A359-524C16ED46B2}"/>
              </a:ext>
            </a:extLst>
          </p:cNvPr>
          <p:cNvSpPr/>
          <p:nvPr/>
        </p:nvSpPr>
        <p:spPr>
          <a:xfrm>
            <a:off x="4277285" y="5796116"/>
            <a:ext cx="2126528" cy="448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extLst>
      <p:ext uri="{BB962C8B-B14F-4D97-AF65-F5344CB8AC3E}">
        <p14:creationId xmlns:p14="http://schemas.microsoft.com/office/powerpoint/2010/main" val="335184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up)">
                                      <p:cBhvr>
                                        <p:cTn id="7" dur="200"/>
                                        <p:tgtEl>
                                          <p:spTgt spid="66"/>
                                        </p:tgtEl>
                                      </p:cBhvr>
                                    </p:animEffect>
                                  </p:childTnLst>
                                </p:cTn>
                              </p:par>
                            </p:childTnLst>
                          </p:cTn>
                        </p:par>
                        <p:par>
                          <p:cTn id="8" fill="hold">
                            <p:stCondLst>
                              <p:cond delay="2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200"/>
                                        <p:tgtEl>
                                          <p:spTgt spid="73"/>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wipe(up)">
                                      <p:cBhvr>
                                        <p:cTn id="15" dur="500"/>
                                        <p:tgtEl>
                                          <p:spTgt spid="7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28"/>
                                        </p:tgtEl>
                                        <p:attrNameLst>
                                          <p:attrName>style.visibility</p:attrName>
                                        </p:attrNameLst>
                                      </p:cBhvr>
                                      <p:to>
                                        <p:strVal val="visible"/>
                                      </p:to>
                                    </p:set>
                                    <p:animEffect transition="in" filter="wipe(right)">
                                      <p:cBhvr>
                                        <p:cTn id="20" dur="500"/>
                                        <p:tgtEl>
                                          <p:spTgt spid="128"/>
                                        </p:tgtEl>
                                      </p:cBhvr>
                                    </p:animEffect>
                                  </p:childTnLst>
                                </p:cTn>
                              </p:par>
                            </p:childTnLst>
                          </p:cTn>
                        </p:par>
                        <p:par>
                          <p:cTn id="21" fill="hold">
                            <p:stCondLst>
                              <p:cond delay="500"/>
                            </p:stCondLst>
                            <p:childTnLst>
                              <p:par>
                                <p:cTn id="22" presetID="17" presetClass="entr" presetSubtype="8" fill="hold" grpId="0" nodeType="afterEffect">
                                  <p:stCondLst>
                                    <p:cond delay="0"/>
                                  </p:stCondLst>
                                  <p:childTnLst>
                                    <p:set>
                                      <p:cBhvr>
                                        <p:cTn id="23" dur="1" fill="hold">
                                          <p:stCondLst>
                                            <p:cond delay="0"/>
                                          </p:stCondLst>
                                        </p:cTn>
                                        <p:tgtEl>
                                          <p:spTgt spid="196"/>
                                        </p:tgtEl>
                                        <p:attrNameLst>
                                          <p:attrName>style.visibility</p:attrName>
                                        </p:attrNameLst>
                                      </p:cBhvr>
                                      <p:to>
                                        <p:strVal val="visible"/>
                                      </p:to>
                                    </p:set>
                                    <p:anim calcmode="lin" valueType="num">
                                      <p:cBhvr>
                                        <p:cTn id="24" dur="500" fill="hold"/>
                                        <p:tgtEl>
                                          <p:spTgt spid="196"/>
                                        </p:tgtEl>
                                        <p:attrNameLst>
                                          <p:attrName>ppt_x</p:attrName>
                                        </p:attrNameLst>
                                      </p:cBhvr>
                                      <p:tavLst>
                                        <p:tav tm="0">
                                          <p:val>
                                            <p:strVal val="#ppt_x-#ppt_w/2"/>
                                          </p:val>
                                        </p:tav>
                                        <p:tav tm="100000">
                                          <p:val>
                                            <p:strVal val="#ppt_x"/>
                                          </p:val>
                                        </p:tav>
                                      </p:tavLst>
                                    </p:anim>
                                    <p:anim calcmode="lin" valueType="num">
                                      <p:cBhvr>
                                        <p:cTn id="25" dur="500" fill="hold"/>
                                        <p:tgtEl>
                                          <p:spTgt spid="196"/>
                                        </p:tgtEl>
                                        <p:attrNameLst>
                                          <p:attrName>ppt_y</p:attrName>
                                        </p:attrNameLst>
                                      </p:cBhvr>
                                      <p:tavLst>
                                        <p:tav tm="0">
                                          <p:val>
                                            <p:strVal val="#ppt_y"/>
                                          </p:val>
                                        </p:tav>
                                        <p:tav tm="100000">
                                          <p:val>
                                            <p:strVal val="#ppt_y"/>
                                          </p:val>
                                        </p:tav>
                                      </p:tavLst>
                                    </p:anim>
                                    <p:anim calcmode="lin" valueType="num">
                                      <p:cBhvr>
                                        <p:cTn id="26" dur="500" fill="hold"/>
                                        <p:tgtEl>
                                          <p:spTgt spid="196"/>
                                        </p:tgtEl>
                                        <p:attrNameLst>
                                          <p:attrName>ppt_w</p:attrName>
                                        </p:attrNameLst>
                                      </p:cBhvr>
                                      <p:tavLst>
                                        <p:tav tm="0">
                                          <p:val>
                                            <p:fltVal val="0"/>
                                          </p:val>
                                        </p:tav>
                                        <p:tav tm="100000">
                                          <p:val>
                                            <p:strVal val="#ppt_w"/>
                                          </p:val>
                                        </p:tav>
                                      </p:tavLst>
                                    </p:anim>
                                    <p:anim calcmode="lin" valueType="num">
                                      <p:cBhvr>
                                        <p:cTn id="27" dur="500" fill="hold"/>
                                        <p:tgtEl>
                                          <p:spTgt spid="196"/>
                                        </p:tgtEl>
                                        <p:attrNameLst>
                                          <p:attrName>ppt_h</p:attrName>
                                        </p:attrNameLst>
                                      </p:cBhvr>
                                      <p:tavLst>
                                        <p:tav tm="0">
                                          <p:val>
                                            <p:strVal val="#ppt_h"/>
                                          </p:val>
                                        </p:tav>
                                        <p:tav tm="100000">
                                          <p:val>
                                            <p:strVal val="#ppt_h"/>
                                          </p:val>
                                        </p:tav>
                                      </p:tavLst>
                                    </p:anim>
                                  </p:childTnLst>
                                </p:cTn>
                              </p:par>
                            </p:childTnLst>
                          </p:cTn>
                        </p:par>
                        <p:par>
                          <p:cTn id="28" fill="hold">
                            <p:stCondLst>
                              <p:cond delay="1000"/>
                            </p:stCondLst>
                            <p:childTnLst>
                              <p:par>
                                <p:cTn id="29" presetID="17" presetClass="entr" presetSubtype="8" fill="hold" grpId="0" nodeType="afterEffect">
                                  <p:stCondLst>
                                    <p:cond delay="0"/>
                                  </p:stCondLst>
                                  <p:childTnLst>
                                    <p:set>
                                      <p:cBhvr>
                                        <p:cTn id="30" dur="1" fill="hold">
                                          <p:stCondLst>
                                            <p:cond delay="0"/>
                                          </p:stCondLst>
                                        </p:cTn>
                                        <p:tgtEl>
                                          <p:spTgt spid="208"/>
                                        </p:tgtEl>
                                        <p:attrNameLst>
                                          <p:attrName>style.visibility</p:attrName>
                                        </p:attrNameLst>
                                      </p:cBhvr>
                                      <p:to>
                                        <p:strVal val="visible"/>
                                      </p:to>
                                    </p:set>
                                    <p:anim calcmode="lin" valueType="num">
                                      <p:cBhvr>
                                        <p:cTn id="31" dur="500" fill="hold"/>
                                        <p:tgtEl>
                                          <p:spTgt spid="208"/>
                                        </p:tgtEl>
                                        <p:attrNameLst>
                                          <p:attrName>ppt_x</p:attrName>
                                        </p:attrNameLst>
                                      </p:cBhvr>
                                      <p:tavLst>
                                        <p:tav tm="0">
                                          <p:val>
                                            <p:strVal val="#ppt_x-#ppt_w/2"/>
                                          </p:val>
                                        </p:tav>
                                        <p:tav tm="100000">
                                          <p:val>
                                            <p:strVal val="#ppt_x"/>
                                          </p:val>
                                        </p:tav>
                                      </p:tavLst>
                                    </p:anim>
                                    <p:anim calcmode="lin" valueType="num">
                                      <p:cBhvr>
                                        <p:cTn id="32" dur="500" fill="hold"/>
                                        <p:tgtEl>
                                          <p:spTgt spid="208"/>
                                        </p:tgtEl>
                                        <p:attrNameLst>
                                          <p:attrName>ppt_y</p:attrName>
                                        </p:attrNameLst>
                                      </p:cBhvr>
                                      <p:tavLst>
                                        <p:tav tm="0">
                                          <p:val>
                                            <p:strVal val="#ppt_y"/>
                                          </p:val>
                                        </p:tav>
                                        <p:tav tm="100000">
                                          <p:val>
                                            <p:strVal val="#ppt_y"/>
                                          </p:val>
                                        </p:tav>
                                      </p:tavLst>
                                    </p:anim>
                                    <p:anim calcmode="lin" valueType="num">
                                      <p:cBhvr>
                                        <p:cTn id="33" dur="500" fill="hold"/>
                                        <p:tgtEl>
                                          <p:spTgt spid="208"/>
                                        </p:tgtEl>
                                        <p:attrNameLst>
                                          <p:attrName>ppt_w</p:attrName>
                                        </p:attrNameLst>
                                      </p:cBhvr>
                                      <p:tavLst>
                                        <p:tav tm="0">
                                          <p:val>
                                            <p:fltVal val="0"/>
                                          </p:val>
                                        </p:tav>
                                        <p:tav tm="100000">
                                          <p:val>
                                            <p:strVal val="#ppt_w"/>
                                          </p:val>
                                        </p:tav>
                                      </p:tavLst>
                                    </p:anim>
                                    <p:anim calcmode="lin" valueType="num">
                                      <p:cBhvr>
                                        <p:cTn id="34" dur="500" fill="hold"/>
                                        <p:tgtEl>
                                          <p:spTgt spid="208"/>
                                        </p:tgtEl>
                                        <p:attrNameLst>
                                          <p:attrName>ppt_h</p:attrName>
                                        </p:attrNameLst>
                                      </p:cBhvr>
                                      <p:tavLst>
                                        <p:tav tm="0">
                                          <p:val>
                                            <p:strVal val="#ppt_h"/>
                                          </p:val>
                                        </p:tav>
                                        <p:tav tm="100000">
                                          <p:val>
                                            <p:strVal val="#ppt_h"/>
                                          </p:val>
                                        </p:tav>
                                      </p:tavLst>
                                    </p:anim>
                                  </p:childTnLst>
                                </p:cTn>
                              </p:par>
                            </p:childTnLst>
                          </p:cTn>
                        </p:par>
                        <p:par>
                          <p:cTn id="35" fill="hold">
                            <p:stCondLst>
                              <p:cond delay="1500"/>
                            </p:stCondLst>
                            <p:childTnLst>
                              <p:par>
                                <p:cTn id="36" presetID="17" presetClass="entr" presetSubtype="8" fill="hold" grpId="0" nodeType="afterEffect">
                                  <p:stCondLst>
                                    <p:cond delay="0"/>
                                  </p:stCondLst>
                                  <p:childTnLst>
                                    <p:set>
                                      <p:cBhvr>
                                        <p:cTn id="37" dur="1" fill="hold">
                                          <p:stCondLst>
                                            <p:cond delay="0"/>
                                          </p:stCondLst>
                                        </p:cTn>
                                        <p:tgtEl>
                                          <p:spTgt spid="220"/>
                                        </p:tgtEl>
                                        <p:attrNameLst>
                                          <p:attrName>style.visibility</p:attrName>
                                        </p:attrNameLst>
                                      </p:cBhvr>
                                      <p:to>
                                        <p:strVal val="visible"/>
                                      </p:to>
                                    </p:set>
                                    <p:anim calcmode="lin" valueType="num">
                                      <p:cBhvr>
                                        <p:cTn id="38" dur="500" fill="hold"/>
                                        <p:tgtEl>
                                          <p:spTgt spid="220"/>
                                        </p:tgtEl>
                                        <p:attrNameLst>
                                          <p:attrName>ppt_x</p:attrName>
                                        </p:attrNameLst>
                                      </p:cBhvr>
                                      <p:tavLst>
                                        <p:tav tm="0">
                                          <p:val>
                                            <p:strVal val="#ppt_x-#ppt_w/2"/>
                                          </p:val>
                                        </p:tav>
                                        <p:tav tm="100000">
                                          <p:val>
                                            <p:strVal val="#ppt_x"/>
                                          </p:val>
                                        </p:tav>
                                      </p:tavLst>
                                    </p:anim>
                                    <p:anim calcmode="lin" valueType="num">
                                      <p:cBhvr>
                                        <p:cTn id="39" dur="500" fill="hold"/>
                                        <p:tgtEl>
                                          <p:spTgt spid="220"/>
                                        </p:tgtEl>
                                        <p:attrNameLst>
                                          <p:attrName>ppt_y</p:attrName>
                                        </p:attrNameLst>
                                      </p:cBhvr>
                                      <p:tavLst>
                                        <p:tav tm="0">
                                          <p:val>
                                            <p:strVal val="#ppt_y"/>
                                          </p:val>
                                        </p:tav>
                                        <p:tav tm="100000">
                                          <p:val>
                                            <p:strVal val="#ppt_y"/>
                                          </p:val>
                                        </p:tav>
                                      </p:tavLst>
                                    </p:anim>
                                    <p:anim calcmode="lin" valueType="num">
                                      <p:cBhvr>
                                        <p:cTn id="40" dur="500" fill="hold"/>
                                        <p:tgtEl>
                                          <p:spTgt spid="220"/>
                                        </p:tgtEl>
                                        <p:attrNameLst>
                                          <p:attrName>ppt_w</p:attrName>
                                        </p:attrNameLst>
                                      </p:cBhvr>
                                      <p:tavLst>
                                        <p:tav tm="0">
                                          <p:val>
                                            <p:fltVal val="0"/>
                                          </p:val>
                                        </p:tav>
                                        <p:tav tm="100000">
                                          <p:val>
                                            <p:strVal val="#ppt_w"/>
                                          </p:val>
                                        </p:tav>
                                      </p:tavLst>
                                    </p:anim>
                                    <p:anim calcmode="lin" valueType="num">
                                      <p:cBhvr>
                                        <p:cTn id="41" dur="500" fill="hold"/>
                                        <p:tgtEl>
                                          <p:spTgt spid="220"/>
                                        </p:tgtEl>
                                        <p:attrNameLst>
                                          <p:attrName>ppt_h</p:attrName>
                                        </p:attrNameLst>
                                      </p:cBhvr>
                                      <p:tavLst>
                                        <p:tav tm="0">
                                          <p:val>
                                            <p:strVal val="#ppt_h"/>
                                          </p:val>
                                        </p:tav>
                                        <p:tav tm="100000">
                                          <p:val>
                                            <p:strVal val="#ppt_h"/>
                                          </p:val>
                                        </p:tav>
                                      </p:tavLst>
                                    </p:anim>
                                  </p:childTnLst>
                                </p:cTn>
                              </p:par>
                            </p:childTnLst>
                          </p:cTn>
                        </p:par>
                        <p:par>
                          <p:cTn id="42" fill="hold">
                            <p:stCondLst>
                              <p:cond delay="2000"/>
                            </p:stCondLst>
                            <p:childTnLst>
                              <p:par>
                                <p:cTn id="43" presetID="17" presetClass="entr" presetSubtype="8" fill="hold" grpId="0" nodeType="afterEffect">
                                  <p:stCondLst>
                                    <p:cond delay="0"/>
                                  </p:stCondLst>
                                  <p:childTnLst>
                                    <p:set>
                                      <p:cBhvr>
                                        <p:cTn id="44" dur="1" fill="hold">
                                          <p:stCondLst>
                                            <p:cond delay="0"/>
                                          </p:stCondLst>
                                        </p:cTn>
                                        <p:tgtEl>
                                          <p:spTgt spid="232"/>
                                        </p:tgtEl>
                                        <p:attrNameLst>
                                          <p:attrName>style.visibility</p:attrName>
                                        </p:attrNameLst>
                                      </p:cBhvr>
                                      <p:to>
                                        <p:strVal val="visible"/>
                                      </p:to>
                                    </p:set>
                                    <p:anim calcmode="lin" valueType="num">
                                      <p:cBhvr>
                                        <p:cTn id="45" dur="500" fill="hold"/>
                                        <p:tgtEl>
                                          <p:spTgt spid="232"/>
                                        </p:tgtEl>
                                        <p:attrNameLst>
                                          <p:attrName>ppt_x</p:attrName>
                                        </p:attrNameLst>
                                      </p:cBhvr>
                                      <p:tavLst>
                                        <p:tav tm="0">
                                          <p:val>
                                            <p:strVal val="#ppt_x-#ppt_w/2"/>
                                          </p:val>
                                        </p:tav>
                                        <p:tav tm="100000">
                                          <p:val>
                                            <p:strVal val="#ppt_x"/>
                                          </p:val>
                                        </p:tav>
                                      </p:tavLst>
                                    </p:anim>
                                    <p:anim calcmode="lin" valueType="num">
                                      <p:cBhvr>
                                        <p:cTn id="46" dur="500" fill="hold"/>
                                        <p:tgtEl>
                                          <p:spTgt spid="232"/>
                                        </p:tgtEl>
                                        <p:attrNameLst>
                                          <p:attrName>ppt_y</p:attrName>
                                        </p:attrNameLst>
                                      </p:cBhvr>
                                      <p:tavLst>
                                        <p:tav tm="0">
                                          <p:val>
                                            <p:strVal val="#ppt_y"/>
                                          </p:val>
                                        </p:tav>
                                        <p:tav tm="100000">
                                          <p:val>
                                            <p:strVal val="#ppt_y"/>
                                          </p:val>
                                        </p:tav>
                                      </p:tavLst>
                                    </p:anim>
                                    <p:anim calcmode="lin" valueType="num">
                                      <p:cBhvr>
                                        <p:cTn id="47" dur="500" fill="hold"/>
                                        <p:tgtEl>
                                          <p:spTgt spid="232"/>
                                        </p:tgtEl>
                                        <p:attrNameLst>
                                          <p:attrName>ppt_w</p:attrName>
                                        </p:attrNameLst>
                                      </p:cBhvr>
                                      <p:tavLst>
                                        <p:tav tm="0">
                                          <p:val>
                                            <p:fltVal val="0"/>
                                          </p:val>
                                        </p:tav>
                                        <p:tav tm="100000">
                                          <p:val>
                                            <p:strVal val="#ppt_w"/>
                                          </p:val>
                                        </p:tav>
                                      </p:tavLst>
                                    </p:anim>
                                    <p:anim calcmode="lin" valueType="num">
                                      <p:cBhvr>
                                        <p:cTn id="48" dur="500" fill="hold"/>
                                        <p:tgtEl>
                                          <p:spTgt spid="232"/>
                                        </p:tgtEl>
                                        <p:attrNameLst>
                                          <p:attrName>ppt_h</p:attrName>
                                        </p:attrNameLst>
                                      </p:cBhvr>
                                      <p:tavLst>
                                        <p:tav tm="0">
                                          <p:val>
                                            <p:strVal val="#ppt_h"/>
                                          </p:val>
                                        </p:tav>
                                        <p:tav tm="100000">
                                          <p:val>
                                            <p:strVal val="#ppt_h"/>
                                          </p:val>
                                        </p:tav>
                                      </p:tavLst>
                                    </p:anim>
                                  </p:childTnLst>
                                </p:cTn>
                              </p:par>
                            </p:childTnLst>
                          </p:cTn>
                        </p:par>
                        <p:par>
                          <p:cTn id="49" fill="hold">
                            <p:stCondLst>
                              <p:cond delay="2500"/>
                            </p:stCondLst>
                            <p:childTnLst>
                              <p:par>
                                <p:cTn id="50" presetID="17" presetClass="entr" presetSubtype="8" fill="hold" grpId="0" nodeType="afterEffect">
                                  <p:stCondLst>
                                    <p:cond delay="0"/>
                                  </p:stCondLst>
                                  <p:childTnLst>
                                    <p:set>
                                      <p:cBhvr>
                                        <p:cTn id="51" dur="1" fill="hold">
                                          <p:stCondLst>
                                            <p:cond delay="0"/>
                                          </p:stCondLst>
                                        </p:cTn>
                                        <p:tgtEl>
                                          <p:spTgt spid="244"/>
                                        </p:tgtEl>
                                        <p:attrNameLst>
                                          <p:attrName>style.visibility</p:attrName>
                                        </p:attrNameLst>
                                      </p:cBhvr>
                                      <p:to>
                                        <p:strVal val="visible"/>
                                      </p:to>
                                    </p:set>
                                    <p:anim calcmode="lin" valueType="num">
                                      <p:cBhvr>
                                        <p:cTn id="52" dur="500" fill="hold"/>
                                        <p:tgtEl>
                                          <p:spTgt spid="244"/>
                                        </p:tgtEl>
                                        <p:attrNameLst>
                                          <p:attrName>ppt_x</p:attrName>
                                        </p:attrNameLst>
                                      </p:cBhvr>
                                      <p:tavLst>
                                        <p:tav tm="0">
                                          <p:val>
                                            <p:strVal val="#ppt_x-#ppt_w/2"/>
                                          </p:val>
                                        </p:tav>
                                        <p:tav tm="100000">
                                          <p:val>
                                            <p:strVal val="#ppt_x"/>
                                          </p:val>
                                        </p:tav>
                                      </p:tavLst>
                                    </p:anim>
                                    <p:anim calcmode="lin" valueType="num">
                                      <p:cBhvr>
                                        <p:cTn id="53" dur="500" fill="hold"/>
                                        <p:tgtEl>
                                          <p:spTgt spid="244"/>
                                        </p:tgtEl>
                                        <p:attrNameLst>
                                          <p:attrName>ppt_y</p:attrName>
                                        </p:attrNameLst>
                                      </p:cBhvr>
                                      <p:tavLst>
                                        <p:tav tm="0">
                                          <p:val>
                                            <p:strVal val="#ppt_y"/>
                                          </p:val>
                                        </p:tav>
                                        <p:tav tm="100000">
                                          <p:val>
                                            <p:strVal val="#ppt_y"/>
                                          </p:val>
                                        </p:tav>
                                      </p:tavLst>
                                    </p:anim>
                                    <p:anim calcmode="lin" valueType="num">
                                      <p:cBhvr>
                                        <p:cTn id="54" dur="500" fill="hold"/>
                                        <p:tgtEl>
                                          <p:spTgt spid="244"/>
                                        </p:tgtEl>
                                        <p:attrNameLst>
                                          <p:attrName>ppt_w</p:attrName>
                                        </p:attrNameLst>
                                      </p:cBhvr>
                                      <p:tavLst>
                                        <p:tav tm="0">
                                          <p:val>
                                            <p:fltVal val="0"/>
                                          </p:val>
                                        </p:tav>
                                        <p:tav tm="100000">
                                          <p:val>
                                            <p:strVal val="#ppt_w"/>
                                          </p:val>
                                        </p:tav>
                                      </p:tavLst>
                                    </p:anim>
                                    <p:anim calcmode="lin" valueType="num">
                                      <p:cBhvr>
                                        <p:cTn id="55" dur="500" fill="hold"/>
                                        <p:tgtEl>
                                          <p:spTgt spid="244"/>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1+#ppt_w/2"/>
                                          </p:val>
                                        </p:tav>
                                        <p:tav tm="100000">
                                          <p:val>
                                            <p:strVal val="#ppt_x"/>
                                          </p:val>
                                        </p:tav>
                                      </p:tavLst>
                                    </p:anim>
                                    <p:anim calcmode="lin" valueType="num">
                                      <p:cBhvr additive="base">
                                        <p:cTn id="6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1000"/>
                                        <p:tgtEl>
                                          <p:spTgt spid="4"/>
                                        </p:tgtEl>
                                      </p:cBhvr>
                                    </p:animEffect>
                                    <p:anim calcmode="lin" valueType="num">
                                      <p:cBhvr>
                                        <p:cTn id="67" dur="1000" fill="hold"/>
                                        <p:tgtEl>
                                          <p:spTgt spid="4"/>
                                        </p:tgtEl>
                                        <p:attrNameLst>
                                          <p:attrName>ppt_x</p:attrName>
                                        </p:attrNameLst>
                                      </p:cBhvr>
                                      <p:tavLst>
                                        <p:tav tm="0">
                                          <p:val>
                                            <p:strVal val="#ppt_x"/>
                                          </p:val>
                                        </p:tav>
                                        <p:tav tm="100000">
                                          <p:val>
                                            <p:strVal val="#ppt_x"/>
                                          </p:val>
                                        </p:tav>
                                      </p:tavLst>
                                    </p:anim>
                                    <p:anim calcmode="lin" valueType="num">
                                      <p:cBhvr>
                                        <p:cTn id="68" dur="1000" fill="hold"/>
                                        <p:tgtEl>
                                          <p:spTgt spid="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Effect transition="in" filter="fade">
                                      <p:cBhvr>
                                        <p:cTn id="71" dur="1000"/>
                                        <p:tgtEl>
                                          <p:spTgt spid="92"/>
                                        </p:tgtEl>
                                      </p:cBhvr>
                                    </p:animEffect>
                                    <p:anim calcmode="lin" valueType="num">
                                      <p:cBhvr>
                                        <p:cTn id="72" dur="1000" fill="hold"/>
                                        <p:tgtEl>
                                          <p:spTgt spid="92"/>
                                        </p:tgtEl>
                                        <p:attrNameLst>
                                          <p:attrName>ppt_x</p:attrName>
                                        </p:attrNameLst>
                                      </p:cBhvr>
                                      <p:tavLst>
                                        <p:tav tm="0">
                                          <p:val>
                                            <p:strVal val="#ppt_x"/>
                                          </p:val>
                                        </p:tav>
                                        <p:tav tm="100000">
                                          <p:val>
                                            <p:strVal val="#ppt_x"/>
                                          </p:val>
                                        </p:tav>
                                      </p:tavLst>
                                    </p:anim>
                                    <p:anim calcmode="lin" valueType="num">
                                      <p:cBhvr>
                                        <p:cTn id="73" dur="1000" fill="hold"/>
                                        <p:tgtEl>
                                          <p:spTgt spid="9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04"/>
                                        </p:tgtEl>
                                        <p:attrNameLst>
                                          <p:attrName>style.visibility</p:attrName>
                                        </p:attrNameLst>
                                      </p:cBhvr>
                                      <p:to>
                                        <p:strVal val="visible"/>
                                      </p:to>
                                    </p:set>
                                    <p:animEffect transition="in" filter="fade">
                                      <p:cBhvr>
                                        <p:cTn id="76" dur="1000"/>
                                        <p:tgtEl>
                                          <p:spTgt spid="104"/>
                                        </p:tgtEl>
                                      </p:cBhvr>
                                    </p:animEffect>
                                    <p:anim calcmode="lin" valueType="num">
                                      <p:cBhvr>
                                        <p:cTn id="77" dur="1000" fill="hold"/>
                                        <p:tgtEl>
                                          <p:spTgt spid="104"/>
                                        </p:tgtEl>
                                        <p:attrNameLst>
                                          <p:attrName>ppt_x</p:attrName>
                                        </p:attrNameLst>
                                      </p:cBhvr>
                                      <p:tavLst>
                                        <p:tav tm="0">
                                          <p:val>
                                            <p:strVal val="#ppt_x"/>
                                          </p:val>
                                        </p:tav>
                                        <p:tav tm="100000">
                                          <p:val>
                                            <p:strVal val="#ppt_x"/>
                                          </p:val>
                                        </p:tav>
                                      </p:tavLst>
                                    </p:anim>
                                    <p:anim calcmode="lin" valueType="num">
                                      <p:cBhvr>
                                        <p:cTn id="78" dur="1000" fill="hold"/>
                                        <p:tgtEl>
                                          <p:spTgt spid="10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16"/>
                                        </p:tgtEl>
                                        <p:attrNameLst>
                                          <p:attrName>style.visibility</p:attrName>
                                        </p:attrNameLst>
                                      </p:cBhvr>
                                      <p:to>
                                        <p:strVal val="visible"/>
                                      </p:to>
                                    </p:set>
                                    <p:animEffect transition="in" filter="fade">
                                      <p:cBhvr>
                                        <p:cTn id="81" dur="1000"/>
                                        <p:tgtEl>
                                          <p:spTgt spid="116"/>
                                        </p:tgtEl>
                                      </p:cBhvr>
                                    </p:animEffect>
                                    <p:anim calcmode="lin" valueType="num">
                                      <p:cBhvr>
                                        <p:cTn id="82" dur="1000" fill="hold"/>
                                        <p:tgtEl>
                                          <p:spTgt spid="116"/>
                                        </p:tgtEl>
                                        <p:attrNameLst>
                                          <p:attrName>ppt_x</p:attrName>
                                        </p:attrNameLst>
                                      </p:cBhvr>
                                      <p:tavLst>
                                        <p:tav tm="0">
                                          <p:val>
                                            <p:strVal val="#ppt_x"/>
                                          </p:val>
                                        </p:tav>
                                        <p:tav tm="100000">
                                          <p:val>
                                            <p:strVal val="#ppt_x"/>
                                          </p:val>
                                        </p:tav>
                                      </p:tavLst>
                                    </p:anim>
                                    <p:anim calcmode="lin" valueType="num">
                                      <p:cBhvr>
                                        <p:cTn id="83" dur="1000" fill="hold"/>
                                        <p:tgtEl>
                                          <p:spTgt spid="11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39"/>
                                        </p:tgtEl>
                                        <p:attrNameLst>
                                          <p:attrName>style.visibility</p:attrName>
                                        </p:attrNameLst>
                                      </p:cBhvr>
                                      <p:to>
                                        <p:strVal val="visible"/>
                                      </p:to>
                                    </p:set>
                                    <p:animEffect transition="in" filter="fade">
                                      <p:cBhvr>
                                        <p:cTn id="86" dur="1000"/>
                                        <p:tgtEl>
                                          <p:spTgt spid="139"/>
                                        </p:tgtEl>
                                      </p:cBhvr>
                                    </p:animEffect>
                                    <p:anim calcmode="lin" valueType="num">
                                      <p:cBhvr>
                                        <p:cTn id="87" dur="1000" fill="hold"/>
                                        <p:tgtEl>
                                          <p:spTgt spid="139"/>
                                        </p:tgtEl>
                                        <p:attrNameLst>
                                          <p:attrName>ppt_x</p:attrName>
                                        </p:attrNameLst>
                                      </p:cBhvr>
                                      <p:tavLst>
                                        <p:tav tm="0">
                                          <p:val>
                                            <p:strVal val="#ppt_x"/>
                                          </p:val>
                                        </p:tav>
                                        <p:tav tm="100000">
                                          <p:val>
                                            <p:strVal val="#ppt_x"/>
                                          </p:val>
                                        </p:tav>
                                      </p:tavLst>
                                    </p:anim>
                                    <p:anim calcmode="lin" valueType="num">
                                      <p:cBhvr>
                                        <p:cTn id="88"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P spid="208" grpId="0"/>
      <p:bldP spid="220" grpId="0"/>
      <p:bldP spid="232" grpId="0"/>
      <p:bldP spid="244" grpId="0"/>
      <p:bldP spid="76" grpId="0"/>
      <p:bldP spid="4" grpId="0"/>
      <p:bldP spid="92" grpId="0"/>
      <p:bldP spid="104" grpId="0"/>
      <p:bldP spid="116" grpId="0"/>
      <p:bldP spid="1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flipH="1">
            <a:off x="-4987587"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2266492" y="3119515"/>
              <a:ext cx="2220105" cy="523220"/>
            </a:xfrm>
            <a:prstGeom prst="rect">
              <a:avLst/>
            </a:prstGeom>
            <a:noFill/>
          </p:spPr>
          <p:txBody>
            <a:bodyPr wrap="square" rtlCol="0">
              <a:spAutoFit/>
            </a:bodyPr>
            <a:lstStyle/>
            <a:p>
              <a:pPr algn="ctr"/>
              <a:r>
                <a:rPr lang="ar-SY" sz="2800" b="1" dirty="0">
                  <a:solidFill>
                    <a:srgbClr val="FF0000"/>
                  </a:solidFill>
                  <a:latin typeface="Cooper Black" panose="0208090404030B020404" pitchFamily="18" charset="0"/>
                </a:rPr>
                <a:t>انتهى الدرس</a:t>
              </a:r>
            </a:p>
          </p:txBody>
        </p:sp>
      </p:grpSp>
    </p:spTree>
    <p:extLst>
      <p:ext uri="{BB962C8B-B14F-4D97-AF65-F5344CB8AC3E}">
        <p14:creationId xmlns:p14="http://schemas.microsoft.com/office/powerpoint/2010/main" val="40629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remove" nodeType="clickEffect">
                                  <p:stCondLst>
                                    <p:cond delay="0"/>
                                  </p:stCondLst>
                                  <p:childTnLst>
                                    <p:animMotion origin="layout" path="M -0.01498 -1.48148E-6 L 1.23737 -0.00254 " pathEditMode="relative" rAng="0" ptsTypes="AA">
                                      <p:cBhvr>
                                        <p:cTn id="6" dur="20000" fill="hold"/>
                                        <p:tgtEl>
                                          <p:spTgt spid="344"/>
                                        </p:tgtEl>
                                        <p:attrNameLst>
                                          <p:attrName>ppt_x</p:attrName>
                                          <p:attrName>ppt_y</p:attrName>
                                        </p:attrNameLst>
                                      </p:cBhvr>
                                      <p:rCtr x="62617"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5F2CAA13-D95A-428D-A098-789184A11851}"/>
              </a:ext>
            </a:extLst>
          </p:cNvPr>
          <p:cNvSpPr/>
          <p:nvPr/>
        </p:nvSpPr>
        <p:spPr>
          <a:xfrm>
            <a:off x="172266" y="19762"/>
            <a:ext cx="206214" cy="6858000"/>
          </a:xfrm>
          <a:prstGeom prst="rect">
            <a:avLst/>
          </a:prstGeom>
          <a:gradFill flip="none" rotWithShape="1">
            <a:gsLst>
              <a:gs pos="0">
                <a:schemeClr val="tx1"/>
              </a:gs>
              <a:gs pos="59000">
                <a:schemeClr val="bg1"/>
              </a:gs>
              <a:gs pos="85000">
                <a:schemeClr val="bg1">
                  <a:lumMod val="50000"/>
                </a:schemeClr>
              </a:gs>
              <a:gs pos="17000">
                <a:schemeClr val="bg1">
                  <a:lumMod val="50000"/>
                </a:schemeClr>
              </a:gs>
              <a:gs pos="100000">
                <a:schemeClr val="tx1"/>
              </a:gs>
            </a:gsLst>
            <a:lin ang="0" scaled="1"/>
            <a:tileRect/>
          </a:grad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5" name="Group 154">
            <a:extLst>
              <a:ext uri="{FF2B5EF4-FFF2-40B4-BE49-F238E27FC236}">
                <a16:creationId xmlns:a16="http://schemas.microsoft.com/office/drawing/2014/main" id="{89B089FF-6D3E-4239-ACBF-5B71847AECD8}"/>
              </a:ext>
            </a:extLst>
          </p:cNvPr>
          <p:cNvGrpSpPr/>
          <p:nvPr/>
        </p:nvGrpSpPr>
        <p:grpSpPr>
          <a:xfrm rot="5400000">
            <a:off x="7580744" y="2936115"/>
            <a:ext cx="640349" cy="4579139"/>
            <a:chOff x="6037404" y="1384540"/>
            <a:chExt cx="987047" cy="4579139"/>
          </a:xfrm>
        </p:grpSpPr>
        <p:sp>
          <p:nvSpPr>
            <p:cNvPr id="156" name="Rectangle 155">
              <a:extLst>
                <a:ext uri="{FF2B5EF4-FFF2-40B4-BE49-F238E27FC236}">
                  <a16:creationId xmlns:a16="http://schemas.microsoft.com/office/drawing/2014/main" id="{9FC22EB9-20A1-4349-AED0-A054D4D19F37}"/>
                </a:ext>
              </a:extLst>
            </p:cNvPr>
            <p:cNvSpPr/>
            <p:nvPr/>
          </p:nvSpPr>
          <p:spPr>
            <a:xfrm>
              <a:off x="6037404" y="1519473"/>
              <a:ext cx="987047" cy="381486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TextBox 164">
              <a:extLst>
                <a:ext uri="{FF2B5EF4-FFF2-40B4-BE49-F238E27FC236}">
                  <a16:creationId xmlns:a16="http://schemas.microsoft.com/office/drawing/2014/main" id="{D4642DDD-346D-4DF9-AEF3-DAC115EB8653}"/>
                </a:ext>
              </a:extLst>
            </p:cNvPr>
            <p:cNvSpPr txBox="1"/>
            <p:nvPr/>
          </p:nvSpPr>
          <p:spPr>
            <a:xfrm rot="16200000">
              <a:off x="6194180" y="1344146"/>
              <a:ext cx="725714" cy="806501"/>
            </a:xfrm>
            <a:prstGeom prst="rect">
              <a:avLst/>
            </a:prstGeom>
            <a:noFill/>
          </p:spPr>
          <p:txBody>
            <a:bodyPr wrap="square" rtlCol="0">
              <a:spAutoFit/>
            </a:bodyPr>
            <a:lstStyle/>
            <a:p>
              <a:pPr algn="ctr"/>
              <a:r>
                <a:rPr lang="en-US" sz="2800" b="1" dirty="0">
                  <a:solidFill>
                    <a:srgbClr val="7030A0"/>
                  </a:solidFill>
                  <a:latin typeface="Oswald" panose="02000503000000000000" pitchFamily="2" charset="0"/>
                </a:rPr>
                <a:t>5</a:t>
              </a:r>
            </a:p>
          </p:txBody>
        </p:sp>
        <p:sp>
          <p:nvSpPr>
            <p:cNvPr id="166" name="TextBox 165">
              <a:extLst>
                <a:ext uri="{FF2B5EF4-FFF2-40B4-BE49-F238E27FC236}">
                  <a16:creationId xmlns:a16="http://schemas.microsoft.com/office/drawing/2014/main" id="{84E7C482-5C95-441B-924F-1D00A2F76DC0}"/>
                </a:ext>
              </a:extLst>
            </p:cNvPr>
            <p:cNvSpPr txBox="1"/>
            <p:nvPr/>
          </p:nvSpPr>
          <p:spPr>
            <a:xfrm>
              <a:off x="6228542" y="1853411"/>
              <a:ext cx="664178" cy="4110268"/>
            </a:xfrm>
            <a:prstGeom prst="rect">
              <a:avLst/>
            </a:prstGeom>
            <a:noFill/>
          </p:spPr>
          <p:txBody>
            <a:bodyPr vert="vert270" wrap="square" rtlCol="0">
              <a:spAutoFit/>
            </a:bodyPr>
            <a:lstStyle/>
            <a:p>
              <a:pPr algn="r"/>
              <a:r>
                <a:rPr lang="ar-SY" sz="1600" b="1" dirty="0"/>
                <a:t>ما الذي ردّده عادلٌ مع قائدِ الطّائرة؟ </a:t>
              </a:r>
              <a:endParaRPr lang="en-US" sz="1600" dirty="0">
                <a:solidFill>
                  <a:schemeClr val="bg1"/>
                </a:solidFill>
                <a:latin typeface="Century Gothic" panose="020B0502020202020204" pitchFamily="34" charset="0"/>
              </a:endParaRPr>
            </a:p>
          </p:txBody>
        </p:sp>
      </p:grpSp>
      <p:pic>
        <p:nvPicPr>
          <p:cNvPr id="175" name="Picture 174">
            <a:extLst>
              <a:ext uri="{FF2B5EF4-FFF2-40B4-BE49-F238E27FC236}">
                <a16:creationId xmlns:a16="http://schemas.microsoft.com/office/drawing/2014/main" id="{C2634F9F-279D-4BF4-A929-A1C35232E8A2}"/>
              </a:ext>
            </a:extLst>
          </p:cNvPr>
          <p:cNvPicPr>
            <a:picLocks/>
          </p:cNvPicPr>
          <p:nvPr/>
        </p:nvPicPr>
        <p:blipFill rotWithShape="1">
          <a:blip r:embed="rId3" cstate="print">
            <a:duotone>
              <a:prstClr val="black"/>
              <a:srgbClr val="FF0000">
                <a:tint val="45000"/>
                <a:satMod val="400000"/>
              </a:srgb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33705" t="17171" r="18267" b="12323"/>
          <a:stretch/>
        </p:blipFill>
        <p:spPr>
          <a:xfrm rot="16200000">
            <a:off x="5292992" y="4253531"/>
            <a:ext cx="1026013" cy="1901352"/>
          </a:xfrm>
          <a:prstGeom prst="rect">
            <a:avLst/>
          </a:prstGeom>
          <a:effectLst>
            <a:outerShdw blurRad="127000" dist="38100" dir="2700000" algn="tl" rotWithShape="0">
              <a:prstClr val="black">
                <a:alpha val="40000"/>
              </a:prstClr>
            </a:outerShdw>
          </a:effectLst>
          <a:scene3d>
            <a:camera prst="orthographicFront"/>
            <a:lightRig rig="brightRoom" dir="t"/>
          </a:scene3d>
          <a:sp3d prstMaterial="powder"/>
        </p:spPr>
      </p:pic>
      <p:grpSp>
        <p:nvGrpSpPr>
          <p:cNvPr id="176" name="Group 175">
            <a:extLst>
              <a:ext uri="{FF2B5EF4-FFF2-40B4-BE49-F238E27FC236}">
                <a16:creationId xmlns:a16="http://schemas.microsoft.com/office/drawing/2014/main" id="{2125DEA6-01C5-4BD6-9C65-0720CF7C9B86}"/>
              </a:ext>
            </a:extLst>
          </p:cNvPr>
          <p:cNvGrpSpPr/>
          <p:nvPr/>
        </p:nvGrpSpPr>
        <p:grpSpPr>
          <a:xfrm>
            <a:off x="44507" y="4772081"/>
            <a:ext cx="3198531" cy="756108"/>
            <a:chOff x="5745536" y="3408110"/>
            <a:chExt cx="4966619" cy="1063732"/>
          </a:xfrm>
        </p:grpSpPr>
        <p:sp>
          <p:nvSpPr>
            <p:cNvPr id="178" name="Arrow: Pentagon 177">
              <a:extLst>
                <a:ext uri="{FF2B5EF4-FFF2-40B4-BE49-F238E27FC236}">
                  <a16:creationId xmlns:a16="http://schemas.microsoft.com/office/drawing/2014/main" id="{4B147F7E-A1A6-410C-A539-D408B5C1A7A1}"/>
                </a:ext>
              </a:extLst>
            </p:cNvPr>
            <p:cNvSpPr/>
            <p:nvPr/>
          </p:nvSpPr>
          <p:spPr>
            <a:xfrm>
              <a:off x="6178788" y="3689584"/>
              <a:ext cx="4378178" cy="782258"/>
            </a:xfrm>
            <a:prstGeom prst="homePlate">
              <a:avLst/>
            </a:prstGeom>
            <a:solidFill>
              <a:schemeClr val="tx1">
                <a:alpha val="23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ectangle 178">
              <a:extLst>
                <a:ext uri="{FF2B5EF4-FFF2-40B4-BE49-F238E27FC236}">
                  <a16:creationId xmlns:a16="http://schemas.microsoft.com/office/drawing/2014/main" id="{AA6B4CCA-5170-4A5C-A3DD-D286116D6192}"/>
                </a:ext>
              </a:extLst>
            </p:cNvPr>
            <p:cNvSpPr/>
            <p:nvPr/>
          </p:nvSpPr>
          <p:spPr>
            <a:xfrm>
              <a:off x="5745536" y="3408110"/>
              <a:ext cx="387645" cy="782258"/>
            </a:xfrm>
            <a:prstGeom prst="rect">
              <a:avLst/>
            </a:prstGeom>
            <a:solidFill>
              <a:schemeClr val="tx1">
                <a:alpha val="23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Rectangle 179">
              <a:extLst>
                <a:ext uri="{FF2B5EF4-FFF2-40B4-BE49-F238E27FC236}">
                  <a16:creationId xmlns:a16="http://schemas.microsoft.com/office/drawing/2014/main" id="{CEEF9CA0-F1DD-446D-B86A-89CF7A971D87}"/>
                </a:ext>
              </a:extLst>
            </p:cNvPr>
            <p:cNvSpPr/>
            <p:nvPr/>
          </p:nvSpPr>
          <p:spPr>
            <a:xfrm>
              <a:off x="5902177" y="3478907"/>
              <a:ext cx="387645" cy="782258"/>
            </a:xfrm>
            <a:prstGeom prst="rect">
              <a:avLst/>
            </a:prstGeom>
            <a:gradFill flip="none" rotWithShape="1">
              <a:gsLst>
                <a:gs pos="1770">
                  <a:schemeClr val="tx1"/>
                </a:gs>
                <a:gs pos="18000">
                  <a:srgbClr val="006666"/>
                </a:gs>
                <a:gs pos="59000">
                  <a:srgbClr val="00CC99"/>
                </a:gs>
                <a:gs pos="74000">
                  <a:srgbClr val="009999"/>
                </a:gs>
                <a:gs pos="33000">
                  <a:srgbClr val="009999"/>
                </a:gs>
                <a:gs pos="92000">
                  <a:schemeClr val="tx1"/>
                </a:gs>
                <a:gs pos="84000">
                  <a:srgbClr val="0066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1" name="Arrow: Pentagon 180">
              <a:extLst>
                <a:ext uri="{FF2B5EF4-FFF2-40B4-BE49-F238E27FC236}">
                  <a16:creationId xmlns:a16="http://schemas.microsoft.com/office/drawing/2014/main" id="{DCC7305E-0A95-4646-8FB3-10D7030E3879}"/>
                </a:ext>
              </a:extLst>
            </p:cNvPr>
            <p:cNvSpPr/>
            <p:nvPr/>
          </p:nvSpPr>
          <p:spPr>
            <a:xfrm>
              <a:off x="6289822" y="3478907"/>
              <a:ext cx="4378178" cy="782258"/>
            </a:xfrm>
            <a:prstGeom prst="homePlate">
              <a:avLst/>
            </a:prstGeom>
            <a:solidFill>
              <a:srgbClr val="F1A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Freeform: Shape 181">
              <a:extLst>
                <a:ext uri="{FF2B5EF4-FFF2-40B4-BE49-F238E27FC236}">
                  <a16:creationId xmlns:a16="http://schemas.microsoft.com/office/drawing/2014/main" id="{6DE0BA5D-266E-4555-8F36-9CCEEF9C0D97}"/>
                </a:ext>
              </a:extLst>
            </p:cNvPr>
            <p:cNvSpPr/>
            <p:nvPr/>
          </p:nvSpPr>
          <p:spPr>
            <a:xfrm>
              <a:off x="9848555" y="3478907"/>
              <a:ext cx="863600" cy="782258"/>
            </a:xfrm>
            <a:custGeom>
              <a:avLst/>
              <a:gdLst>
                <a:gd name="connsiteX0" fmla="*/ 0 w 863600"/>
                <a:gd name="connsiteY0" fmla="*/ 0 h 782258"/>
                <a:gd name="connsiteX1" fmla="*/ 472471 w 863600"/>
                <a:gd name="connsiteY1" fmla="*/ 0 h 782258"/>
                <a:gd name="connsiteX2" fmla="*/ 863600 w 863600"/>
                <a:gd name="connsiteY2" fmla="*/ 391129 h 782258"/>
                <a:gd name="connsiteX3" fmla="*/ 472471 w 863600"/>
                <a:gd name="connsiteY3" fmla="*/ 782258 h 782258"/>
                <a:gd name="connsiteX4" fmla="*/ 0 w 863600"/>
                <a:gd name="connsiteY4" fmla="*/ 782258 h 782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0" h="782258">
                  <a:moveTo>
                    <a:pt x="0" y="0"/>
                  </a:moveTo>
                  <a:lnTo>
                    <a:pt x="472471" y="0"/>
                  </a:lnTo>
                  <a:lnTo>
                    <a:pt x="863600" y="391129"/>
                  </a:lnTo>
                  <a:lnTo>
                    <a:pt x="472471" y="782258"/>
                  </a:lnTo>
                  <a:lnTo>
                    <a:pt x="0" y="7822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07BD7EF1-95C1-46DB-AA0F-12D08303340A}"/>
                </a:ext>
              </a:extLst>
            </p:cNvPr>
            <p:cNvSpPr txBox="1"/>
            <p:nvPr/>
          </p:nvSpPr>
          <p:spPr>
            <a:xfrm>
              <a:off x="9780758" y="3611743"/>
              <a:ext cx="798286" cy="736093"/>
            </a:xfrm>
            <a:prstGeom prst="rect">
              <a:avLst/>
            </a:prstGeom>
            <a:noFill/>
          </p:spPr>
          <p:txBody>
            <a:bodyPr wrap="square" rtlCol="0">
              <a:spAutoFit/>
            </a:bodyPr>
            <a:lstStyle/>
            <a:p>
              <a:pPr algn="ctr"/>
              <a:r>
                <a:rPr lang="en-US" sz="2800" b="1" dirty="0">
                  <a:solidFill>
                    <a:srgbClr val="7030A0"/>
                  </a:solidFill>
                  <a:latin typeface="Century Gothic" panose="020B0502020202020204" pitchFamily="34" charset="0"/>
                </a:rPr>
                <a:t>5</a:t>
              </a:r>
            </a:p>
          </p:txBody>
        </p:sp>
        <p:sp>
          <p:nvSpPr>
            <p:cNvPr id="184" name="TextBox 183">
              <a:extLst>
                <a:ext uri="{FF2B5EF4-FFF2-40B4-BE49-F238E27FC236}">
                  <a16:creationId xmlns:a16="http://schemas.microsoft.com/office/drawing/2014/main" id="{FFC26CF4-1872-48DF-BA42-0E9BE62D4A6F}"/>
                </a:ext>
              </a:extLst>
            </p:cNvPr>
            <p:cNvSpPr txBox="1"/>
            <p:nvPr/>
          </p:nvSpPr>
          <p:spPr>
            <a:xfrm>
              <a:off x="6149761" y="3505703"/>
              <a:ext cx="3647236" cy="476295"/>
            </a:xfrm>
            <a:prstGeom prst="rect">
              <a:avLst/>
            </a:prstGeom>
            <a:noFill/>
          </p:spPr>
          <p:txBody>
            <a:bodyPr wrap="square" rtlCol="0">
              <a:spAutoFit/>
            </a:bodyPr>
            <a:lstStyle/>
            <a:p>
              <a:pPr algn="ctr"/>
              <a:r>
                <a:rPr lang="ar-SY" sz="1600" b="1" dirty="0"/>
                <a:t>دعاءَ السّفرِ </a:t>
              </a:r>
              <a:endParaRPr lang="en-US" sz="1600" dirty="0">
                <a:solidFill>
                  <a:schemeClr val="bg1"/>
                </a:solidFill>
                <a:latin typeface="Century Gothic" panose="020B0502020202020204" pitchFamily="34" charset="0"/>
              </a:endParaRPr>
            </a:p>
          </p:txBody>
        </p:sp>
      </p:grpSp>
      <p:sp>
        <p:nvSpPr>
          <p:cNvPr id="134" name="Rectangle 133">
            <a:extLst>
              <a:ext uri="{FF2B5EF4-FFF2-40B4-BE49-F238E27FC236}">
                <a16:creationId xmlns:a16="http://schemas.microsoft.com/office/drawing/2014/main" id="{4CF1A125-4662-4A82-A287-DF1A94150CDA}"/>
              </a:ext>
            </a:extLst>
          </p:cNvPr>
          <p:cNvSpPr/>
          <p:nvPr/>
        </p:nvSpPr>
        <p:spPr>
          <a:xfrm rot="16200000">
            <a:off x="-3065126" y="2970343"/>
            <a:ext cx="12192000" cy="59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6BFDAD8F-6B94-4591-B12C-E0DE13E30274}"/>
              </a:ext>
            </a:extLst>
          </p:cNvPr>
          <p:cNvSpPr/>
          <p:nvPr/>
        </p:nvSpPr>
        <p:spPr>
          <a:xfrm rot="16200000">
            <a:off x="-1477217" y="2817943"/>
            <a:ext cx="12192000" cy="59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11E17BC4-856C-42AF-AE43-9B344EBE909A}"/>
              </a:ext>
            </a:extLst>
          </p:cNvPr>
          <p:cNvGrpSpPr/>
          <p:nvPr/>
        </p:nvGrpSpPr>
        <p:grpSpPr>
          <a:xfrm rot="5400000">
            <a:off x="-2338855" y="1060970"/>
            <a:ext cx="12320337" cy="1026695"/>
            <a:chOff x="0" y="740228"/>
            <a:chExt cx="12575280" cy="1047940"/>
          </a:xfrm>
        </p:grpSpPr>
        <p:grpSp>
          <p:nvGrpSpPr>
            <p:cNvPr id="33" name="Group 32">
              <a:extLst>
                <a:ext uri="{FF2B5EF4-FFF2-40B4-BE49-F238E27FC236}">
                  <a16:creationId xmlns:a16="http://schemas.microsoft.com/office/drawing/2014/main" id="{184708BF-1635-4B92-8F17-0859F97631CD}"/>
                </a:ext>
              </a:extLst>
            </p:cNvPr>
            <p:cNvGrpSpPr/>
            <p:nvPr/>
          </p:nvGrpSpPr>
          <p:grpSpPr>
            <a:xfrm>
              <a:off x="0" y="740228"/>
              <a:ext cx="1047940" cy="1047940"/>
              <a:chOff x="653143" y="2598057"/>
              <a:chExt cx="1047940" cy="1047940"/>
            </a:xfrm>
          </p:grpSpPr>
          <p:sp>
            <p:nvSpPr>
              <p:cNvPr id="94" name="Rectangle 93">
                <a:extLst>
                  <a:ext uri="{FF2B5EF4-FFF2-40B4-BE49-F238E27FC236}">
                    <a16:creationId xmlns:a16="http://schemas.microsoft.com/office/drawing/2014/main" id="{C7EBD9DD-2706-4ECF-8B55-D0DB7CDF7AA3}"/>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157AA2A9-C285-45D8-AD64-249B46F0378F}"/>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4ED66A0C-09BB-42F1-96DC-8532E500CAED}"/>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2F57CFCE-B004-4171-A3E4-8530A7A3A22B}"/>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FB1510F6-F17A-4C68-805A-9736C432D7E9}"/>
                </a:ext>
              </a:extLst>
            </p:cNvPr>
            <p:cNvGrpSpPr/>
            <p:nvPr/>
          </p:nvGrpSpPr>
          <p:grpSpPr>
            <a:xfrm>
              <a:off x="1047940" y="740228"/>
              <a:ext cx="1047940" cy="1047940"/>
              <a:chOff x="653143" y="2598057"/>
              <a:chExt cx="1047940" cy="1047940"/>
            </a:xfrm>
          </p:grpSpPr>
          <p:sp>
            <p:nvSpPr>
              <p:cNvPr id="90" name="Rectangle 89">
                <a:extLst>
                  <a:ext uri="{FF2B5EF4-FFF2-40B4-BE49-F238E27FC236}">
                    <a16:creationId xmlns:a16="http://schemas.microsoft.com/office/drawing/2014/main" id="{B3B04BE1-45CD-443E-8208-49E3D494C5E0}"/>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20C9B480-1D27-4451-810E-4B0DD69C4C10}"/>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27FE358F-750C-4858-8480-C90925C46C65}"/>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9F0FAC0F-24A8-481B-9B3F-6E13ABD7D3EB}"/>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1050B191-5E18-4A8A-BC06-B12FFF6CDD3D}"/>
                </a:ext>
              </a:extLst>
            </p:cNvPr>
            <p:cNvGrpSpPr/>
            <p:nvPr/>
          </p:nvGrpSpPr>
          <p:grpSpPr>
            <a:xfrm>
              <a:off x="2095880" y="740228"/>
              <a:ext cx="1047940" cy="1047940"/>
              <a:chOff x="653143" y="2598057"/>
              <a:chExt cx="1047940" cy="1047940"/>
            </a:xfrm>
          </p:grpSpPr>
          <p:sp>
            <p:nvSpPr>
              <p:cNvPr id="86" name="Rectangle 85">
                <a:extLst>
                  <a:ext uri="{FF2B5EF4-FFF2-40B4-BE49-F238E27FC236}">
                    <a16:creationId xmlns:a16="http://schemas.microsoft.com/office/drawing/2014/main" id="{E46E2841-4FBD-4C42-A22D-06C0C3106A0B}"/>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6A1C5D88-915B-4D9C-AE01-74541A8C1D81}"/>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50BD5788-8702-4101-B07D-3551869FD621}"/>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0FC071E1-83EA-487D-9D9E-B77B3EA14164}"/>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7E80E9F1-78F7-4FD2-9B73-B1A685F73E5C}"/>
                </a:ext>
              </a:extLst>
            </p:cNvPr>
            <p:cNvGrpSpPr/>
            <p:nvPr/>
          </p:nvGrpSpPr>
          <p:grpSpPr>
            <a:xfrm>
              <a:off x="3143820" y="740228"/>
              <a:ext cx="1047940" cy="1047940"/>
              <a:chOff x="653143" y="2598057"/>
              <a:chExt cx="1047940" cy="1047940"/>
            </a:xfrm>
          </p:grpSpPr>
          <p:sp>
            <p:nvSpPr>
              <p:cNvPr id="82" name="Rectangle 81">
                <a:extLst>
                  <a:ext uri="{FF2B5EF4-FFF2-40B4-BE49-F238E27FC236}">
                    <a16:creationId xmlns:a16="http://schemas.microsoft.com/office/drawing/2014/main" id="{E75BB112-3ACB-4100-B8A0-7A41F050E4AC}"/>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806D3401-B302-405A-AAAC-A49DAF03BF86}"/>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224765DB-ECFB-4881-81DA-9F106436EBE8}"/>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F44C1C5D-90B8-40B9-AEBF-53040E124A3B}"/>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290EB735-38B6-466B-B815-90E86A90E767}"/>
                </a:ext>
              </a:extLst>
            </p:cNvPr>
            <p:cNvGrpSpPr/>
            <p:nvPr/>
          </p:nvGrpSpPr>
          <p:grpSpPr>
            <a:xfrm>
              <a:off x="4191760" y="740228"/>
              <a:ext cx="1047940" cy="1047940"/>
              <a:chOff x="653143" y="2598057"/>
              <a:chExt cx="1047940" cy="1047940"/>
            </a:xfrm>
          </p:grpSpPr>
          <p:sp>
            <p:nvSpPr>
              <p:cNvPr id="78" name="Rectangle 77">
                <a:extLst>
                  <a:ext uri="{FF2B5EF4-FFF2-40B4-BE49-F238E27FC236}">
                    <a16:creationId xmlns:a16="http://schemas.microsoft.com/office/drawing/2014/main" id="{BB5DE159-192E-4B6A-81A0-93EAF37249B9}"/>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3044A4FC-1995-4D1B-ACA9-6FA356878BF3}"/>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9B926D06-3312-478F-AA68-0D939A9783EE}"/>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7918E269-9C79-4B4C-B18A-B60FD61502F1}"/>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7C9F71E8-5991-47C7-A44F-1D8DA36BB98A}"/>
                </a:ext>
              </a:extLst>
            </p:cNvPr>
            <p:cNvGrpSpPr/>
            <p:nvPr/>
          </p:nvGrpSpPr>
          <p:grpSpPr>
            <a:xfrm>
              <a:off x="5239700" y="740228"/>
              <a:ext cx="1047940" cy="1047940"/>
              <a:chOff x="653143" y="2598057"/>
              <a:chExt cx="1047940" cy="1047940"/>
            </a:xfrm>
          </p:grpSpPr>
          <p:sp>
            <p:nvSpPr>
              <p:cNvPr id="74" name="Rectangle 73">
                <a:extLst>
                  <a:ext uri="{FF2B5EF4-FFF2-40B4-BE49-F238E27FC236}">
                    <a16:creationId xmlns:a16="http://schemas.microsoft.com/office/drawing/2014/main" id="{0DCDEDD8-E4E4-450E-84F9-67046D727B0A}"/>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1BC61C25-8785-4531-9629-E2FF7C5255A9}"/>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F3093610-C0ED-49A5-97FD-B334139333F8}"/>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6232A6DB-96A1-4090-B74A-BDC6AA795D7F}"/>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BD600233-006F-44D1-8C60-C46AD3CBD066}"/>
                </a:ext>
              </a:extLst>
            </p:cNvPr>
            <p:cNvGrpSpPr/>
            <p:nvPr/>
          </p:nvGrpSpPr>
          <p:grpSpPr>
            <a:xfrm>
              <a:off x="6287640" y="740228"/>
              <a:ext cx="1047940" cy="1047940"/>
              <a:chOff x="653143" y="2598057"/>
              <a:chExt cx="1047940" cy="1047940"/>
            </a:xfrm>
          </p:grpSpPr>
          <p:sp>
            <p:nvSpPr>
              <p:cNvPr id="70" name="Rectangle 69">
                <a:extLst>
                  <a:ext uri="{FF2B5EF4-FFF2-40B4-BE49-F238E27FC236}">
                    <a16:creationId xmlns:a16="http://schemas.microsoft.com/office/drawing/2014/main" id="{EB19915A-5C1C-47E7-BD99-1E4DCECE5A45}"/>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8381C3B5-DECE-496F-B826-2832734138D5}"/>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8E155916-CEA9-4020-A3EC-57DCD1627D31}"/>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ADEB3B87-02A8-449E-B828-DA2784C1B62B}"/>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69E1D7AC-B19C-44A4-B75C-CE491D34A90C}"/>
                </a:ext>
              </a:extLst>
            </p:cNvPr>
            <p:cNvGrpSpPr/>
            <p:nvPr/>
          </p:nvGrpSpPr>
          <p:grpSpPr>
            <a:xfrm>
              <a:off x="7335580" y="740228"/>
              <a:ext cx="1047940" cy="1047940"/>
              <a:chOff x="653143" y="2598057"/>
              <a:chExt cx="1047940" cy="1047940"/>
            </a:xfrm>
          </p:grpSpPr>
          <p:sp>
            <p:nvSpPr>
              <p:cNvPr id="66" name="Rectangle 65">
                <a:extLst>
                  <a:ext uri="{FF2B5EF4-FFF2-40B4-BE49-F238E27FC236}">
                    <a16:creationId xmlns:a16="http://schemas.microsoft.com/office/drawing/2014/main" id="{856D34E5-3313-41A8-88D9-1074D3E590BC}"/>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28992091-51D3-4D72-80D5-654298BD55D4}"/>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2F5F8C81-ACAC-4222-96EB-3F5102729E14}"/>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FBB7FA89-AC96-4F7D-99C4-8BA3C0CB728C}"/>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D446AF41-DD48-4533-BF0F-6A600F584D75}"/>
                </a:ext>
              </a:extLst>
            </p:cNvPr>
            <p:cNvGrpSpPr/>
            <p:nvPr/>
          </p:nvGrpSpPr>
          <p:grpSpPr>
            <a:xfrm>
              <a:off x="8383520" y="740228"/>
              <a:ext cx="1047940" cy="1047940"/>
              <a:chOff x="653143" y="2598057"/>
              <a:chExt cx="1047940" cy="1047940"/>
            </a:xfrm>
          </p:grpSpPr>
          <p:sp>
            <p:nvSpPr>
              <p:cNvPr id="62" name="Rectangle 61">
                <a:extLst>
                  <a:ext uri="{FF2B5EF4-FFF2-40B4-BE49-F238E27FC236}">
                    <a16:creationId xmlns:a16="http://schemas.microsoft.com/office/drawing/2014/main" id="{39075565-C99C-479D-98C1-405E2720900D}"/>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83B0AD82-4166-416B-8AE1-120A7A85BD4D}"/>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8864843A-3A95-420D-B675-DD6C8169C02C}"/>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A44D7B28-3F36-4690-A04B-92910BBF0EA6}"/>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a:extLst>
                <a:ext uri="{FF2B5EF4-FFF2-40B4-BE49-F238E27FC236}">
                  <a16:creationId xmlns:a16="http://schemas.microsoft.com/office/drawing/2014/main" id="{08BD38F7-388E-42AC-BE66-55B260F0DBFF}"/>
                </a:ext>
              </a:extLst>
            </p:cNvPr>
            <p:cNvGrpSpPr/>
            <p:nvPr/>
          </p:nvGrpSpPr>
          <p:grpSpPr>
            <a:xfrm>
              <a:off x="9431460" y="740228"/>
              <a:ext cx="1047940" cy="1047940"/>
              <a:chOff x="653143" y="2598057"/>
              <a:chExt cx="1047940" cy="1047940"/>
            </a:xfrm>
          </p:grpSpPr>
          <p:sp>
            <p:nvSpPr>
              <p:cNvPr id="58" name="Rectangle 57">
                <a:extLst>
                  <a:ext uri="{FF2B5EF4-FFF2-40B4-BE49-F238E27FC236}">
                    <a16:creationId xmlns:a16="http://schemas.microsoft.com/office/drawing/2014/main" id="{B5524CB2-8438-42F8-A973-BBA0A870D408}"/>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E6B706A-A4EC-4DB3-B37F-9128B02BD386}"/>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4458A96-457E-4410-9EC3-B65848FD3580}"/>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93BF011-79C2-4076-AD3B-48A6AA889FE4}"/>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914D7187-E3BE-435C-83B6-C17ECC09DA16}"/>
                </a:ext>
              </a:extLst>
            </p:cNvPr>
            <p:cNvGrpSpPr/>
            <p:nvPr/>
          </p:nvGrpSpPr>
          <p:grpSpPr>
            <a:xfrm>
              <a:off x="10479400" y="740228"/>
              <a:ext cx="1047940" cy="1047940"/>
              <a:chOff x="653143" y="2598057"/>
              <a:chExt cx="1047940" cy="1047940"/>
            </a:xfrm>
          </p:grpSpPr>
          <p:sp>
            <p:nvSpPr>
              <p:cNvPr id="54" name="Rectangle 53">
                <a:extLst>
                  <a:ext uri="{FF2B5EF4-FFF2-40B4-BE49-F238E27FC236}">
                    <a16:creationId xmlns:a16="http://schemas.microsoft.com/office/drawing/2014/main" id="{B6A2AF67-4E97-411E-9122-088B6DA9C0E5}"/>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26B4D99-9AAB-487E-84AA-5F578ADCE149}"/>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51ADB04E-6762-4CF7-97FB-4AD44F3F5B54}"/>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4C394C43-FF2E-4BC8-B4D3-2E97159139EC}"/>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87DDE638-F0A3-48FB-BCAB-038374EBD973}"/>
                </a:ext>
              </a:extLst>
            </p:cNvPr>
            <p:cNvGrpSpPr/>
            <p:nvPr/>
          </p:nvGrpSpPr>
          <p:grpSpPr>
            <a:xfrm>
              <a:off x="11527340" y="740228"/>
              <a:ext cx="1047940" cy="1047940"/>
              <a:chOff x="653143" y="2598057"/>
              <a:chExt cx="1047940" cy="1047940"/>
            </a:xfrm>
          </p:grpSpPr>
          <p:sp>
            <p:nvSpPr>
              <p:cNvPr id="50" name="Rectangle 49">
                <a:extLst>
                  <a:ext uri="{FF2B5EF4-FFF2-40B4-BE49-F238E27FC236}">
                    <a16:creationId xmlns:a16="http://schemas.microsoft.com/office/drawing/2014/main" id="{FE586259-A198-47BE-8081-92065472CC94}"/>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A5E31B3-6A5F-422D-A257-1CE29078E1DB}"/>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2A22C4EE-2CF7-4A9F-8B12-33414A504EAF}"/>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D3AA2AF0-48C6-4546-84D3-FCF9E280821B}"/>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6" name="Group 35">
            <a:extLst>
              <a:ext uri="{FF2B5EF4-FFF2-40B4-BE49-F238E27FC236}">
                <a16:creationId xmlns:a16="http://schemas.microsoft.com/office/drawing/2014/main" id="{B408EBD8-08DE-4559-9423-2AF9739B7EAA}"/>
              </a:ext>
            </a:extLst>
          </p:cNvPr>
          <p:cNvGrpSpPr/>
          <p:nvPr/>
        </p:nvGrpSpPr>
        <p:grpSpPr>
          <a:xfrm rot="5400000">
            <a:off x="7361167" y="-392675"/>
            <a:ext cx="678397" cy="4949841"/>
            <a:chOff x="4157153" y="1550132"/>
            <a:chExt cx="1045692" cy="5307868"/>
          </a:xfrm>
        </p:grpSpPr>
        <p:sp>
          <p:nvSpPr>
            <p:cNvPr id="12" name="Rectangle 11">
              <a:extLst>
                <a:ext uri="{FF2B5EF4-FFF2-40B4-BE49-F238E27FC236}">
                  <a16:creationId xmlns:a16="http://schemas.microsoft.com/office/drawing/2014/main" id="{FB530F70-C84F-479B-AFE0-340189920763}"/>
                </a:ext>
              </a:extLst>
            </p:cNvPr>
            <p:cNvSpPr/>
            <p:nvPr/>
          </p:nvSpPr>
          <p:spPr>
            <a:xfrm>
              <a:off x="4215798" y="1684929"/>
              <a:ext cx="987047" cy="5173071"/>
            </a:xfrm>
            <a:prstGeom prst="rect">
              <a:avLst/>
            </a:prstGeom>
            <a:solidFill>
              <a:srgbClr val="91C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B1D66339-FCF6-45B3-AD7E-11D9F0BCCCA6}"/>
                </a:ext>
              </a:extLst>
            </p:cNvPr>
            <p:cNvSpPr txBox="1"/>
            <p:nvPr/>
          </p:nvSpPr>
          <p:spPr>
            <a:xfrm rot="16200000">
              <a:off x="4355012" y="1509739"/>
              <a:ext cx="725714" cy="806499"/>
            </a:xfrm>
            <a:prstGeom prst="rect">
              <a:avLst/>
            </a:prstGeom>
            <a:noFill/>
          </p:spPr>
          <p:txBody>
            <a:bodyPr wrap="square" rtlCol="0">
              <a:spAutoFit/>
            </a:bodyPr>
            <a:lstStyle/>
            <a:p>
              <a:pPr algn="ctr"/>
              <a:r>
                <a:rPr lang="en-US" sz="2800" b="1" dirty="0">
                  <a:solidFill>
                    <a:srgbClr val="FF0000"/>
                  </a:solidFill>
                  <a:latin typeface="Oswald" panose="02000503000000000000" pitchFamily="2" charset="0"/>
                </a:rPr>
                <a:t>2</a:t>
              </a:r>
            </a:p>
          </p:txBody>
        </p:sp>
        <p:sp>
          <p:nvSpPr>
            <p:cNvPr id="20" name="TextBox 19">
              <a:extLst>
                <a:ext uri="{FF2B5EF4-FFF2-40B4-BE49-F238E27FC236}">
                  <a16:creationId xmlns:a16="http://schemas.microsoft.com/office/drawing/2014/main" id="{589B56A3-48DE-4952-800F-BD50702E025F}"/>
                </a:ext>
              </a:extLst>
            </p:cNvPr>
            <p:cNvSpPr txBox="1"/>
            <p:nvPr/>
          </p:nvSpPr>
          <p:spPr>
            <a:xfrm>
              <a:off x="4157153" y="2071463"/>
              <a:ext cx="1043705" cy="4359708"/>
            </a:xfrm>
            <a:prstGeom prst="rect">
              <a:avLst/>
            </a:prstGeom>
            <a:noFill/>
          </p:spPr>
          <p:txBody>
            <a:bodyPr vert="vert270" wrap="square" rtlCol="0">
              <a:spAutoFit/>
            </a:bodyPr>
            <a:lstStyle/>
            <a:p>
              <a:pPr algn="r"/>
              <a:r>
                <a:rPr lang="ar-SY" sz="1600" b="1" dirty="0"/>
                <a:t>كيف تصرَّف عادلٌ مع المرأةِ التي لم تجد مقعداً في</a:t>
              </a:r>
            </a:p>
            <a:p>
              <a:pPr algn="r"/>
              <a:r>
                <a:rPr lang="ar-SY" sz="1600" b="1" dirty="0"/>
                <a:t> صالةِ الانتظارِ؟ </a:t>
              </a:r>
              <a:endParaRPr lang="en-US" sz="1600" dirty="0">
                <a:solidFill>
                  <a:schemeClr val="bg1"/>
                </a:solidFill>
                <a:latin typeface="Century Gothic" panose="020B0502020202020204" pitchFamily="34" charset="0"/>
              </a:endParaRPr>
            </a:p>
          </p:txBody>
        </p:sp>
      </p:grpSp>
      <p:grpSp>
        <p:nvGrpSpPr>
          <p:cNvPr id="35" name="Group 34">
            <a:extLst>
              <a:ext uri="{FF2B5EF4-FFF2-40B4-BE49-F238E27FC236}">
                <a16:creationId xmlns:a16="http://schemas.microsoft.com/office/drawing/2014/main" id="{E35D6F51-8613-419A-BB81-C67CFBD25884}"/>
              </a:ext>
            </a:extLst>
          </p:cNvPr>
          <p:cNvGrpSpPr/>
          <p:nvPr/>
        </p:nvGrpSpPr>
        <p:grpSpPr>
          <a:xfrm rot="5400000">
            <a:off x="7186964" y="-1562860"/>
            <a:ext cx="655016" cy="5403264"/>
            <a:chOff x="2394197" y="2087441"/>
            <a:chExt cx="987047" cy="4770559"/>
          </a:xfrm>
        </p:grpSpPr>
        <p:sp>
          <p:nvSpPr>
            <p:cNvPr id="11" name="Rectangle 10">
              <a:extLst>
                <a:ext uri="{FF2B5EF4-FFF2-40B4-BE49-F238E27FC236}">
                  <a16:creationId xmlns:a16="http://schemas.microsoft.com/office/drawing/2014/main" id="{3D0CF0EA-BBAF-4EA9-A34F-2C095A647927}"/>
                </a:ext>
              </a:extLst>
            </p:cNvPr>
            <p:cNvSpPr/>
            <p:nvPr/>
          </p:nvSpPr>
          <p:spPr>
            <a:xfrm>
              <a:off x="2394197" y="2177143"/>
              <a:ext cx="987047" cy="4680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7623E3-D01E-4934-919A-2C2AC6AB4BDE}"/>
                </a:ext>
              </a:extLst>
            </p:cNvPr>
            <p:cNvSpPr txBox="1"/>
            <p:nvPr/>
          </p:nvSpPr>
          <p:spPr>
            <a:xfrm rot="16200000">
              <a:off x="2601113" y="2056077"/>
              <a:ext cx="725714" cy="788442"/>
            </a:xfrm>
            <a:prstGeom prst="rect">
              <a:avLst/>
            </a:prstGeom>
            <a:noFill/>
          </p:spPr>
          <p:txBody>
            <a:bodyPr wrap="square" rtlCol="0">
              <a:spAutoFit/>
            </a:bodyPr>
            <a:lstStyle/>
            <a:p>
              <a:pPr algn="ctr"/>
              <a:r>
                <a:rPr lang="en-US" sz="2800" b="1" dirty="0">
                  <a:solidFill>
                    <a:schemeClr val="accent2">
                      <a:lumMod val="75000"/>
                    </a:schemeClr>
                  </a:solidFill>
                  <a:latin typeface="Oswald" panose="02000503000000000000" pitchFamily="2" charset="0"/>
                </a:rPr>
                <a:t>1</a:t>
              </a:r>
            </a:p>
          </p:txBody>
        </p:sp>
        <p:sp>
          <p:nvSpPr>
            <p:cNvPr id="17" name="TextBox 16">
              <a:extLst>
                <a:ext uri="{FF2B5EF4-FFF2-40B4-BE49-F238E27FC236}">
                  <a16:creationId xmlns:a16="http://schemas.microsoft.com/office/drawing/2014/main" id="{B436940E-944E-412C-ADBE-313400BD86F4}"/>
                </a:ext>
              </a:extLst>
            </p:cNvPr>
            <p:cNvSpPr txBox="1"/>
            <p:nvPr/>
          </p:nvSpPr>
          <p:spPr>
            <a:xfrm>
              <a:off x="2528680" y="2546009"/>
              <a:ext cx="649306" cy="4043040"/>
            </a:xfrm>
            <a:prstGeom prst="rect">
              <a:avLst/>
            </a:prstGeom>
            <a:noFill/>
          </p:spPr>
          <p:txBody>
            <a:bodyPr vert="vert270" wrap="square" rtlCol="0">
              <a:spAutoFit/>
            </a:bodyPr>
            <a:lstStyle/>
            <a:p>
              <a:pPr algn="r"/>
              <a:r>
                <a:rPr lang="ar-SY" sz="1600" b="1" dirty="0"/>
                <a:t>ما سببُ فرح أسرةِ عادلٍ؟</a:t>
              </a:r>
              <a:endParaRPr lang="en-US" sz="1600" dirty="0">
                <a:solidFill>
                  <a:schemeClr val="bg1"/>
                </a:solidFill>
                <a:latin typeface="Century Gothic" panose="020B0502020202020204" pitchFamily="34" charset="0"/>
              </a:endParaRPr>
            </a:p>
          </p:txBody>
        </p:sp>
      </p:grpSp>
      <p:grpSp>
        <p:nvGrpSpPr>
          <p:cNvPr id="37" name="Group 36">
            <a:extLst>
              <a:ext uri="{FF2B5EF4-FFF2-40B4-BE49-F238E27FC236}">
                <a16:creationId xmlns:a16="http://schemas.microsoft.com/office/drawing/2014/main" id="{57BC805F-DBE8-4A55-BBCB-B20CA57DAA83}"/>
              </a:ext>
            </a:extLst>
          </p:cNvPr>
          <p:cNvGrpSpPr/>
          <p:nvPr/>
        </p:nvGrpSpPr>
        <p:grpSpPr>
          <a:xfrm rot="5400000">
            <a:off x="7569175" y="841114"/>
            <a:ext cx="677999" cy="4579139"/>
            <a:chOff x="6037404" y="1384540"/>
            <a:chExt cx="1045081" cy="4579139"/>
          </a:xfrm>
        </p:grpSpPr>
        <p:sp>
          <p:nvSpPr>
            <p:cNvPr id="13" name="Rectangle 12">
              <a:extLst>
                <a:ext uri="{FF2B5EF4-FFF2-40B4-BE49-F238E27FC236}">
                  <a16:creationId xmlns:a16="http://schemas.microsoft.com/office/drawing/2014/main" id="{E71DF5EF-8AE6-4704-B22E-382794FACFEF}"/>
                </a:ext>
              </a:extLst>
            </p:cNvPr>
            <p:cNvSpPr/>
            <p:nvPr/>
          </p:nvSpPr>
          <p:spPr>
            <a:xfrm>
              <a:off x="6037404" y="1519473"/>
              <a:ext cx="987047" cy="381486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2F18658-6386-4EBD-B0E9-C0F9CA80E485}"/>
                </a:ext>
              </a:extLst>
            </p:cNvPr>
            <p:cNvSpPr txBox="1"/>
            <p:nvPr/>
          </p:nvSpPr>
          <p:spPr>
            <a:xfrm rot="16200000">
              <a:off x="6194180" y="1344146"/>
              <a:ext cx="725714" cy="806501"/>
            </a:xfrm>
            <a:prstGeom prst="rect">
              <a:avLst/>
            </a:prstGeom>
            <a:noFill/>
          </p:spPr>
          <p:txBody>
            <a:bodyPr wrap="square" rtlCol="0">
              <a:spAutoFit/>
            </a:bodyPr>
            <a:lstStyle/>
            <a:p>
              <a:pPr algn="ctr"/>
              <a:r>
                <a:rPr lang="en-US" sz="2800" b="1" dirty="0">
                  <a:solidFill>
                    <a:srgbClr val="7030A0"/>
                  </a:solidFill>
                  <a:latin typeface="Oswald" panose="02000503000000000000" pitchFamily="2" charset="0"/>
                </a:rPr>
                <a:t>3</a:t>
              </a:r>
            </a:p>
          </p:txBody>
        </p:sp>
        <p:sp>
          <p:nvSpPr>
            <p:cNvPr id="23" name="TextBox 22">
              <a:extLst>
                <a:ext uri="{FF2B5EF4-FFF2-40B4-BE49-F238E27FC236}">
                  <a16:creationId xmlns:a16="http://schemas.microsoft.com/office/drawing/2014/main" id="{9F0608D7-3CBC-4093-B26C-AA63A8904F4D}"/>
                </a:ext>
              </a:extLst>
            </p:cNvPr>
            <p:cNvSpPr txBox="1"/>
            <p:nvPr/>
          </p:nvSpPr>
          <p:spPr>
            <a:xfrm>
              <a:off x="6038777" y="1853411"/>
              <a:ext cx="1043708" cy="4110268"/>
            </a:xfrm>
            <a:prstGeom prst="rect">
              <a:avLst/>
            </a:prstGeom>
            <a:noFill/>
          </p:spPr>
          <p:txBody>
            <a:bodyPr vert="vert270" wrap="square" rtlCol="0">
              <a:spAutoFit/>
            </a:bodyPr>
            <a:lstStyle/>
            <a:p>
              <a:pPr algn="r"/>
              <a:r>
                <a:rPr lang="ar-SY" sz="1600" b="1" dirty="0"/>
                <a:t>كيف استدلَّ عادلٌ على مقعدِه المخصّص له </a:t>
              </a:r>
            </a:p>
            <a:p>
              <a:pPr algn="r"/>
              <a:r>
                <a:rPr lang="ar-SY" sz="1600" b="1" dirty="0"/>
                <a:t>في الطائرة؟ </a:t>
              </a:r>
              <a:endParaRPr lang="en-US" sz="1600" dirty="0">
                <a:solidFill>
                  <a:schemeClr val="bg1"/>
                </a:solidFill>
                <a:latin typeface="Century Gothic" panose="020B0502020202020204" pitchFamily="34" charset="0"/>
              </a:endParaRPr>
            </a:p>
          </p:txBody>
        </p:sp>
      </p:grpSp>
      <p:grpSp>
        <p:nvGrpSpPr>
          <p:cNvPr id="38" name="Group 37">
            <a:extLst>
              <a:ext uri="{FF2B5EF4-FFF2-40B4-BE49-F238E27FC236}">
                <a16:creationId xmlns:a16="http://schemas.microsoft.com/office/drawing/2014/main" id="{98BB4D89-BE89-423D-9B00-F5964A8A921E}"/>
              </a:ext>
            </a:extLst>
          </p:cNvPr>
          <p:cNvGrpSpPr/>
          <p:nvPr/>
        </p:nvGrpSpPr>
        <p:grpSpPr>
          <a:xfrm rot="5400000">
            <a:off x="7396692" y="1641888"/>
            <a:ext cx="648750" cy="4991241"/>
            <a:chOff x="7859005" y="2016645"/>
            <a:chExt cx="999994" cy="4991241"/>
          </a:xfrm>
        </p:grpSpPr>
        <p:sp>
          <p:nvSpPr>
            <p:cNvPr id="14" name="Rectangle 13">
              <a:extLst>
                <a:ext uri="{FF2B5EF4-FFF2-40B4-BE49-F238E27FC236}">
                  <a16:creationId xmlns:a16="http://schemas.microsoft.com/office/drawing/2014/main" id="{116F7C94-EB49-4560-A8BE-357DA0BD7CD0}"/>
                </a:ext>
              </a:extLst>
            </p:cNvPr>
            <p:cNvSpPr/>
            <p:nvPr/>
          </p:nvSpPr>
          <p:spPr>
            <a:xfrm>
              <a:off x="7859005" y="2177144"/>
              <a:ext cx="987047" cy="344367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4977A12-4E37-4602-9744-8E28CE3B4511}"/>
                </a:ext>
              </a:extLst>
            </p:cNvPr>
            <p:cNvSpPr txBox="1"/>
            <p:nvPr/>
          </p:nvSpPr>
          <p:spPr>
            <a:xfrm rot="16200000">
              <a:off x="8092892" y="1976251"/>
              <a:ext cx="725714" cy="806501"/>
            </a:xfrm>
            <a:prstGeom prst="rect">
              <a:avLst/>
            </a:prstGeom>
            <a:noFill/>
          </p:spPr>
          <p:txBody>
            <a:bodyPr wrap="square" rtlCol="0">
              <a:spAutoFit/>
            </a:bodyPr>
            <a:lstStyle/>
            <a:p>
              <a:pPr algn="ctr"/>
              <a:r>
                <a:rPr lang="en-US" sz="2800" b="1" dirty="0">
                  <a:latin typeface="Oswald" panose="02000503000000000000" pitchFamily="2" charset="0"/>
                </a:rPr>
                <a:t>4</a:t>
              </a:r>
            </a:p>
          </p:txBody>
        </p:sp>
        <p:sp>
          <p:nvSpPr>
            <p:cNvPr id="26" name="TextBox 25">
              <a:extLst>
                <a:ext uri="{FF2B5EF4-FFF2-40B4-BE49-F238E27FC236}">
                  <a16:creationId xmlns:a16="http://schemas.microsoft.com/office/drawing/2014/main" id="{975DCCB7-2F15-4E8D-B9A4-826A2E2A963C}"/>
                </a:ext>
              </a:extLst>
            </p:cNvPr>
            <p:cNvSpPr txBox="1"/>
            <p:nvPr/>
          </p:nvSpPr>
          <p:spPr>
            <a:xfrm>
              <a:off x="8005460" y="2504457"/>
              <a:ext cx="664176" cy="4503429"/>
            </a:xfrm>
            <a:prstGeom prst="rect">
              <a:avLst/>
            </a:prstGeom>
            <a:noFill/>
          </p:spPr>
          <p:txBody>
            <a:bodyPr vert="vert270" wrap="square" rtlCol="0">
              <a:spAutoFit/>
            </a:bodyPr>
            <a:lstStyle/>
            <a:p>
              <a:pPr algn="r"/>
              <a:r>
                <a:rPr lang="ar-SY" sz="1600" b="1" dirty="0"/>
                <a:t>لم ربط عادلٌ حزامُ الأمان؟ </a:t>
              </a:r>
              <a:endParaRPr lang="en-US" sz="1600" dirty="0">
                <a:solidFill>
                  <a:schemeClr val="bg1"/>
                </a:solidFill>
                <a:latin typeface="Century Gothic" panose="020B0502020202020204" pitchFamily="34" charset="0"/>
              </a:endParaRPr>
            </a:p>
          </p:txBody>
        </p:sp>
      </p:grpSp>
      <p:pic>
        <p:nvPicPr>
          <p:cNvPr id="7" name="Picture 6">
            <a:extLst>
              <a:ext uri="{FF2B5EF4-FFF2-40B4-BE49-F238E27FC236}">
                <a16:creationId xmlns:a16="http://schemas.microsoft.com/office/drawing/2014/main" id="{274E5105-E513-4923-9F06-304D533BB4D3}"/>
              </a:ext>
            </a:extLst>
          </p:cNvPr>
          <p:cNvPicPr>
            <a:picLocks noChangeAspect="1"/>
          </p:cNvPicPr>
          <p:nvPr/>
        </p:nvPicPr>
        <p:blipFill rotWithShape="1">
          <a:blip r:embed="rId5" cstate="print">
            <a:duotone>
              <a:prstClr val="black"/>
              <a:schemeClr val="accent5">
                <a:tint val="45000"/>
                <a:satMod val="400000"/>
              </a:schemeClr>
            </a:duotone>
            <a:extLst>
              <a:ext uri="{28A0092B-C50C-407E-A947-70E740481C1C}">
                <a14:useLocalDpi xmlns:a14="http://schemas.microsoft.com/office/drawing/2010/main" val="0"/>
              </a:ext>
            </a:extLst>
          </a:blip>
          <a:srcRect l="33705" t="17171" r="18267" b="12323"/>
          <a:stretch/>
        </p:blipFill>
        <p:spPr>
          <a:xfrm rot="16200000">
            <a:off x="3973915" y="187835"/>
            <a:ext cx="999170" cy="1856034"/>
          </a:xfrm>
          <a:prstGeom prst="rect">
            <a:avLst/>
          </a:prstGeom>
          <a:effectLst>
            <a:outerShdw blurRad="127000" dist="38100" dir="2700000" algn="tl" rotWithShape="0">
              <a:prstClr val="black">
                <a:alpha val="40000"/>
              </a:prstClr>
            </a:outerShdw>
          </a:effectLst>
          <a:scene3d>
            <a:camera prst="orthographicFront"/>
            <a:lightRig rig="brightRoom" dir="t"/>
          </a:scene3d>
          <a:sp3d prstMaterial="powder"/>
        </p:spPr>
      </p:pic>
      <p:pic>
        <p:nvPicPr>
          <p:cNvPr id="8" name="Picture 7">
            <a:extLst>
              <a:ext uri="{FF2B5EF4-FFF2-40B4-BE49-F238E27FC236}">
                <a16:creationId xmlns:a16="http://schemas.microsoft.com/office/drawing/2014/main" id="{387C87C7-2A22-4EE0-82F3-CE271CD027B7}"/>
              </a:ext>
            </a:extLst>
          </p:cNvPr>
          <p:cNvPicPr>
            <a:picLocks/>
          </p:cNvPicPr>
          <p:nvPr/>
        </p:nvPicPr>
        <p:blipFill rotWithShape="1">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l="33705" t="17171" r="18267" b="12323"/>
          <a:stretch/>
        </p:blipFill>
        <p:spPr>
          <a:xfrm rot="16200000">
            <a:off x="4708800" y="1150886"/>
            <a:ext cx="1001558" cy="1856034"/>
          </a:xfrm>
          <a:prstGeom prst="rect">
            <a:avLst/>
          </a:prstGeom>
          <a:effectLst>
            <a:outerShdw blurRad="127000" dist="38100" dir="2700000" algn="tl" rotWithShape="0">
              <a:prstClr val="black">
                <a:alpha val="40000"/>
              </a:prstClr>
            </a:outerShdw>
          </a:effectLst>
          <a:scene3d>
            <a:camera prst="orthographicFront"/>
            <a:lightRig rig="brightRoom" dir="t"/>
          </a:scene3d>
          <a:sp3d prstMaterial="powder"/>
        </p:spPr>
      </p:pic>
      <p:pic>
        <p:nvPicPr>
          <p:cNvPr id="9" name="Picture 8">
            <a:extLst>
              <a:ext uri="{FF2B5EF4-FFF2-40B4-BE49-F238E27FC236}">
                <a16:creationId xmlns:a16="http://schemas.microsoft.com/office/drawing/2014/main" id="{B8845260-57A1-44D1-A99D-70DF879F22F5}"/>
              </a:ext>
            </a:extLst>
          </p:cNvPr>
          <p:cNvPicPr>
            <a:picLocks/>
          </p:cNvPicPr>
          <p:nvPr/>
        </p:nvPicPr>
        <p:blipFill rotWithShape="1">
          <a:blip r:embed="rId3" cstate="print">
            <a:duotone>
              <a:prstClr val="black"/>
              <a:srgbClr val="FF0000">
                <a:tint val="45000"/>
                <a:satMod val="400000"/>
              </a:srgb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33705" t="17171" r="18267" b="12323"/>
          <a:stretch/>
        </p:blipFill>
        <p:spPr>
          <a:xfrm rot="16200000">
            <a:off x="5300247" y="2139703"/>
            <a:ext cx="1026013" cy="1901352"/>
          </a:xfrm>
          <a:prstGeom prst="rect">
            <a:avLst/>
          </a:prstGeom>
          <a:effectLst>
            <a:outerShdw blurRad="127000" dist="38100" dir="2700000" algn="tl" rotWithShape="0">
              <a:prstClr val="black">
                <a:alpha val="40000"/>
              </a:prstClr>
            </a:outerShdw>
          </a:effectLst>
          <a:scene3d>
            <a:camera prst="orthographicFront"/>
            <a:lightRig rig="brightRoom" dir="t"/>
          </a:scene3d>
          <a:sp3d prstMaterial="powder"/>
        </p:spPr>
      </p:pic>
      <p:pic>
        <p:nvPicPr>
          <p:cNvPr id="10" name="Picture 9">
            <a:extLst>
              <a:ext uri="{FF2B5EF4-FFF2-40B4-BE49-F238E27FC236}">
                <a16:creationId xmlns:a16="http://schemas.microsoft.com/office/drawing/2014/main" id="{16A7B5B0-9287-4248-B0D5-E7F525A85CB0}"/>
              </a:ext>
            </a:extLst>
          </p:cNvPr>
          <p:cNvPicPr>
            <a:picLocks/>
          </p:cNvPicPr>
          <p:nvPr/>
        </p:nvPicPr>
        <p:blipFill rotWithShape="1">
          <a:blip r:embed="rId5" cstate="print">
            <a:duotone>
              <a:prstClr val="black"/>
              <a:schemeClr val="accent3">
                <a:tint val="45000"/>
                <a:satMod val="400000"/>
              </a:schemeClr>
            </a:duotone>
            <a:extLst>
              <a:ext uri="{28A0092B-C50C-407E-A947-70E740481C1C}">
                <a14:useLocalDpi xmlns:a14="http://schemas.microsoft.com/office/drawing/2010/main" val="0"/>
              </a:ext>
            </a:extLst>
          </a:blip>
          <a:srcRect l="33705" t="17171" r="18267" b="12323"/>
          <a:stretch/>
        </p:blipFill>
        <p:spPr>
          <a:xfrm rot="16200000">
            <a:off x="5559183" y="3125491"/>
            <a:ext cx="1079131" cy="1999789"/>
          </a:xfrm>
          <a:prstGeom prst="rect">
            <a:avLst/>
          </a:prstGeom>
          <a:effectLst>
            <a:outerShdw blurRad="127000" dist="38100" dir="2700000" algn="tl" rotWithShape="0">
              <a:prstClr val="black">
                <a:alpha val="40000"/>
              </a:prstClr>
            </a:outerShdw>
          </a:effectLst>
          <a:scene3d>
            <a:camera prst="orthographicFront"/>
            <a:lightRig rig="flat" dir="t"/>
          </a:scene3d>
          <a:sp3d prstMaterial="powder"/>
        </p:spPr>
      </p:pic>
      <p:sp>
        <p:nvSpPr>
          <p:cNvPr id="98" name="Rectangle 97">
            <a:extLst>
              <a:ext uri="{FF2B5EF4-FFF2-40B4-BE49-F238E27FC236}">
                <a16:creationId xmlns:a16="http://schemas.microsoft.com/office/drawing/2014/main" id="{EE3964CC-89D0-4B43-9417-9292894F7B4B}"/>
              </a:ext>
            </a:extLst>
          </p:cNvPr>
          <p:cNvSpPr/>
          <p:nvPr/>
        </p:nvSpPr>
        <p:spPr>
          <a:xfrm rot="16200000">
            <a:off x="4947245" y="-7093967"/>
            <a:ext cx="2161429" cy="124333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oup 98">
            <a:extLst>
              <a:ext uri="{FF2B5EF4-FFF2-40B4-BE49-F238E27FC236}">
                <a16:creationId xmlns:a16="http://schemas.microsoft.com/office/drawing/2014/main" id="{2B3E80BF-2004-448F-B91D-3E6E21AEDFF9}"/>
              </a:ext>
            </a:extLst>
          </p:cNvPr>
          <p:cNvGrpSpPr/>
          <p:nvPr/>
        </p:nvGrpSpPr>
        <p:grpSpPr>
          <a:xfrm rot="16200000">
            <a:off x="4762300" y="-6857550"/>
            <a:ext cx="404457" cy="14515570"/>
            <a:chOff x="1602369" y="1769040"/>
            <a:chExt cx="404457" cy="5826408"/>
          </a:xfrm>
          <a:effectLst>
            <a:outerShdw blurRad="50800" dist="38100" dir="8100000" algn="tr" rotWithShape="0">
              <a:prstClr val="black">
                <a:alpha val="40000"/>
              </a:prstClr>
            </a:outerShdw>
          </a:effectLst>
        </p:grpSpPr>
        <p:grpSp>
          <p:nvGrpSpPr>
            <p:cNvPr id="100" name="Group 99">
              <a:extLst>
                <a:ext uri="{FF2B5EF4-FFF2-40B4-BE49-F238E27FC236}">
                  <a16:creationId xmlns:a16="http://schemas.microsoft.com/office/drawing/2014/main" id="{995EF4BB-ECF2-4D45-8434-77E14DC50F6C}"/>
                </a:ext>
              </a:extLst>
            </p:cNvPr>
            <p:cNvGrpSpPr/>
            <p:nvPr/>
          </p:nvGrpSpPr>
          <p:grpSpPr>
            <a:xfrm>
              <a:off x="1602369" y="1769040"/>
              <a:ext cx="388965" cy="1148848"/>
              <a:chOff x="1602369" y="1769040"/>
              <a:chExt cx="388965" cy="1148848"/>
            </a:xfrm>
          </p:grpSpPr>
          <p:sp>
            <p:nvSpPr>
              <p:cNvPr id="113" name="Rectangle 112">
                <a:extLst>
                  <a:ext uri="{FF2B5EF4-FFF2-40B4-BE49-F238E27FC236}">
                    <a16:creationId xmlns:a16="http://schemas.microsoft.com/office/drawing/2014/main" id="{6998E1F8-7DAC-4AC3-852C-282D41D19E4E}"/>
                  </a:ext>
                </a:extLst>
              </p:cNvPr>
              <p:cNvSpPr/>
              <p:nvPr/>
            </p:nvSpPr>
            <p:spPr>
              <a:xfrm>
                <a:off x="1608165" y="1769040"/>
                <a:ext cx="383169" cy="577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A97C0385-A11D-4DBD-A1E2-484F418D57A2}"/>
                  </a:ext>
                </a:extLst>
              </p:cNvPr>
              <p:cNvSpPr/>
              <p:nvPr/>
            </p:nvSpPr>
            <p:spPr>
              <a:xfrm>
                <a:off x="1602369" y="2340372"/>
                <a:ext cx="383169"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D23AF87-62F8-4543-89DF-0509BC8F2545}"/>
                </a:ext>
              </a:extLst>
            </p:cNvPr>
            <p:cNvGrpSpPr/>
            <p:nvPr/>
          </p:nvGrpSpPr>
          <p:grpSpPr>
            <a:xfrm>
              <a:off x="1606242" y="2938430"/>
              <a:ext cx="388965" cy="1148848"/>
              <a:chOff x="1602369" y="1769040"/>
              <a:chExt cx="388965" cy="1148848"/>
            </a:xfrm>
          </p:grpSpPr>
          <p:sp>
            <p:nvSpPr>
              <p:cNvPr id="111" name="Rectangle 110">
                <a:extLst>
                  <a:ext uri="{FF2B5EF4-FFF2-40B4-BE49-F238E27FC236}">
                    <a16:creationId xmlns:a16="http://schemas.microsoft.com/office/drawing/2014/main" id="{F4BD2409-D1F4-42EF-8F7B-611CEADCD7A5}"/>
                  </a:ext>
                </a:extLst>
              </p:cNvPr>
              <p:cNvSpPr/>
              <p:nvPr/>
            </p:nvSpPr>
            <p:spPr>
              <a:xfrm>
                <a:off x="1608165" y="1769040"/>
                <a:ext cx="383169" cy="577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1771B369-47C5-4420-A2B1-C7F55FA7C92A}"/>
                  </a:ext>
                </a:extLst>
              </p:cNvPr>
              <p:cNvSpPr/>
              <p:nvPr/>
            </p:nvSpPr>
            <p:spPr>
              <a:xfrm>
                <a:off x="1602369" y="2340372"/>
                <a:ext cx="383169"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105D5C0F-30DB-41FD-A7ED-0F6C115C5D11}"/>
                </a:ext>
              </a:extLst>
            </p:cNvPr>
            <p:cNvGrpSpPr/>
            <p:nvPr/>
          </p:nvGrpSpPr>
          <p:grpSpPr>
            <a:xfrm>
              <a:off x="1610115" y="4107820"/>
              <a:ext cx="388965" cy="1148848"/>
              <a:chOff x="1602369" y="1769040"/>
              <a:chExt cx="388965" cy="1148848"/>
            </a:xfrm>
          </p:grpSpPr>
          <p:sp>
            <p:nvSpPr>
              <p:cNvPr id="109" name="Rectangle 108">
                <a:extLst>
                  <a:ext uri="{FF2B5EF4-FFF2-40B4-BE49-F238E27FC236}">
                    <a16:creationId xmlns:a16="http://schemas.microsoft.com/office/drawing/2014/main" id="{0C6EFA1F-CDB1-40ED-9F18-58DCEFC84AEF}"/>
                  </a:ext>
                </a:extLst>
              </p:cNvPr>
              <p:cNvSpPr/>
              <p:nvPr/>
            </p:nvSpPr>
            <p:spPr>
              <a:xfrm>
                <a:off x="1608165" y="1769040"/>
                <a:ext cx="383169" cy="577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6F174F64-D6D6-48AC-8C1C-EFE3E75D4235}"/>
                  </a:ext>
                </a:extLst>
              </p:cNvPr>
              <p:cNvSpPr/>
              <p:nvPr/>
            </p:nvSpPr>
            <p:spPr>
              <a:xfrm>
                <a:off x="1602369" y="2340372"/>
                <a:ext cx="383169"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03" name="Group 102">
              <a:extLst>
                <a:ext uri="{FF2B5EF4-FFF2-40B4-BE49-F238E27FC236}">
                  <a16:creationId xmlns:a16="http://schemas.microsoft.com/office/drawing/2014/main" id="{D388060E-91C0-4C53-9D18-870145D64951}"/>
                </a:ext>
              </a:extLst>
            </p:cNvPr>
            <p:cNvGrpSpPr/>
            <p:nvPr/>
          </p:nvGrpSpPr>
          <p:grpSpPr>
            <a:xfrm>
              <a:off x="1613988" y="5277210"/>
              <a:ext cx="388965" cy="1148848"/>
              <a:chOff x="1602369" y="1769040"/>
              <a:chExt cx="388965" cy="1148848"/>
            </a:xfrm>
          </p:grpSpPr>
          <p:sp>
            <p:nvSpPr>
              <p:cNvPr id="107" name="Rectangle 106">
                <a:extLst>
                  <a:ext uri="{FF2B5EF4-FFF2-40B4-BE49-F238E27FC236}">
                    <a16:creationId xmlns:a16="http://schemas.microsoft.com/office/drawing/2014/main" id="{D277C2F9-B784-4F45-965B-5D9A69987DC9}"/>
                  </a:ext>
                </a:extLst>
              </p:cNvPr>
              <p:cNvSpPr/>
              <p:nvPr/>
            </p:nvSpPr>
            <p:spPr>
              <a:xfrm>
                <a:off x="1608165" y="1769040"/>
                <a:ext cx="383169" cy="577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740DD383-36CD-4F85-9875-1BEA19F94806}"/>
                  </a:ext>
                </a:extLst>
              </p:cNvPr>
              <p:cNvSpPr/>
              <p:nvPr/>
            </p:nvSpPr>
            <p:spPr>
              <a:xfrm>
                <a:off x="1602369" y="2340372"/>
                <a:ext cx="383169"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4" name="Group 103">
              <a:extLst>
                <a:ext uri="{FF2B5EF4-FFF2-40B4-BE49-F238E27FC236}">
                  <a16:creationId xmlns:a16="http://schemas.microsoft.com/office/drawing/2014/main" id="{D1880F82-0F04-4438-84FA-50000BF44F0E}"/>
                </a:ext>
              </a:extLst>
            </p:cNvPr>
            <p:cNvGrpSpPr/>
            <p:nvPr/>
          </p:nvGrpSpPr>
          <p:grpSpPr>
            <a:xfrm>
              <a:off x="1617861" y="6446600"/>
              <a:ext cx="388965" cy="1148848"/>
              <a:chOff x="1602369" y="1769040"/>
              <a:chExt cx="388965" cy="1148848"/>
            </a:xfrm>
          </p:grpSpPr>
          <p:sp>
            <p:nvSpPr>
              <p:cNvPr id="105" name="Rectangle 104">
                <a:extLst>
                  <a:ext uri="{FF2B5EF4-FFF2-40B4-BE49-F238E27FC236}">
                    <a16:creationId xmlns:a16="http://schemas.microsoft.com/office/drawing/2014/main" id="{BAFB200F-B000-4910-B8CD-D719800434B8}"/>
                  </a:ext>
                </a:extLst>
              </p:cNvPr>
              <p:cNvSpPr/>
              <p:nvPr/>
            </p:nvSpPr>
            <p:spPr>
              <a:xfrm>
                <a:off x="1608165" y="1769040"/>
                <a:ext cx="383169" cy="577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DB005A30-69AA-482A-AAA5-A0D3E1C45E4B}"/>
                  </a:ext>
                </a:extLst>
              </p:cNvPr>
              <p:cNvSpPr/>
              <p:nvPr/>
            </p:nvSpPr>
            <p:spPr>
              <a:xfrm>
                <a:off x="1602369" y="2340372"/>
                <a:ext cx="383169"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38" name="Group 137">
            <a:extLst>
              <a:ext uri="{FF2B5EF4-FFF2-40B4-BE49-F238E27FC236}">
                <a16:creationId xmlns:a16="http://schemas.microsoft.com/office/drawing/2014/main" id="{5B01D62E-BF36-41D4-BADD-32EBA20CD0B3}"/>
              </a:ext>
            </a:extLst>
          </p:cNvPr>
          <p:cNvGrpSpPr/>
          <p:nvPr/>
        </p:nvGrpSpPr>
        <p:grpSpPr>
          <a:xfrm>
            <a:off x="28483" y="3934718"/>
            <a:ext cx="3228672" cy="657795"/>
            <a:chOff x="5722256" y="5339135"/>
            <a:chExt cx="4989899" cy="982070"/>
          </a:xfrm>
        </p:grpSpPr>
        <p:sp>
          <p:nvSpPr>
            <p:cNvPr id="139" name="Arrow: Pentagon 138">
              <a:extLst>
                <a:ext uri="{FF2B5EF4-FFF2-40B4-BE49-F238E27FC236}">
                  <a16:creationId xmlns:a16="http://schemas.microsoft.com/office/drawing/2014/main" id="{817B9A67-E1D2-480F-962D-F755A3F310F6}"/>
                </a:ext>
              </a:extLst>
            </p:cNvPr>
            <p:cNvSpPr/>
            <p:nvPr/>
          </p:nvSpPr>
          <p:spPr>
            <a:xfrm>
              <a:off x="6149760" y="5538947"/>
              <a:ext cx="4378178" cy="782258"/>
            </a:xfrm>
            <a:prstGeom prst="homePlate">
              <a:avLst/>
            </a:prstGeom>
            <a:solidFill>
              <a:schemeClr val="tx1">
                <a:alpha val="23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A1D7A465-26EC-46AE-A472-2ED8F1198F92}"/>
                </a:ext>
              </a:extLst>
            </p:cNvPr>
            <p:cNvSpPr/>
            <p:nvPr/>
          </p:nvSpPr>
          <p:spPr>
            <a:xfrm>
              <a:off x="5722256" y="5342113"/>
              <a:ext cx="387645" cy="782258"/>
            </a:xfrm>
            <a:prstGeom prst="rect">
              <a:avLst/>
            </a:prstGeom>
            <a:solidFill>
              <a:schemeClr val="tx1">
                <a:alpha val="23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3558521A-ED60-4D4A-A4A5-0B53784B972A}"/>
                </a:ext>
              </a:extLst>
            </p:cNvPr>
            <p:cNvSpPr/>
            <p:nvPr/>
          </p:nvSpPr>
          <p:spPr>
            <a:xfrm>
              <a:off x="5902177" y="5339135"/>
              <a:ext cx="387645" cy="782258"/>
            </a:xfrm>
            <a:prstGeom prst="rect">
              <a:avLst/>
            </a:prstGeom>
            <a:gradFill flip="none" rotWithShape="1">
              <a:gsLst>
                <a:gs pos="1770">
                  <a:schemeClr val="tx1"/>
                </a:gs>
                <a:gs pos="18000">
                  <a:srgbClr val="BAA718"/>
                </a:gs>
                <a:gs pos="59000">
                  <a:srgbClr val="ECDD6E"/>
                </a:gs>
                <a:gs pos="74000">
                  <a:srgbClr val="E8D54B"/>
                </a:gs>
                <a:gs pos="33000">
                  <a:srgbClr val="E8D54B"/>
                </a:gs>
                <a:gs pos="92000">
                  <a:schemeClr val="tx1"/>
                </a:gs>
                <a:gs pos="84000">
                  <a:srgbClr val="BAA7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Arrow: Pentagon 141">
              <a:extLst>
                <a:ext uri="{FF2B5EF4-FFF2-40B4-BE49-F238E27FC236}">
                  <a16:creationId xmlns:a16="http://schemas.microsoft.com/office/drawing/2014/main" id="{2FDBE8F3-1A23-4F1E-B4DF-84F66FC02D87}"/>
                </a:ext>
              </a:extLst>
            </p:cNvPr>
            <p:cNvSpPr/>
            <p:nvPr/>
          </p:nvSpPr>
          <p:spPr>
            <a:xfrm>
              <a:off x="6289822" y="5339135"/>
              <a:ext cx="4378178" cy="782258"/>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Freeform: Shape 142">
              <a:extLst>
                <a:ext uri="{FF2B5EF4-FFF2-40B4-BE49-F238E27FC236}">
                  <a16:creationId xmlns:a16="http://schemas.microsoft.com/office/drawing/2014/main" id="{1BD40099-998F-4BFE-BC95-9A6F4BD07760}"/>
                </a:ext>
              </a:extLst>
            </p:cNvPr>
            <p:cNvSpPr/>
            <p:nvPr/>
          </p:nvSpPr>
          <p:spPr>
            <a:xfrm>
              <a:off x="9848555" y="5339135"/>
              <a:ext cx="863600" cy="782258"/>
            </a:xfrm>
            <a:custGeom>
              <a:avLst/>
              <a:gdLst>
                <a:gd name="connsiteX0" fmla="*/ 0 w 863600"/>
                <a:gd name="connsiteY0" fmla="*/ 0 h 782258"/>
                <a:gd name="connsiteX1" fmla="*/ 472471 w 863600"/>
                <a:gd name="connsiteY1" fmla="*/ 0 h 782258"/>
                <a:gd name="connsiteX2" fmla="*/ 863600 w 863600"/>
                <a:gd name="connsiteY2" fmla="*/ 391129 h 782258"/>
                <a:gd name="connsiteX3" fmla="*/ 472471 w 863600"/>
                <a:gd name="connsiteY3" fmla="*/ 782258 h 782258"/>
                <a:gd name="connsiteX4" fmla="*/ 0 w 863600"/>
                <a:gd name="connsiteY4" fmla="*/ 782258 h 782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0" h="782258">
                  <a:moveTo>
                    <a:pt x="0" y="0"/>
                  </a:moveTo>
                  <a:lnTo>
                    <a:pt x="472471" y="0"/>
                  </a:lnTo>
                  <a:lnTo>
                    <a:pt x="863600" y="391129"/>
                  </a:lnTo>
                  <a:lnTo>
                    <a:pt x="472471" y="782258"/>
                  </a:lnTo>
                  <a:lnTo>
                    <a:pt x="0" y="7822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TextBox 143">
              <a:extLst>
                <a:ext uri="{FF2B5EF4-FFF2-40B4-BE49-F238E27FC236}">
                  <a16:creationId xmlns:a16="http://schemas.microsoft.com/office/drawing/2014/main" id="{ED48689E-59C7-4B9B-B917-80933AA8C28A}"/>
                </a:ext>
              </a:extLst>
            </p:cNvPr>
            <p:cNvSpPr txBox="1"/>
            <p:nvPr/>
          </p:nvSpPr>
          <p:spPr>
            <a:xfrm>
              <a:off x="9799683" y="5468654"/>
              <a:ext cx="798286" cy="523220"/>
            </a:xfrm>
            <a:prstGeom prst="rect">
              <a:avLst/>
            </a:prstGeom>
            <a:noFill/>
          </p:spPr>
          <p:txBody>
            <a:bodyPr wrap="square" rtlCol="0">
              <a:spAutoFit/>
            </a:bodyPr>
            <a:lstStyle/>
            <a:p>
              <a:pPr algn="ctr"/>
              <a:r>
                <a:rPr lang="en-US" sz="2800" b="1" dirty="0">
                  <a:latin typeface="Century Gothic" panose="020B0502020202020204" pitchFamily="34" charset="0"/>
                </a:rPr>
                <a:t>4</a:t>
              </a:r>
            </a:p>
          </p:txBody>
        </p:sp>
        <p:sp>
          <p:nvSpPr>
            <p:cNvPr id="147" name="TextBox 146">
              <a:extLst>
                <a:ext uri="{FF2B5EF4-FFF2-40B4-BE49-F238E27FC236}">
                  <a16:creationId xmlns:a16="http://schemas.microsoft.com/office/drawing/2014/main" id="{9D517097-2481-40C7-B56C-4FC8772D06E2}"/>
                </a:ext>
              </a:extLst>
            </p:cNvPr>
            <p:cNvSpPr txBox="1"/>
            <p:nvPr/>
          </p:nvSpPr>
          <p:spPr>
            <a:xfrm>
              <a:off x="6262430" y="5378096"/>
              <a:ext cx="3594302" cy="505452"/>
            </a:xfrm>
            <a:prstGeom prst="rect">
              <a:avLst/>
            </a:prstGeom>
            <a:noFill/>
          </p:spPr>
          <p:txBody>
            <a:bodyPr wrap="square" rtlCol="0">
              <a:spAutoFit/>
            </a:bodyPr>
            <a:lstStyle/>
            <a:p>
              <a:pPr algn="ctr"/>
              <a:r>
                <a:rPr lang="ar-SY" sz="1600" b="1" dirty="0"/>
                <a:t>استعداداً لإقلاعِ الطّائرةِ </a:t>
              </a:r>
              <a:endParaRPr lang="en-US" sz="1600" dirty="0">
                <a:solidFill>
                  <a:schemeClr val="bg1"/>
                </a:solidFill>
                <a:latin typeface="Century Gothic" panose="020B0502020202020204" pitchFamily="34" charset="0"/>
              </a:endParaRPr>
            </a:p>
          </p:txBody>
        </p:sp>
      </p:grpSp>
      <p:grpSp>
        <p:nvGrpSpPr>
          <p:cNvPr id="148" name="Group 147">
            <a:extLst>
              <a:ext uri="{FF2B5EF4-FFF2-40B4-BE49-F238E27FC236}">
                <a16:creationId xmlns:a16="http://schemas.microsoft.com/office/drawing/2014/main" id="{8D2528A2-EE10-4F67-9F89-10F9C25DACD5}"/>
              </a:ext>
            </a:extLst>
          </p:cNvPr>
          <p:cNvGrpSpPr/>
          <p:nvPr/>
        </p:nvGrpSpPr>
        <p:grpSpPr>
          <a:xfrm>
            <a:off x="51762" y="2861451"/>
            <a:ext cx="3198531" cy="756108"/>
            <a:chOff x="5745536" y="3408110"/>
            <a:chExt cx="4966619" cy="1063732"/>
          </a:xfrm>
        </p:grpSpPr>
        <p:sp>
          <p:nvSpPr>
            <p:cNvPr id="149" name="Arrow: Pentagon 148">
              <a:extLst>
                <a:ext uri="{FF2B5EF4-FFF2-40B4-BE49-F238E27FC236}">
                  <a16:creationId xmlns:a16="http://schemas.microsoft.com/office/drawing/2014/main" id="{D8267A00-A083-44C5-A029-C4BE7CEB98C3}"/>
                </a:ext>
              </a:extLst>
            </p:cNvPr>
            <p:cNvSpPr/>
            <p:nvPr/>
          </p:nvSpPr>
          <p:spPr>
            <a:xfrm>
              <a:off x="6178788" y="3689584"/>
              <a:ext cx="4378178" cy="782258"/>
            </a:xfrm>
            <a:prstGeom prst="homePlate">
              <a:avLst/>
            </a:prstGeom>
            <a:solidFill>
              <a:schemeClr val="tx1">
                <a:alpha val="23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a:extLst>
                <a:ext uri="{FF2B5EF4-FFF2-40B4-BE49-F238E27FC236}">
                  <a16:creationId xmlns:a16="http://schemas.microsoft.com/office/drawing/2014/main" id="{7BFAFE3D-9537-4EFC-8326-5F10FF35D742}"/>
                </a:ext>
              </a:extLst>
            </p:cNvPr>
            <p:cNvSpPr/>
            <p:nvPr/>
          </p:nvSpPr>
          <p:spPr>
            <a:xfrm>
              <a:off x="5745536" y="3408110"/>
              <a:ext cx="387645" cy="782258"/>
            </a:xfrm>
            <a:prstGeom prst="rect">
              <a:avLst/>
            </a:prstGeom>
            <a:solidFill>
              <a:schemeClr val="tx1">
                <a:alpha val="23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a:extLst>
                <a:ext uri="{FF2B5EF4-FFF2-40B4-BE49-F238E27FC236}">
                  <a16:creationId xmlns:a16="http://schemas.microsoft.com/office/drawing/2014/main" id="{6E01F85A-F553-42BF-8788-E68C06FF3A23}"/>
                </a:ext>
              </a:extLst>
            </p:cNvPr>
            <p:cNvSpPr/>
            <p:nvPr/>
          </p:nvSpPr>
          <p:spPr>
            <a:xfrm>
              <a:off x="5902177" y="3478907"/>
              <a:ext cx="387645" cy="782258"/>
            </a:xfrm>
            <a:prstGeom prst="rect">
              <a:avLst/>
            </a:prstGeom>
            <a:gradFill flip="none" rotWithShape="1">
              <a:gsLst>
                <a:gs pos="1770">
                  <a:schemeClr val="tx1"/>
                </a:gs>
                <a:gs pos="18000">
                  <a:srgbClr val="006666"/>
                </a:gs>
                <a:gs pos="59000">
                  <a:srgbClr val="00CC99"/>
                </a:gs>
                <a:gs pos="74000">
                  <a:srgbClr val="009999"/>
                </a:gs>
                <a:gs pos="33000">
                  <a:srgbClr val="009999"/>
                </a:gs>
                <a:gs pos="92000">
                  <a:schemeClr val="tx1"/>
                </a:gs>
                <a:gs pos="84000">
                  <a:srgbClr val="0066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2" name="Arrow: Pentagon 151">
              <a:extLst>
                <a:ext uri="{FF2B5EF4-FFF2-40B4-BE49-F238E27FC236}">
                  <a16:creationId xmlns:a16="http://schemas.microsoft.com/office/drawing/2014/main" id="{EEC3A623-1E2E-45DA-A69A-21183BA6FC45}"/>
                </a:ext>
              </a:extLst>
            </p:cNvPr>
            <p:cNvSpPr/>
            <p:nvPr/>
          </p:nvSpPr>
          <p:spPr>
            <a:xfrm>
              <a:off x="6289822" y="3478907"/>
              <a:ext cx="4378178" cy="782258"/>
            </a:xfrm>
            <a:prstGeom prst="homePlate">
              <a:avLst/>
            </a:prstGeom>
            <a:solidFill>
              <a:srgbClr val="F1A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Freeform: Shape 152">
              <a:extLst>
                <a:ext uri="{FF2B5EF4-FFF2-40B4-BE49-F238E27FC236}">
                  <a16:creationId xmlns:a16="http://schemas.microsoft.com/office/drawing/2014/main" id="{BBAF6800-C0E5-4D1B-8079-D88B88CF2AF0}"/>
                </a:ext>
              </a:extLst>
            </p:cNvPr>
            <p:cNvSpPr/>
            <p:nvPr/>
          </p:nvSpPr>
          <p:spPr>
            <a:xfrm>
              <a:off x="9848555" y="3478907"/>
              <a:ext cx="863600" cy="782258"/>
            </a:xfrm>
            <a:custGeom>
              <a:avLst/>
              <a:gdLst>
                <a:gd name="connsiteX0" fmla="*/ 0 w 863600"/>
                <a:gd name="connsiteY0" fmla="*/ 0 h 782258"/>
                <a:gd name="connsiteX1" fmla="*/ 472471 w 863600"/>
                <a:gd name="connsiteY1" fmla="*/ 0 h 782258"/>
                <a:gd name="connsiteX2" fmla="*/ 863600 w 863600"/>
                <a:gd name="connsiteY2" fmla="*/ 391129 h 782258"/>
                <a:gd name="connsiteX3" fmla="*/ 472471 w 863600"/>
                <a:gd name="connsiteY3" fmla="*/ 782258 h 782258"/>
                <a:gd name="connsiteX4" fmla="*/ 0 w 863600"/>
                <a:gd name="connsiteY4" fmla="*/ 782258 h 782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0" h="782258">
                  <a:moveTo>
                    <a:pt x="0" y="0"/>
                  </a:moveTo>
                  <a:lnTo>
                    <a:pt x="472471" y="0"/>
                  </a:lnTo>
                  <a:lnTo>
                    <a:pt x="863600" y="391129"/>
                  </a:lnTo>
                  <a:lnTo>
                    <a:pt x="472471" y="782258"/>
                  </a:lnTo>
                  <a:lnTo>
                    <a:pt x="0" y="7822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TextBox 153">
              <a:extLst>
                <a:ext uri="{FF2B5EF4-FFF2-40B4-BE49-F238E27FC236}">
                  <a16:creationId xmlns:a16="http://schemas.microsoft.com/office/drawing/2014/main" id="{868EC8EB-A4D1-413B-91E9-D5F3C8DC9F03}"/>
                </a:ext>
              </a:extLst>
            </p:cNvPr>
            <p:cNvSpPr txBox="1"/>
            <p:nvPr/>
          </p:nvSpPr>
          <p:spPr>
            <a:xfrm>
              <a:off x="9780758" y="3611743"/>
              <a:ext cx="798286" cy="523220"/>
            </a:xfrm>
            <a:prstGeom prst="rect">
              <a:avLst/>
            </a:prstGeom>
            <a:noFill/>
          </p:spPr>
          <p:txBody>
            <a:bodyPr wrap="square" rtlCol="0">
              <a:spAutoFit/>
            </a:bodyPr>
            <a:lstStyle/>
            <a:p>
              <a:pPr algn="ctr"/>
              <a:r>
                <a:rPr lang="en-US" sz="2800" b="1" dirty="0">
                  <a:solidFill>
                    <a:srgbClr val="7030A0"/>
                  </a:solidFill>
                  <a:latin typeface="Century Gothic" panose="020B0502020202020204" pitchFamily="34" charset="0"/>
                </a:rPr>
                <a:t>3</a:t>
              </a:r>
            </a:p>
          </p:txBody>
        </p:sp>
        <p:sp>
          <p:nvSpPr>
            <p:cNvPr id="157" name="TextBox 156">
              <a:extLst>
                <a:ext uri="{FF2B5EF4-FFF2-40B4-BE49-F238E27FC236}">
                  <a16:creationId xmlns:a16="http://schemas.microsoft.com/office/drawing/2014/main" id="{A7991284-E9D5-471D-9208-21E1150C42EB}"/>
                </a:ext>
              </a:extLst>
            </p:cNvPr>
            <p:cNvSpPr txBox="1"/>
            <p:nvPr/>
          </p:nvSpPr>
          <p:spPr>
            <a:xfrm>
              <a:off x="6149761" y="3505703"/>
              <a:ext cx="3647236" cy="822692"/>
            </a:xfrm>
            <a:prstGeom prst="rect">
              <a:avLst/>
            </a:prstGeom>
            <a:noFill/>
          </p:spPr>
          <p:txBody>
            <a:bodyPr wrap="square" rtlCol="0">
              <a:spAutoFit/>
            </a:bodyPr>
            <a:lstStyle/>
            <a:p>
              <a:pPr algn="ctr"/>
              <a:r>
                <a:rPr lang="ar-SY" sz="1600" b="1" dirty="0"/>
                <a:t>وجدَ المضيفَ في استقباله فأرشده إلى المقعد المخصص له</a:t>
              </a:r>
              <a:endParaRPr lang="en-US" sz="1600" dirty="0">
                <a:solidFill>
                  <a:schemeClr val="bg1"/>
                </a:solidFill>
                <a:latin typeface="Century Gothic" panose="020B0502020202020204" pitchFamily="34" charset="0"/>
              </a:endParaRPr>
            </a:p>
          </p:txBody>
        </p:sp>
      </p:grpSp>
      <p:grpSp>
        <p:nvGrpSpPr>
          <p:cNvPr id="158" name="Group 157">
            <a:extLst>
              <a:ext uri="{FF2B5EF4-FFF2-40B4-BE49-F238E27FC236}">
                <a16:creationId xmlns:a16="http://schemas.microsoft.com/office/drawing/2014/main" id="{6390C3D1-6905-4812-A456-7860C06D4010}"/>
              </a:ext>
            </a:extLst>
          </p:cNvPr>
          <p:cNvGrpSpPr/>
          <p:nvPr/>
        </p:nvGrpSpPr>
        <p:grpSpPr>
          <a:xfrm>
            <a:off x="14580" y="1906502"/>
            <a:ext cx="3235713" cy="764251"/>
            <a:chOff x="5708354" y="1548940"/>
            <a:chExt cx="5003801" cy="1015483"/>
          </a:xfrm>
        </p:grpSpPr>
        <p:sp>
          <p:nvSpPr>
            <p:cNvPr id="159" name="Arrow: Pentagon 158">
              <a:extLst>
                <a:ext uri="{FF2B5EF4-FFF2-40B4-BE49-F238E27FC236}">
                  <a16:creationId xmlns:a16="http://schemas.microsoft.com/office/drawing/2014/main" id="{B1C30033-618F-476F-99A4-469E787F0DF5}"/>
                </a:ext>
              </a:extLst>
            </p:cNvPr>
            <p:cNvSpPr/>
            <p:nvPr/>
          </p:nvSpPr>
          <p:spPr>
            <a:xfrm>
              <a:off x="6178788" y="1782165"/>
              <a:ext cx="4378178" cy="782258"/>
            </a:xfrm>
            <a:prstGeom prst="homePlate">
              <a:avLst/>
            </a:prstGeom>
            <a:solidFill>
              <a:schemeClr val="tx1">
                <a:alpha val="23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a:extLst>
                <a:ext uri="{FF2B5EF4-FFF2-40B4-BE49-F238E27FC236}">
                  <a16:creationId xmlns:a16="http://schemas.microsoft.com/office/drawing/2014/main" id="{01C38AA1-B68D-4EC5-960E-B322E10A8838}"/>
                </a:ext>
              </a:extLst>
            </p:cNvPr>
            <p:cNvSpPr/>
            <p:nvPr/>
          </p:nvSpPr>
          <p:spPr>
            <a:xfrm>
              <a:off x="5708354" y="1548940"/>
              <a:ext cx="387645" cy="818205"/>
            </a:xfrm>
            <a:prstGeom prst="rect">
              <a:avLst/>
            </a:prstGeom>
            <a:solidFill>
              <a:schemeClr val="tx1">
                <a:alpha val="23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a:extLst>
                <a:ext uri="{FF2B5EF4-FFF2-40B4-BE49-F238E27FC236}">
                  <a16:creationId xmlns:a16="http://schemas.microsoft.com/office/drawing/2014/main" id="{C75EA343-4D1E-46AA-AEEC-2F9E33ADCFC6}"/>
                </a:ext>
              </a:extLst>
            </p:cNvPr>
            <p:cNvSpPr/>
            <p:nvPr/>
          </p:nvSpPr>
          <p:spPr>
            <a:xfrm>
              <a:off x="5902177" y="1579637"/>
              <a:ext cx="387645" cy="782258"/>
            </a:xfrm>
            <a:prstGeom prst="rect">
              <a:avLst/>
            </a:prstGeom>
            <a:gradFill flip="none" rotWithShape="1">
              <a:gsLst>
                <a:gs pos="1770">
                  <a:schemeClr val="tx1"/>
                </a:gs>
                <a:gs pos="18000">
                  <a:srgbClr val="F46136"/>
                </a:gs>
                <a:gs pos="59000">
                  <a:srgbClr val="FFCC00"/>
                </a:gs>
                <a:gs pos="74000">
                  <a:srgbClr val="FF9900"/>
                </a:gs>
                <a:gs pos="33000">
                  <a:srgbClr val="FF9900"/>
                </a:gs>
                <a:gs pos="92000">
                  <a:schemeClr val="tx1"/>
                </a:gs>
                <a:gs pos="84000">
                  <a:srgbClr val="F4613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2" name="Arrow: Pentagon 161">
              <a:extLst>
                <a:ext uri="{FF2B5EF4-FFF2-40B4-BE49-F238E27FC236}">
                  <a16:creationId xmlns:a16="http://schemas.microsoft.com/office/drawing/2014/main" id="{CD24ED4A-441B-464E-B203-8FF76F138B08}"/>
                </a:ext>
              </a:extLst>
            </p:cNvPr>
            <p:cNvSpPr/>
            <p:nvPr/>
          </p:nvSpPr>
          <p:spPr>
            <a:xfrm>
              <a:off x="6289822" y="1579637"/>
              <a:ext cx="4378178" cy="782258"/>
            </a:xfrm>
            <a:prstGeom prst="homePlate">
              <a:avLst/>
            </a:prstGeom>
            <a:solidFill>
              <a:srgbClr val="91C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9E9FCEA5-AFD9-4153-A536-1FBABF86534D}"/>
                </a:ext>
              </a:extLst>
            </p:cNvPr>
            <p:cNvSpPr/>
            <p:nvPr/>
          </p:nvSpPr>
          <p:spPr>
            <a:xfrm>
              <a:off x="9848555" y="1579637"/>
              <a:ext cx="863600" cy="782258"/>
            </a:xfrm>
            <a:custGeom>
              <a:avLst/>
              <a:gdLst>
                <a:gd name="connsiteX0" fmla="*/ 0 w 863600"/>
                <a:gd name="connsiteY0" fmla="*/ 0 h 782258"/>
                <a:gd name="connsiteX1" fmla="*/ 472471 w 863600"/>
                <a:gd name="connsiteY1" fmla="*/ 0 h 782258"/>
                <a:gd name="connsiteX2" fmla="*/ 863600 w 863600"/>
                <a:gd name="connsiteY2" fmla="*/ 391129 h 782258"/>
                <a:gd name="connsiteX3" fmla="*/ 472471 w 863600"/>
                <a:gd name="connsiteY3" fmla="*/ 782258 h 782258"/>
                <a:gd name="connsiteX4" fmla="*/ 0 w 863600"/>
                <a:gd name="connsiteY4" fmla="*/ 782258 h 782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0" h="782258">
                  <a:moveTo>
                    <a:pt x="0" y="0"/>
                  </a:moveTo>
                  <a:lnTo>
                    <a:pt x="472471" y="0"/>
                  </a:lnTo>
                  <a:lnTo>
                    <a:pt x="863600" y="391129"/>
                  </a:lnTo>
                  <a:lnTo>
                    <a:pt x="472471" y="782258"/>
                  </a:lnTo>
                  <a:lnTo>
                    <a:pt x="0" y="7822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TextBox 163">
              <a:extLst>
                <a:ext uri="{FF2B5EF4-FFF2-40B4-BE49-F238E27FC236}">
                  <a16:creationId xmlns:a16="http://schemas.microsoft.com/office/drawing/2014/main" id="{A2C08EB4-29BE-460D-9096-C238920ADE75}"/>
                </a:ext>
              </a:extLst>
            </p:cNvPr>
            <p:cNvSpPr txBox="1"/>
            <p:nvPr/>
          </p:nvSpPr>
          <p:spPr>
            <a:xfrm>
              <a:off x="9780758" y="1708398"/>
              <a:ext cx="798286" cy="523220"/>
            </a:xfrm>
            <a:prstGeom prst="rect">
              <a:avLst/>
            </a:prstGeom>
            <a:noFill/>
          </p:spPr>
          <p:txBody>
            <a:bodyPr wrap="square" rtlCol="0">
              <a:spAutoFit/>
            </a:bodyPr>
            <a:lstStyle/>
            <a:p>
              <a:pPr algn="ctr"/>
              <a:r>
                <a:rPr lang="en-US" sz="2800" b="1" dirty="0">
                  <a:solidFill>
                    <a:srgbClr val="FF0000"/>
                  </a:solidFill>
                  <a:latin typeface="Century Gothic" panose="020B0502020202020204" pitchFamily="34" charset="0"/>
                </a:rPr>
                <a:t>2</a:t>
              </a:r>
            </a:p>
          </p:txBody>
        </p:sp>
        <p:sp>
          <p:nvSpPr>
            <p:cNvPr id="167" name="TextBox 166">
              <a:extLst>
                <a:ext uri="{FF2B5EF4-FFF2-40B4-BE49-F238E27FC236}">
                  <a16:creationId xmlns:a16="http://schemas.microsoft.com/office/drawing/2014/main" id="{B8DA7010-89DA-4F2B-B2D2-25DB7E0F8A11}"/>
                </a:ext>
              </a:extLst>
            </p:cNvPr>
            <p:cNvSpPr txBox="1"/>
            <p:nvPr/>
          </p:nvSpPr>
          <p:spPr>
            <a:xfrm>
              <a:off x="6224046" y="1724043"/>
              <a:ext cx="3607798" cy="449847"/>
            </a:xfrm>
            <a:prstGeom prst="rect">
              <a:avLst/>
            </a:prstGeom>
            <a:noFill/>
          </p:spPr>
          <p:txBody>
            <a:bodyPr wrap="square" rtlCol="0">
              <a:spAutoFit/>
            </a:bodyPr>
            <a:lstStyle/>
            <a:p>
              <a:pPr algn="ctr"/>
              <a:r>
                <a:rPr lang="ar-SY" sz="1600" b="1" dirty="0"/>
                <a:t>قام عن مقعده و أجلسها </a:t>
              </a:r>
              <a:endParaRPr lang="en-US" sz="1600" dirty="0">
                <a:solidFill>
                  <a:schemeClr val="bg1"/>
                </a:solidFill>
                <a:latin typeface="Century Gothic" panose="020B0502020202020204" pitchFamily="34" charset="0"/>
              </a:endParaRPr>
            </a:p>
          </p:txBody>
        </p:sp>
      </p:grpSp>
      <p:grpSp>
        <p:nvGrpSpPr>
          <p:cNvPr id="168" name="Group 167">
            <a:extLst>
              <a:ext uri="{FF2B5EF4-FFF2-40B4-BE49-F238E27FC236}">
                <a16:creationId xmlns:a16="http://schemas.microsoft.com/office/drawing/2014/main" id="{22B02484-6329-44DE-9276-3D31E06B1BA8}"/>
              </a:ext>
            </a:extLst>
          </p:cNvPr>
          <p:cNvGrpSpPr/>
          <p:nvPr/>
        </p:nvGrpSpPr>
        <p:grpSpPr>
          <a:xfrm flipH="1">
            <a:off x="61071" y="872851"/>
            <a:ext cx="3186563" cy="755615"/>
            <a:chOff x="1479844" y="580354"/>
            <a:chExt cx="4961320" cy="1060825"/>
          </a:xfrm>
        </p:grpSpPr>
        <p:sp>
          <p:nvSpPr>
            <p:cNvPr id="169" name="Rectangle 168">
              <a:extLst>
                <a:ext uri="{FF2B5EF4-FFF2-40B4-BE49-F238E27FC236}">
                  <a16:creationId xmlns:a16="http://schemas.microsoft.com/office/drawing/2014/main" id="{22566317-FC00-4594-BD4C-EF4D1A80B4BD}"/>
                </a:ext>
              </a:extLst>
            </p:cNvPr>
            <p:cNvSpPr/>
            <p:nvPr/>
          </p:nvSpPr>
          <p:spPr>
            <a:xfrm>
              <a:off x="6053519" y="746090"/>
              <a:ext cx="387645" cy="782258"/>
            </a:xfrm>
            <a:prstGeom prst="rect">
              <a:avLst/>
            </a:prstGeom>
            <a:solidFill>
              <a:schemeClr val="tx1">
                <a:alpha val="23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Arrow: Pentagon 169">
              <a:extLst>
                <a:ext uri="{FF2B5EF4-FFF2-40B4-BE49-F238E27FC236}">
                  <a16:creationId xmlns:a16="http://schemas.microsoft.com/office/drawing/2014/main" id="{42ADFD53-7616-4B5F-AEE5-233C4459847E}"/>
                </a:ext>
              </a:extLst>
            </p:cNvPr>
            <p:cNvSpPr/>
            <p:nvPr/>
          </p:nvSpPr>
          <p:spPr>
            <a:xfrm flipH="1">
              <a:off x="1568603" y="858921"/>
              <a:ext cx="4378178" cy="782258"/>
            </a:xfrm>
            <a:prstGeom prst="homePlate">
              <a:avLst/>
            </a:prstGeom>
            <a:solidFill>
              <a:schemeClr val="tx1">
                <a:alpha val="23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170">
              <a:extLst>
                <a:ext uri="{FF2B5EF4-FFF2-40B4-BE49-F238E27FC236}">
                  <a16:creationId xmlns:a16="http://schemas.microsoft.com/office/drawing/2014/main" id="{5BB19C33-A53F-40DA-A101-90CE0AF8B482}"/>
                </a:ext>
              </a:extLst>
            </p:cNvPr>
            <p:cNvSpPr/>
            <p:nvPr/>
          </p:nvSpPr>
          <p:spPr>
            <a:xfrm>
              <a:off x="5902177" y="635009"/>
              <a:ext cx="387645" cy="782258"/>
            </a:xfrm>
            <a:prstGeom prst="rect">
              <a:avLst/>
            </a:prstGeom>
            <a:gradFill flip="none" rotWithShape="1">
              <a:gsLst>
                <a:gs pos="1770">
                  <a:schemeClr val="tx1"/>
                </a:gs>
                <a:gs pos="18000">
                  <a:srgbClr val="0099FF"/>
                </a:gs>
                <a:gs pos="59000">
                  <a:srgbClr val="66FFFF"/>
                </a:gs>
                <a:gs pos="74000">
                  <a:srgbClr val="33CCFF"/>
                </a:gs>
                <a:gs pos="33000">
                  <a:srgbClr val="33CCFF"/>
                </a:gs>
                <a:gs pos="92000">
                  <a:schemeClr val="tx1"/>
                </a:gs>
                <a:gs pos="84000">
                  <a:srgbClr val="0099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2" name="Arrow: Pentagon 171">
              <a:extLst>
                <a:ext uri="{FF2B5EF4-FFF2-40B4-BE49-F238E27FC236}">
                  <a16:creationId xmlns:a16="http://schemas.microsoft.com/office/drawing/2014/main" id="{FE985A04-3BAF-4FB2-9671-7B43ED652B8B}"/>
                </a:ext>
              </a:extLst>
            </p:cNvPr>
            <p:cNvSpPr/>
            <p:nvPr/>
          </p:nvSpPr>
          <p:spPr>
            <a:xfrm flipH="1">
              <a:off x="1523999" y="635009"/>
              <a:ext cx="4378178" cy="782258"/>
            </a:xfrm>
            <a:prstGeom prst="homePlate">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Freeform: Shape 172">
              <a:extLst>
                <a:ext uri="{FF2B5EF4-FFF2-40B4-BE49-F238E27FC236}">
                  <a16:creationId xmlns:a16="http://schemas.microsoft.com/office/drawing/2014/main" id="{B117DBB7-E88D-4A6A-ACB7-52CAB963AA31}"/>
                </a:ext>
              </a:extLst>
            </p:cNvPr>
            <p:cNvSpPr/>
            <p:nvPr/>
          </p:nvSpPr>
          <p:spPr>
            <a:xfrm flipH="1">
              <a:off x="1479844" y="637725"/>
              <a:ext cx="863600" cy="782258"/>
            </a:xfrm>
            <a:custGeom>
              <a:avLst/>
              <a:gdLst>
                <a:gd name="connsiteX0" fmla="*/ 0 w 863600"/>
                <a:gd name="connsiteY0" fmla="*/ 0 h 782258"/>
                <a:gd name="connsiteX1" fmla="*/ 472471 w 863600"/>
                <a:gd name="connsiteY1" fmla="*/ 0 h 782258"/>
                <a:gd name="connsiteX2" fmla="*/ 863600 w 863600"/>
                <a:gd name="connsiteY2" fmla="*/ 391129 h 782258"/>
                <a:gd name="connsiteX3" fmla="*/ 472471 w 863600"/>
                <a:gd name="connsiteY3" fmla="*/ 782258 h 782258"/>
                <a:gd name="connsiteX4" fmla="*/ 0 w 863600"/>
                <a:gd name="connsiteY4" fmla="*/ 782258 h 782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0" h="782258">
                  <a:moveTo>
                    <a:pt x="0" y="0"/>
                  </a:moveTo>
                  <a:lnTo>
                    <a:pt x="472471" y="0"/>
                  </a:lnTo>
                  <a:lnTo>
                    <a:pt x="863600" y="391129"/>
                  </a:lnTo>
                  <a:lnTo>
                    <a:pt x="472471" y="782258"/>
                  </a:lnTo>
                  <a:lnTo>
                    <a:pt x="0" y="7822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TextBox 173">
              <a:extLst>
                <a:ext uri="{FF2B5EF4-FFF2-40B4-BE49-F238E27FC236}">
                  <a16:creationId xmlns:a16="http://schemas.microsoft.com/office/drawing/2014/main" id="{2B202F22-BF87-49A8-ADE1-DAE7B9FA1586}"/>
                </a:ext>
              </a:extLst>
            </p:cNvPr>
            <p:cNvSpPr txBox="1"/>
            <p:nvPr/>
          </p:nvSpPr>
          <p:spPr>
            <a:xfrm>
              <a:off x="1666908" y="766053"/>
              <a:ext cx="798286" cy="523220"/>
            </a:xfrm>
            <a:prstGeom prst="rect">
              <a:avLst/>
            </a:prstGeom>
            <a:noFill/>
          </p:spPr>
          <p:txBody>
            <a:bodyPr wrap="square" rtlCol="0">
              <a:spAutoFit/>
            </a:bodyPr>
            <a:lstStyle/>
            <a:p>
              <a:pPr algn="ctr"/>
              <a:r>
                <a:rPr lang="en-US" sz="2800" b="1" dirty="0">
                  <a:solidFill>
                    <a:schemeClr val="accent2">
                      <a:lumMod val="75000"/>
                    </a:schemeClr>
                  </a:solidFill>
                  <a:latin typeface="Century Gothic" panose="020B0502020202020204" pitchFamily="34" charset="0"/>
                </a:rPr>
                <a:t>1</a:t>
              </a:r>
            </a:p>
          </p:txBody>
        </p:sp>
        <p:sp>
          <p:nvSpPr>
            <p:cNvPr id="177" name="TextBox 176">
              <a:extLst>
                <a:ext uri="{FF2B5EF4-FFF2-40B4-BE49-F238E27FC236}">
                  <a16:creationId xmlns:a16="http://schemas.microsoft.com/office/drawing/2014/main" id="{3227071D-44ED-43A4-AC10-43260CE8D126}"/>
                </a:ext>
              </a:extLst>
            </p:cNvPr>
            <p:cNvSpPr txBox="1"/>
            <p:nvPr/>
          </p:nvSpPr>
          <p:spPr>
            <a:xfrm>
              <a:off x="2328410" y="580354"/>
              <a:ext cx="3621480" cy="820979"/>
            </a:xfrm>
            <a:prstGeom prst="rect">
              <a:avLst/>
            </a:prstGeom>
            <a:noFill/>
          </p:spPr>
          <p:txBody>
            <a:bodyPr wrap="square" rtlCol="0">
              <a:spAutoFit/>
            </a:bodyPr>
            <a:lstStyle/>
            <a:p>
              <a:pPr algn="ctr"/>
              <a:r>
                <a:rPr lang="ar-SY" sz="1600" b="1" dirty="0"/>
                <a:t>هو أن والده أحضر لهم تذكرة الرحلة </a:t>
              </a:r>
              <a:endParaRPr lang="en-US" sz="1600" b="1" dirty="0"/>
            </a:p>
          </p:txBody>
        </p:sp>
      </p:grpSp>
      <p:sp>
        <p:nvSpPr>
          <p:cNvPr id="213" name="Rectangle 3">
            <a:extLst>
              <a:ext uri="{FF2B5EF4-FFF2-40B4-BE49-F238E27FC236}">
                <a16:creationId xmlns:a16="http://schemas.microsoft.com/office/drawing/2014/main" id="{A650EE87-109A-4FFC-B85B-9C8EF6F3F81E}"/>
              </a:ext>
            </a:extLst>
          </p:cNvPr>
          <p:cNvSpPr/>
          <p:nvPr/>
        </p:nvSpPr>
        <p:spPr>
          <a:xfrm>
            <a:off x="9962498" y="0"/>
            <a:ext cx="2369127" cy="6882964"/>
          </a:xfrm>
          <a:prstGeom prst="rect">
            <a:avLst/>
          </a:prstGeom>
          <a:solidFill>
            <a:srgbClr val="394551"/>
          </a:solidFill>
          <a:ln>
            <a:noFill/>
          </a:ln>
          <a:effectLst>
            <a:outerShdw blurRad="203200" dist="165100" dir="8100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Freeform: Shape 14">
            <a:extLst>
              <a:ext uri="{FF2B5EF4-FFF2-40B4-BE49-F238E27FC236}">
                <a16:creationId xmlns:a16="http://schemas.microsoft.com/office/drawing/2014/main" id="{A1295199-7112-49CE-A47A-FAFBD118A2EE}"/>
              </a:ext>
            </a:extLst>
          </p:cNvPr>
          <p:cNvSpPr/>
          <p:nvPr/>
        </p:nvSpPr>
        <p:spPr>
          <a:xfrm>
            <a:off x="9962494" y="4504719"/>
            <a:ext cx="2369127" cy="324853"/>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D0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Freeform: Shape 15">
            <a:extLst>
              <a:ext uri="{FF2B5EF4-FFF2-40B4-BE49-F238E27FC236}">
                <a16:creationId xmlns:a16="http://schemas.microsoft.com/office/drawing/2014/main" id="{F4E55228-552B-4BD1-B0B6-B030A6B8087C}"/>
              </a:ext>
            </a:extLst>
          </p:cNvPr>
          <p:cNvSpPr/>
          <p:nvPr/>
        </p:nvSpPr>
        <p:spPr>
          <a:xfrm flipV="1">
            <a:off x="9962495" y="1937984"/>
            <a:ext cx="2369127" cy="541422"/>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C0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Rectangle 6">
            <a:extLst>
              <a:ext uri="{FF2B5EF4-FFF2-40B4-BE49-F238E27FC236}">
                <a16:creationId xmlns:a16="http://schemas.microsoft.com/office/drawing/2014/main" id="{3C8FC663-0353-4E6E-B772-6136B2A1A6C7}"/>
              </a:ext>
            </a:extLst>
          </p:cNvPr>
          <p:cNvSpPr/>
          <p:nvPr/>
        </p:nvSpPr>
        <p:spPr>
          <a:xfrm>
            <a:off x="9962494" y="2479406"/>
            <a:ext cx="1812760" cy="2025313"/>
          </a:xfrm>
          <a:prstGeom prst="rect">
            <a:avLst/>
          </a:prstGeom>
          <a:solidFill>
            <a:srgbClr val="1B2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7" name="Group 9">
            <a:extLst>
              <a:ext uri="{FF2B5EF4-FFF2-40B4-BE49-F238E27FC236}">
                <a16:creationId xmlns:a16="http://schemas.microsoft.com/office/drawing/2014/main" id="{F19CB0CF-105C-4C4F-8E44-3E29B15F3E0E}"/>
              </a:ext>
            </a:extLst>
          </p:cNvPr>
          <p:cNvGrpSpPr/>
          <p:nvPr/>
        </p:nvGrpSpPr>
        <p:grpSpPr>
          <a:xfrm>
            <a:off x="10725021" y="2054066"/>
            <a:ext cx="422036" cy="100487"/>
            <a:chOff x="2432178" y="1589141"/>
            <a:chExt cx="422036" cy="100487"/>
          </a:xfrm>
        </p:grpSpPr>
        <p:sp>
          <p:nvSpPr>
            <p:cNvPr id="218" name="Light1">
              <a:extLst>
                <a:ext uri="{FF2B5EF4-FFF2-40B4-BE49-F238E27FC236}">
                  <a16:creationId xmlns:a16="http://schemas.microsoft.com/office/drawing/2014/main" id="{56DD5D2D-6AB0-4B7C-98A4-DB080266E35C}"/>
                </a:ext>
              </a:extLst>
            </p:cNvPr>
            <p:cNvSpPr/>
            <p:nvPr/>
          </p:nvSpPr>
          <p:spPr>
            <a:xfrm rot="16200000">
              <a:off x="2604384" y="1416938"/>
              <a:ext cx="77628"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9" name="Oval 20">
              <a:extLst>
                <a:ext uri="{FF2B5EF4-FFF2-40B4-BE49-F238E27FC236}">
                  <a16:creationId xmlns:a16="http://schemas.microsoft.com/office/drawing/2014/main" id="{EAC20CE0-B6D8-47A9-BA99-A971031F1970}"/>
                </a:ext>
              </a:extLst>
            </p:cNvPr>
            <p:cNvSpPr/>
            <p:nvPr/>
          </p:nvSpPr>
          <p:spPr>
            <a:xfrm>
              <a:off x="2432178" y="1643909"/>
              <a:ext cx="422032" cy="45719"/>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0" name="Oval 10">
            <a:extLst>
              <a:ext uri="{FF2B5EF4-FFF2-40B4-BE49-F238E27FC236}">
                <a16:creationId xmlns:a16="http://schemas.microsoft.com/office/drawing/2014/main" id="{3AFCDB30-5930-4D98-9A2B-96F9446EF2C3}"/>
              </a:ext>
            </a:extLst>
          </p:cNvPr>
          <p:cNvSpPr/>
          <p:nvPr/>
        </p:nvSpPr>
        <p:spPr>
          <a:xfrm>
            <a:off x="10890938" y="2108834"/>
            <a:ext cx="90202" cy="113813"/>
          </a:xfrm>
          <a:prstGeom prst="ellipse">
            <a:avLst/>
          </a:prstGeom>
          <a:solidFill>
            <a:schemeClr val="bg1"/>
          </a:solidFill>
          <a:ln>
            <a:noFill/>
          </a:ln>
          <a:effectLst>
            <a:glow rad="254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oup 12">
            <a:extLst>
              <a:ext uri="{FF2B5EF4-FFF2-40B4-BE49-F238E27FC236}">
                <a16:creationId xmlns:a16="http://schemas.microsoft.com/office/drawing/2014/main" id="{AFD528B4-9773-44C9-AA05-400F5E14FCB5}"/>
              </a:ext>
            </a:extLst>
          </p:cNvPr>
          <p:cNvGrpSpPr/>
          <p:nvPr/>
        </p:nvGrpSpPr>
        <p:grpSpPr>
          <a:xfrm>
            <a:off x="10361973" y="1870854"/>
            <a:ext cx="1184557" cy="1101140"/>
            <a:chOff x="381259" y="1883160"/>
            <a:chExt cx="1184557" cy="1101140"/>
          </a:xfrm>
        </p:grpSpPr>
        <p:grpSp>
          <p:nvGrpSpPr>
            <p:cNvPr id="222" name="Group 11">
              <a:extLst>
                <a:ext uri="{FF2B5EF4-FFF2-40B4-BE49-F238E27FC236}">
                  <a16:creationId xmlns:a16="http://schemas.microsoft.com/office/drawing/2014/main" id="{05111B57-645F-45A4-BD21-9851AC6A1B08}"/>
                </a:ext>
              </a:extLst>
            </p:cNvPr>
            <p:cNvGrpSpPr/>
            <p:nvPr/>
          </p:nvGrpSpPr>
          <p:grpSpPr>
            <a:xfrm>
              <a:off x="381259" y="2129310"/>
              <a:ext cx="1184557" cy="854990"/>
              <a:chOff x="367418" y="2096843"/>
              <a:chExt cx="1184557" cy="854990"/>
            </a:xfrm>
          </p:grpSpPr>
          <p:sp>
            <p:nvSpPr>
              <p:cNvPr id="224" name="Flowchart: Manual Operation 24">
                <a:extLst>
                  <a:ext uri="{FF2B5EF4-FFF2-40B4-BE49-F238E27FC236}">
                    <a16:creationId xmlns:a16="http://schemas.microsoft.com/office/drawing/2014/main" id="{6AD2585D-80A6-4283-9DFF-61C6DD7D2E28}"/>
                  </a:ext>
                </a:extLst>
              </p:cNvPr>
              <p:cNvSpPr/>
              <p:nvPr/>
            </p:nvSpPr>
            <p:spPr>
              <a:xfrm flipV="1">
                <a:off x="367418" y="2096843"/>
                <a:ext cx="1184557" cy="85499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604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604"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Flowchart: Manual Operation 24">
                <a:extLst>
                  <a:ext uri="{FF2B5EF4-FFF2-40B4-BE49-F238E27FC236}">
                    <a16:creationId xmlns:a16="http://schemas.microsoft.com/office/drawing/2014/main" id="{D5D655EE-BE3F-46DB-BB74-F3D6ACE217E3}"/>
                  </a:ext>
                </a:extLst>
              </p:cNvPr>
              <p:cNvSpPr/>
              <p:nvPr/>
            </p:nvSpPr>
            <p:spPr>
              <a:xfrm flipV="1">
                <a:off x="514603" y="2117757"/>
                <a:ext cx="890189" cy="64252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430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430"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3" name="Flowchart: Manual Operation 24">
              <a:extLst>
                <a:ext uri="{FF2B5EF4-FFF2-40B4-BE49-F238E27FC236}">
                  <a16:creationId xmlns:a16="http://schemas.microsoft.com/office/drawing/2014/main" id="{4E13F46C-4766-4B65-B42A-EB157CF86FB8}"/>
                </a:ext>
              </a:extLst>
            </p:cNvPr>
            <p:cNvSpPr/>
            <p:nvPr/>
          </p:nvSpPr>
          <p:spPr>
            <a:xfrm flipV="1">
              <a:off x="629298" y="1883160"/>
              <a:ext cx="660399" cy="85202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65000">
                  <a:srgbClr val="FFFFFF">
                    <a:lumMod val="0"/>
                    <a:lumOff val="100000"/>
                    <a:alpha val="18000"/>
                  </a:srgbClr>
                </a:gs>
                <a:gs pos="36000">
                  <a:srgbClr val="00FFFF">
                    <a:alpha val="80000"/>
                  </a:srgbClr>
                </a:gs>
                <a:gs pos="0">
                  <a:srgbClr val="00FFFF"/>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6" name="Oval 17">
            <a:extLst>
              <a:ext uri="{FF2B5EF4-FFF2-40B4-BE49-F238E27FC236}">
                <a16:creationId xmlns:a16="http://schemas.microsoft.com/office/drawing/2014/main" id="{AAD442B8-ED74-4063-9010-2E7B5F0886D8}"/>
              </a:ext>
            </a:extLst>
          </p:cNvPr>
          <p:cNvSpPr/>
          <p:nvPr/>
        </p:nvSpPr>
        <p:spPr>
          <a:xfrm>
            <a:off x="10604630" y="712134"/>
            <a:ext cx="900997" cy="900997"/>
          </a:xfrm>
          <a:prstGeom prst="ellipse">
            <a:avLst/>
          </a:prstGeom>
          <a:solidFill>
            <a:srgbClr val="39455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Picture 16">
            <a:extLst>
              <a:ext uri="{FF2B5EF4-FFF2-40B4-BE49-F238E27FC236}">
                <a16:creationId xmlns:a16="http://schemas.microsoft.com/office/drawing/2014/main" id="{5BCE99D9-251B-47B0-80CC-0AB4529BEB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7609" y="869082"/>
            <a:ext cx="600958" cy="5971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229" name="Group 21">
            <a:extLst>
              <a:ext uri="{FF2B5EF4-FFF2-40B4-BE49-F238E27FC236}">
                <a16:creationId xmlns:a16="http://schemas.microsoft.com/office/drawing/2014/main" id="{841406D0-9B78-4B69-ABC9-05A40A4C639C}"/>
              </a:ext>
            </a:extLst>
          </p:cNvPr>
          <p:cNvGrpSpPr/>
          <p:nvPr/>
        </p:nvGrpSpPr>
        <p:grpSpPr>
          <a:xfrm>
            <a:off x="9834887" y="2698094"/>
            <a:ext cx="2003394" cy="805723"/>
            <a:chOff x="-127609" y="2673130"/>
            <a:chExt cx="2003394" cy="805723"/>
          </a:xfrm>
        </p:grpSpPr>
        <p:sp>
          <p:nvSpPr>
            <p:cNvPr id="230" name="TextBox 35">
              <a:extLst>
                <a:ext uri="{FF2B5EF4-FFF2-40B4-BE49-F238E27FC236}">
                  <a16:creationId xmlns:a16="http://schemas.microsoft.com/office/drawing/2014/main" id="{BC81750F-28A6-407E-93EE-0E1F964AB942}"/>
                </a:ext>
              </a:extLst>
            </p:cNvPr>
            <p:cNvSpPr txBox="1"/>
            <p:nvPr/>
          </p:nvSpPr>
          <p:spPr>
            <a:xfrm>
              <a:off x="850854" y="2673130"/>
              <a:ext cx="184731" cy="369332"/>
            </a:xfrm>
            <a:prstGeom prst="rect">
              <a:avLst/>
            </a:prstGeom>
            <a:noFill/>
          </p:spPr>
          <p:txBody>
            <a:bodyPr wrap="none" rtlCol="0">
              <a:spAutoFit/>
            </a:bodyPr>
            <a:lstStyle/>
            <a:p>
              <a:pPr algn="ctr"/>
              <a:endParaRPr lang="en-US" dirty="0">
                <a:solidFill>
                  <a:srgbClr val="00FFFF"/>
                </a:solidFill>
                <a:latin typeface="Oswald" panose="02000503000000000000" pitchFamily="2" charset="0"/>
              </a:endParaRPr>
            </a:p>
          </p:txBody>
        </p:sp>
        <p:sp>
          <p:nvSpPr>
            <p:cNvPr id="231" name="TextBox 36">
              <a:extLst>
                <a:ext uri="{FF2B5EF4-FFF2-40B4-BE49-F238E27FC236}">
                  <a16:creationId xmlns:a16="http://schemas.microsoft.com/office/drawing/2014/main" id="{6300D852-9565-4201-AB55-7B8E87730B9F}"/>
                </a:ext>
              </a:extLst>
            </p:cNvPr>
            <p:cNvSpPr txBox="1"/>
            <p:nvPr/>
          </p:nvSpPr>
          <p:spPr>
            <a:xfrm>
              <a:off x="-127609" y="3078743"/>
              <a:ext cx="2003394" cy="400110"/>
            </a:xfrm>
            <a:prstGeom prst="rect">
              <a:avLst/>
            </a:prstGeom>
            <a:noFill/>
          </p:spPr>
          <p:txBody>
            <a:bodyPr wrap="square" rtlCol="0">
              <a:spAutoFit/>
            </a:bodyPr>
            <a:lstStyle/>
            <a:p>
              <a:pPr algn="ctr"/>
              <a:r>
                <a:rPr lang="ar-SY" sz="2000" dirty="0">
                  <a:solidFill>
                    <a:srgbClr val="33CCCC"/>
                  </a:solidFill>
                  <a:latin typeface="Helvetica" panose="020B0604020202020204" pitchFamily="34" charset="0"/>
                </a:rPr>
                <a:t>الفهم و الاستيعاب </a:t>
              </a:r>
              <a:endParaRPr lang="en-US" sz="2000" dirty="0">
                <a:solidFill>
                  <a:srgbClr val="33CCCC"/>
                </a:solidFill>
                <a:latin typeface="Helvetica" panose="020B0604020202020204" pitchFamily="34" charset="0"/>
              </a:endParaRPr>
            </a:p>
          </p:txBody>
        </p:sp>
      </p:grpSp>
      <p:sp>
        <p:nvSpPr>
          <p:cNvPr id="232" name="TextBox 1">
            <a:extLst>
              <a:ext uri="{FF2B5EF4-FFF2-40B4-BE49-F238E27FC236}">
                <a16:creationId xmlns:a16="http://schemas.microsoft.com/office/drawing/2014/main" id="{C54F66CB-3E04-4C45-996C-7E6BA81E65FE}"/>
              </a:ext>
            </a:extLst>
          </p:cNvPr>
          <p:cNvSpPr txBox="1"/>
          <p:nvPr/>
        </p:nvSpPr>
        <p:spPr>
          <a:xfrm>
            <a:off x="10140939" y="3938663"/>
            <a:ext cx="1714283" cy="830997"/>
          </a:xfrm>
          <a:prstGeom prst="rect">
            <a:avLst/>
          </a:prstGeom>
          <a:noFill/>
          <a:effectLst>
            <a:outerShdw blurRad="88900" dist="215900" dir="1800000" sy="23000" kx="1200000" algn="br" rotWithShape="0">
              <a:prstClr val="black">
                <a:alpha val="46000"/>
              </a:prstClr>
            </a:outerShdw>
          </a:effectLst>
        </p:spPr>
        <p:txBody>
          <a:bodyPr wrap="square" rtlCol="0">
            <a:spAutoFit/>
          </a:bodyPr>
          <a:lstStyle/>
          <a:p>
            <a:pPr algn="ctr"/>
            <a:r>
              <a:rPr lang="ar-SY" sz="2400" b="1" dirty="0">
                <a:solidFill>
                  <a:srgbClr val="FF0000"/>
                </a:solidFill>
                <a:latin typeface="Oswald" panose="02000503000000000000" pitchFamily="2" charset="0"/>
              </a:rPr>
              <a:t>أولاً</a:t>
            </a:r>
          </a:p>
          <a:p>
            <a:pPr algn="ctr"/>
            <a:r>
              <a:rPr lang="ar-SY" sz="2400" b="1" dirty="0">
                <a:solidFill>
                  <a:srgbClr val="FFC000"/>
                </a:solidFill>
                <a:latin typeface="Oswald" panose="02000503000000000000" pitchFamily="2" charset="0"/>
              </a:rPr>
              <a:t>أجيب :</a:t>
            </a:r>
            <a:endParaRPr lang="en-US" sz="2400" b="1" dirty="0">
              <a:solidFill>
                <a:srgbClr val="FFC000"/>
              </a:solidFill>
              <a:latin typeface="Oswald" panose="02000503000000000000" pitchFamily="2" charset="0"/>
            </a:endParaRPr>
          </a:p>
        </p:txBody>
      </p:sp>
    </p:spTree>
    <p:extLst>
      <p:ext uri="{BB962C8B-B14F-4D97-AF65-F5344CB8AC3E}">
        <p14:creationId xmlns:p14="http://schemas.microsoft.com/office/powerpoint/2010/main" val="133885559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wipe(up)">
                                          <p:cBhvr>
                                            <p:cTn id="7" dur="200"/>
                                            <p:tgtEl>
                                              <p:spTgt spid="221"/>
                                            </p:tgtEl>
                                          </p:cBhvr>
                                        </p:animEffect>
                                      </p:childTnLst>
                                    </p:cTn>
                                  </p:par>
                                </p:childTnLst>
                              </p:cTn>
                            </p:par>
                            <p:par>
                              <p:cTn id="8" fill="hold">
                                <p:stCondLst>
                                  <p:cond delay="200"/>
                                </p:stCondLst>
                                <p:childTnLst>
                                  <p:par>
                                    <p:cTn id="9" presetID="22" presetClass="entr" presetSubtype="1" fill="hold" nodeType="afterEffect">
                                      <p:stCondLst>
                                        <p:cond delay="0"/>
                                      </p:stCondLst>
                                      <p:childTnLst>
                                        <p:set>
                                          <p:cBhvr>
                                            <p:cTn id="10" dur="1" fill="hold">
                                              <p:stCondLst>
                                                <p:cond delay="0"/>
                                              </p:stCondLst>
                                            </p:cTn>
                                            <p:tgtEl>
                                              <p:spTgt spid="229"/>
                                            </p:tgtEl>
                                            <p:attrNameLst>
                                              <p:attrName>style.visibility</p:attrName>
                                            </p:attrNameLst>
                                          </p:cBhvr>
                                          <p:to>
                                            <p:strVal val="visible"/>
                                          </p:to>
                                        </p:set>
                                        <p:animEffect transition="in" filter="wipe(up)">
                                          <p:cBhvr>
                                            <p:cTn id="11" dur="200"/>
                                            <p:tgtEl>
                                              <p:spTgt spid="229"/>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232"/>
                                            </p:tgtEl>
                                            <p:attrNameLst>
                                              <p:attrName>style.visibility</p:attrName>
                                            </p:attrNameLst>
                                          </p:cBhvr>
                                          <p:to>
                                            <p:strVal val="visible"/>
                                          </p:to>
                                        </p:set>
                                        <p:animEffect transition="in" filter="wipe(up)">
                                          <p:cBhvr>
                                            <p:cTn id="15" dur="500"/>
                                            <p:tgtEl>
                                              <p:spTgt spid="23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push.wav"/>
                                            </p:tgtEl>
                                          </p:cMediaNode>
                                        </p:audio>
                                      </p:subTnLst>
                                    </p:cTn>
                                  </p:par>
                                  <p:par>
                                    <p:cTn id="22" presetID="2" presetClass="entr" presetSubtype="2"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1+#ppt_w/2"/>
                                              </p:val>
                                            </p:tav>
                                            <p:tav tm="100000">
                                              <p:val>
                                                <p:strVal val="#ppt_x"/>
                                              </p:val>
                                            </p:tav>
                                          </p:tavLst>
                                        </p:anim>
                                        <p:anim calcmode="lin" valueType="num">
                                          <p:cBhvr additive="base">
                                            <p:cTn id="2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14:presetBounceEnd="60000">
                                      <p:stCondLst>
                                        <p:cond delay="0"/>
                                      </p:stCondLst>
                                      <p:childTnLst>
                                        <p:set>
                                          <p:cBhvr>
                                            <p:cTn id="29" dur="1" fill="hold">
                                              <p:stCondLst>
                                                <p:cond delay="0"/>
                                              </p:stCondLst>
                                            </p:cTn>
                                            <p:tgtEl>
                                              <p:spTgt spid="168"/>
                                            </p:tgtEl>
                                            <p:attrNameLst>
                                              <p:attrName>style.visibility</p:attrName>
                                            </p:attrNameLst>
                                          </p:cBhvr>
                                          <p:to>
                                            <p:strVal val="visible"/>
                                          </p:to>
                                        </p:set>
                                        <p:anim calcmode="lin" valueType="num" p14:bounceEnd="60000">
                                          <p:cBhvr additive="base">
                                            <p:cTn id="30" dur="500" fill="hold"/>
                                            <p:tgtEl>
                                              <p:spTgt spid="168"/>
                                            </p:tgtEl>
                                            <p:attrNameLst>
                                              <p:attrName>ppt_x</p:attrName>
                                            </p:attrNameLst>
                                          </p:cBhvr>
                                          <p:tavLst>
                                            <p:tav tm="0">
                                              <p:val>
                                                <p:strVal val="#ppt_x"/>
                                              </p:val>
                                            </p:tav>
                                            <p:tav tm="100000">
                                              <p:val>
                                                <p:strVal val="#ppt_x"/>
                                              </p:val>
                                            </p:tav>
                                          </p:tavLst>
                                        </p:anim>
                                        <p:anim calcmode="lin" valueType="num" p14:bounceEnd="60000">
                                          <p:cBhvr additive="base">
                                            <p:cTn id="31"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push.wav"/>
                                            </p:tgtEl>
                                          </p:cMediaNode>
                                        </p:audio>
                                      </p:subTnLst>
                                    </p:cTn>
                                  </p:par>
                                  <p:par>
                                    <p:cTn id="38" presetID="2" presetClass="entr" presetSubtype="2"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1+#ppt_w/2"/>
                                              </p:val>
                                            </p:tav>
                                            <p:tav tm="100000">
                                              <p:val>
                                                <p:strVal val="#ppt_x"/>
                                              </p:val>
                                            </p:tav>
                                          </p:tavLst>
                                        </p:anim>
                                        <p:anim calcmode="lin" valueType="num">
                                          <p:cBhvr additive="base">
                                            <p:cTn id="41"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14:presetBounceEnd="60000">
                                      <p:stCondLst>
                                        <p:cond delay="0"/>
                                      </p:stCondLst>
                                      <p:childTnLst>
                                        <p:set>
                                          <p:cBhvr>
                                            <p:cTn id="45" dur="1" fill="hold">
                                              <p:stCondLst>
                                                <p:cond delay="0"/>
                                              </p:stCondLst>
                                            </p:cTn>
                                            <p:tgtEl>
                                              <p:spTgt spid="158"/>
                                            </p:tgtEl>
                                            <p:attrNameLst>
                                              <p:attrName>style.visibility</p:attrName>
                                            </p:attrNameLst>
                                          </p:cBhvr>
                                          <p:to>
                                            <p:strVal val="visible"/>
                                          </p:to>
                                        </p:set>
                                        <p:anim calcmode="lin" valueType="num" p14:bounceEnd="60000">
                                          <p:cBhvr additive="base">
                                            <p:cTn id="46" dur="500" fill="hold"/>
                                            <p:tgtEl>
                                              <p:spTgt spid="158"/>
                                            </p:tgtEl>
                                            <p:attrNameLst>
                                              <p:attrName>ppt_x</p:attrName>
                                            </p:attrNameLst>
                                          </p:cBhvr>
                                          <p:tavLst>
                                            <p:tav tm="0">
                                              <p:val>
                                                <p:strVal val="#ppt_x"/>
                                              </p:val>
                                            </p:tav>
                                            <p:tav tm="100000">
                                              <p:val>
                                                <p:strVal val="#ppt_x"/>
                                              </p:val>
                                            </p:tav>
                                          </p:tavLst>
                                        </p:anim>
                                        <p:anim calcmode="lin" valueType="num" p14:bounceEnd="60000">
                                          <p:cBhvr additive="base">
                                            <p:cTn id="47" dur="500" fill="hold"/>
                                            <p:tgtEl>
                                              <p:spTgt spid="15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1+#ppt_w/2"/>
                                              </p:val>
                                            </p:tav>
                                            <p:tav tm="100000">
                                              <p:val>
                                                <p:strVal val="#ppt_x"/>
                                              </p:val>
                                            </p:tav>
                                          </p:tavLst>
                                        </p:anim>
                                        <p:anim calcmode="lin" valueType="num">
                                          <p:cBhvr additive="base">
                                            <p:cTn id="53"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2" name="push.wav"/>
                                            </p:tgtEl>
                                          </p:cMediaNode>
                                        </p:audio>
                                      </p:subTnLst>
                                    </p:cTn>
                                  </p:par>
                                  <p:par>
                                    <p:cTn id="54" presetID="2" presetClass="entr" presetSubtype="2"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14:presetBounceEnd="60000">
                                      <p:stCondLst>
                                        <p:cond delay="0"/>
                                      </p:stCondLst>
                                      <p:childTnLst>
                                        <p:set>
                                          <p:cBhvr>
                                            <p:cTn id="61" dur="1" fill="hold">
                                              <p:stCondLst>
                                                <p:cond delay="0"/>
                                              </p:stCondLst>
                                            </p:cTn>
                                            <p:tgtEl>
                                              <p:spTgt spid="148"/>
                                            </p:tgtEl>
                                            <p:attrNameLst>
                                              <p:attrName>style.visibility</p:attrName>
                                            </p:attrNameLst>
                                          </p:cBhvr>
                                          <p:to>
                                            <p:strVal val="visible"/>
                                          </p:to>
                                        </p:set>
                                        <p:anim calcmode="lin" valueType="num" p14:bounceEnd="60000">
                                          <p:cBhvr additive="base">
                                            <p:cTn id="62" dur="500" fill="hold"/>
                                            <p:tgtEl>
                                              <p:spTgt spid="148"/>
                                            </p:tgtEl>
                                            <p:attrNameLst>
                                              <p:attrName>ppt_x</p:attrName>
                                            </p:attrNameLst>
                                          </p:cBhvr>
                                          <p:tavLst>
                                            <p:tav tm="0">
                                              <p:val>
                                                <p:strVal val="#ppt_x"/>
                                              </p:val>
                                            </p:tav>
                                            <p:tav tm="100000">
                                              <p:val>
                                                <p:strVal val="#ppt_x"/>
                                              </p:val>
                                            </p:tav>
                                          </p:tavLst>
                                        </p:anim>
                                        <p:anim calcmode="lin" valueType="num" p14:bounceEnd="60000">
                                          <p:cBhvr additive="base">
                                            <p:cTn id="63"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1+#ppt_w/2"/>
                                              </p:val>
                                            </p:tav>
                                            <p:tav tm="100000">
                                              <p:val>
                                                <p:strVal val="#ppt_x"/>
                                              </p:val>
                                            </p:tav>
                                          </p:tavLst>
                                        </p:anim>
                                        <p:anim calcmode="lin" valueType="num">
                                          <p:cBhvr additive="base">
                                            <p:cTn id="69"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2" name="push.wav"/>
                                            </p:tgtEl>
                                          </p:cMediaNode>
                                        </p:audio>
                                      </p:subTnLst>
                                    </p:cTn>
                                  </p:par>
                                  <p:par>
                                    <p:cTn id="70" presetID="2" presetClass="entr" presetSubtype="2" fill="hold" nodeType="with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additive="base">
                                            <p:cTn id="72" dur="500" fill="hold"/>
                                            <p:tgtEl>
                                              <p:spTgt spid="38"/>
                                            </p:tgtEl>
                                            <p:attrNameLst>
                                              <p:attrName>ppt_x</p:attrName>
                                            </p:attrNameLst>
                                          </p:cBhvr>
                                          <p:tavLst>
                                            <p:tav tm="0">
                                              <p:val>
                                                <p:strVal val="1+#ppt_w/2"/>
                                              </p:val>
                                            </p:tav>
                                            <p:tav tm="100000">
                                              <p:val>
                                                <p:strVal val="#ppt_x"/>
                                              </p:val>
                                            </p:tav>
                                          </p:tavLst>
                                        </p:anim>
                                        <p:anim calcmode="lin" valueType="num">
                                          <p:cBhvr additive="base">
                                            <p:cTn id="73"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14:presetBounceEnd="60000">
                                      <p:stCondLst>
                                        <p:cond delay="0"/>
                                      </p:stCondLst>
                                      <p:childTnLst>
                                        <p:set>
                                          <p:cBhvr>
                                            <p:cTn id="77" dur="1" fill="hold">
                                              <p:stCondLst>
                                                <p:cond delay="0"/>
                                              </p:stCondLst>
                                            </p:cTn>
                                            <p:tgtEl>
                                              <p:spTgt spid="138"/>
                                            </p:tgtEl>
                                            <p:attrNameLst>
                                              <p:attrName>style.visibility</p:attrName>
                                            </p:attrNameLst>
                                          </p:cBhvr>
                                          <p:to>
                                            <p:strVal val="visible"/>
                                          </p:to>
                                        </p:set>
                                        <p:anim calcmode="lin" valueType="num" p14:bounceEnd="60000">
                                          <p:cBhvr additive="base">
                                            <p:cTn id="78" dur="500" fill="hold"/>
                                            <p:tgtEl>
                                              <p:spTgt spid="138"/>
                                            </p:tgtEl>
                                            <p:attrNameLst>
                                              <p:attrName>ppt_x</p:attrName>
                                            </p:attrNameLst>
                                          </p:cBhvr>
                                          <p:tavLst>
                                            <p:tav tm="0">
                                              <p:val>
                                                <p:strVal val="#ppt_x"/>
                                              </p:val>
                                            </p:tav>
                                            <p:tav tm="100000">
                                              <p:val>
                                                <p:strVal val="#ppt_x"/>
                                              </p:val>
                                            </p:tav>
                                          </p:tavLst>
                                        </p:anim>
                                        <p:anim calcmode="lin" valueType="num" p14:bounceEnd="60000">
                                          <p:cBhvr additive="base">
                                            <p:cTn id="79"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2" fill="hold" nodeType="clickEffect">
                                      <p:stCondLst>
                                        <p:cond delay="0"/>
                                      </p:stCondLst>
                                      <p:childTnLst>
                                        <p:set>
                                          <p:cBhvr>
                                            <p:cTn id="83" dur="1" fill="hold">
                                              <p:stCondLst>
                                                <p:cond delay="0"/>
                                              </p:stCondLst>
                                            </p:cTn>
                                            <p:tgtEl>
                                              <p:spTgt spid="175"/>
                                            </p:tgtEl>
                                            <p:attrNameLst>
                                              <p:attrName>style.visibility</p:attrName>
                                            </p:attrNameLst>
                                          </p:cBhvr>
                                          <p:to>
                                            <p:strVal val="visible"/>
                                          </p:to>
                                        </p:set>
                                        <p:anim calcmode="lin" valueType="num">
                                          <p:cBhvr additive="base">
                                            <p:cTn id="84" dur="500" fill="hold"/>
                                            <p:tgtEl>
                                              <p:spTgt spid="175"/>
                                            </p:tgtEl>
                                            <p:attrNameLst>
                                              <p:attrName>ppt_x</p:attrName>
                                            </p:attrNameLst>
                                          </p:cBhvr>
                                          <p:tavLst>
                                            <p:tav tm="0">
                                              <p:val>
                                                <p:strVal val="1+#ppt_w/2"/>
                                              </p:val>
                                            </p:tav>
                                            <p:tav tm="100000">
                                              <p:val>
                                                <p:strVal val="#ppt_x"/>
                                              </p:val>
                                            </p:tav>
                                          </p:tavLst>
                                        </p:anim>
                                        <p:anim calcmode="lin" valueType="num">
                                          <p:cBhvr additive="base">
                                            <p:cTn id="85" dur="500" fill="hold"/>
                                            <p:tgtEl>
                                              <p:spTgt spid="1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2" name="push.wav"/>
                                            </p:tgtEl>
                                          </p:cMediaNode>
                                        </p:audio>
                                      </p:subTnLst>
                                    </p:cTn>
                                  </p:par>
                                  <p:par>
                                    <p:cTn id="86" presetID="2" presetClass="entr" presetSubtype="2" fill="hold" nodeType="withEffect">
                                      <p:stCondLst>
                                        <p:cond delay="0"/>
                                      </p:stCondLst>
                                      <p:childTnLst>
                                        <p:set>
                                          <p:cBhvr>
                                            <p:cTn id="87" dur="1" fill="hold">
                                              <p:stCondLst>
                                                <p:cond delay="0"/>
                                              </p:stCondLst>
                                            </p:cTn>
                                            <p:tgtEl>
                                              <p:spTgt spid="155"/>
                                            </p:tgtEl>
                                            <p:attrNameLst>
                                              <p:attrName>style.visibility</p:attrName>
                                            </p:attrNameLst>
                                          </p:cBhvr>
                                          <p:to>
                                            <p:strVal val="visible"/>
                                          </p:to>
                                        </p:set>
                                        <p:anim calcmode="lin" valueType="num">
                                          <p:cBhvr additive="base">
                                            <p:cTn id="88" dur="500" fill="hold"/>
                                            <p:tgtEl>
                                              <p:spTgt spid="155"/>
                                            </p:tgtEl>
                                            <p:attrNameLst>
                                              <p:attrName>ppt_x</p:attrName>
                                            </p:attrNameLst>
                                          </p:cBhvr>
                                          <p:tavLst>
                                            <p:tav tm="0">
                                              <p:val>
                                                <p:strVal val="1+#ppt_w/2"/>
                                              </p:val>
                                            </p:tav>
                                            <p:tav tm="100000">
                                              <p:val>
                                                <p:strVal val="#ppt_x"/>
                                              </p:val>
                                            </p:tav>
                                          </p:tavLst>
                                        </p:anim>
                                        <p:anim calcmode="lin" valueType="num">
                                          <p:cBhvr additive="base">
                                            <p:cTn id="89" dur="500" fill="hold"/>
                                            <p:tgtEl>
                                              <p:spTgt spid="155"/>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14:presetBounceEnd="60000">
                                      <p:stCondLst>
                                        <p:cond delay="0"/>
                                      </p:stCondLst>
                                      <p:childTnLst>
                                        <p:set>
                                          <p:cBhvr>
                                            <p:cTn id="93" dur="1" fill="hold">
                                              <p:stCondLst>
                                                <p:cond delay="0"/>
                                              </p:stCondLst>
                                            </p:cTn>
                                            <p:tgtEl>
                                              <p:spTgt spid="176"/>
                                            </p:tgtEl>
                                            <p:attrNameLst>
                                              <p:attrName>style.visibility</p:attrName>
                                            </p:attrNameLst>
                                          </p:cBhvr>
                                          <p:to>
                                            <p:strVal val="visible"/>
                                          </p:to>
                                        </p:set>
                                        <p:anim calcmode="lin" valueType="num" p14:bounceEnd="60000">
                                          <p:cBhvr additive="base">
                                            <p:cTn id="94" dur="500" fill="hold"/>
                                            <p:tgtEl>
                                              <p:spTgt spid="176"/>
                                            </p:tgtEl>
                                            <p:attrNameLst>
                                              <p:attrName>ppt_x</p:attrName>
                                            </p:attrNameLst>
                                          </p:cBhvr>
                                          <p:tavLst>
                                            <p:tav tm="0">
                                              <p:val>
                                                <p:strVal val="#ppt_x"/>
                                              </p:val>
                                            </p:tav>
                                            <p:tav tm="100000">
                                              <p:val>
                                                <p:strVal val="#ppt_x"/>
                                              </p:val>
                                            </p:tav>
                                          </p:tavLst>
                                        </p:anim>
                                        <p:anim calcmode="lin" valueType="num" p14:bounceEnd="60000">
                                          <p:cBhvr additive="base">
                                            <p:cTn id="95" dur="500" fill="hold"/>
                                            <p:tgtEl>
                                              <p:spTgt spid="1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wipe(up)">
                                          <p:cBhvr>
                                            <p:cTn id="7" dur="200"/>
                                            <p:tgtEl>
                                              <p:spTgt spid="221"/>
                                            </p:tgtEl>
                                          </p:cBhvr>
                                        </p:animEffect>
                                      </p:childTnLst>
                                    </p:cTn>
                                  </p:par>
                                </p:childTnLst>
                              </p:cTn>
                            </p:par>
                            <p:par>
                              <p:cTn id="8" fill="hold">
                                <p:stCondLst>
                                  <p:cond delay="200"/>
                                </p:stCondLst>
                                <p:childTnLst>
                                  <p:par>
                                    <p:cTn id="9" presetID="22" presetClass="entr" presetSubtype="1" fill="hold" nodeType="afterEffect">
                                      <p:stCondLst>
                                        <p:cond delay="0"/>
                                      </p:stCondLst>
                                      <p:childTnLst>
                                        <p:set>
                                          <p:cBhvr>
                                            <p:cTn id="10" dur="1" fill="hold">
                                              <p:stCondLst>
                                                <p:cond delay="0"/>
                                              </p:stCondLst>
                                            </p:cTn>
                                            <p:tgtEl>
                                              <p:spTgt spid="229"/>
                                            </p:tgtEl>
                                            <p:attrNameLst>
                                              <p:attrName>style.visibility</p:attrName>
                                            </p:attrNameLst>
                                          </p:cBhvr>
                                          <p:to>
                                            <p:strVal val="visible"/>
                                          </p:to>
                                        </p:set>
                                        <p:animEffect transition="in" filter="wipe(up)">
                                          <p:cBhvr>
                                            <p:cTn id="11" dur="200"/>
                                            <p:tgtEl>
                                              <p:spTgt spid="229"/>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232"/>
                                            </p:tgtEl>
                                            <p:attrNameLst>
                                              <p:attrName>style.visibility</p:attrName>
                                            </p:attrNameLst>
                                          </p:cBhvr>
                                          <p:to>
                                            <p:strVal val="visible"/>
                                          </p:to>
                                        </p:set>
                                        <p:animEffect transition="in" filter="wipe(up)">
                                          <p:cBhvr>
                                            <p:cTn id="15" dur="500"/>
                                            <p:tgtEl>
                                              <p:spTgt spid="23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7" name="push.wav"/>
                                            </p:tgtEl>
                                          </p:cMediaNode>
                                        </p:audio>
                                      </p:subTnLst>
                                    </p:cTn>
                                  </p:par>
                                  <p:par>
                                    <p:cTn id="22" presetID="2" presetClass="entr" presetSubtype="2"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1+#ppt_w/2"/>
                                              </p:val>
                                            </p:tav>
                                            <p:tav tm="100000">
                                              <p:val>
                                                <p:strVal val="#ppt_x"/>
                                              </p:val>
                                            </p:tav>
                                          </p:tavLst>
                                        </p:anim>
                                        <p:anim calcmode="lin" valueType="num">
                                          <p:cBhvr additive="base">
                                            <p:cTn id="2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8"/>
                                            </p:tgtEl>
                                            <p:attrNameLst>
                                              <p:attrName>style.visibility</p:attrName>
                                            </p:attrNameLst>
                                          </p:cBhvr>
                                          <p:to>
                                            <p:strVal val="visible"/>
                                          </p:to>
                                        </p:set>
                                        <p:anim calcmode="lin" valueType="num">
                                          <p:cBhvr additive="base">
                                            <p:cTn id="30" dur="500" fill="hold"/>
                                            <p:tgtEl>
                                              <p:spTgt spid="168"/>
                                            </p:tgtEl>
                                            <p:attrNameLst>
                                              <p:attrName>ppt_x</p:attrName>
                                            </p:attrNameLst>
                                          </p:cBhvr>
                                          <p:tavLst>
                                            <p:tav tm="0">
                                              <p:val>
                                                <p:strVal val="#ppt_x"/>
                                              </p:val>
                                            </p:tav>
                                            <p:tav tm="100000">
                                              <p:val>
                                                <p:strVal val="#ppt_x"/>
                                              </p:val>
                                            </p:tav>
                                          </p:tavLst>
                                        </p:anim>
                                        <p:anim calcmode="lin" valueType="num">
                                          <p:cBhvr additive="base">
                                            <p:cTn id="31"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7" name="push.wav"/>
                                            </p:tgtEl>
                                          </p:cMediaNode>
                                        </p:audio>
                                      </p:subTnLst>
                                    </p:cTn>
                                  </p:par>
                                  <p:par>
                                    <p:cTn id="38" presetID="2" presetClass="entr" presetSubtype="2"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1+#ppt_w/2"/>
                                              </p:val>
                                            </p:tav>
                                            <p:tav tm="100000">
                                              <p:val>
                                                <p:strVal val="#ppt_x"/>
                                              </p:val>
                                            </p:tav>
                                          </p:tavLst>
                                        </p:anim>
                                        <p:anim calcmode="lin" valueType="num">
                                          <p:cBhvr additive="base">
                                            <p:cTn id="41"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58"/>
                                            </p:tgtEl>
                                            <p:attrNameLst>
                                              <p:attrName>style.visibility</p:attrName>
                                            </p:attrNameLst>
                                          </p:cBhvr>
                                          <p:to>
                                            <p:strVal val="visible"/>
                                          </p:to>
                                        </p:set>
                                        <p:anim calcmode="lin" valueType="num">
                                          <p:cBhvr additive="base">
                                            <p:cTn id="46" dur="500" fill="hold"/>
                                            <p:tgtEl>
                                              <p:spTgt spid="158"/>
                                            </p:tgtEl>
                                            <p:attrNameLst>
                                              <p:attrName>ppt_x</p:attrName>
                                            </p:attrNameLst>
                                          </p:cBhvr>
                                          <p:tavLst>
                                            <p:tav tm="0">
                                              <p:val>
                                                <p:strVal val="#ppt_x"/>
                                              </p:val>
                                            </p:tav>
                                            <p:tav tm="100000">
                                              <p:val>
                                                <p:strVal val="#ppt_x"/>
                                              </p:val>
                                            </p:tav>
                                          </p:tavLst>
                                        </p:anim>
                                        <p:anim calcmode="lin" valueType="num">
                                          <p:cBhvr additive="base">
                                            <p:cTn id="47" dur="500" fill="hold"/>
                                            <p:tgtEl>
                                              <p:spTgt spid="15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1+#ppt_w/2"/>
                                              </p:val>
                                            </p:tav>
                                            <p:tav tm="100000">
                                              <p:val>
                                                <p:strVal val="#ppt_x"/>
                                              </p:val>
                                            </p:tav>
                                          </p:tavLst>
                                        </p:anim>
                                        <p:anim calcmode="lin" valueType="num">
                                          <p:cBhvr additive="base">
                                            <p:cTn id="53"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7" name="push.wav"/>
                                            </p:tgtEl>
                                          </p:cMediaNode>
                                        </p:audio>
                                      </p:subTnLst>
                                    </p:cTn>
                                  </p:par>
                                  <p:par>
                                    <p:cTn id="54" presetID="2" presetClass="entr" presetSubtype="2"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48"/>
                                            </p:tgtEl>
                                            <p:attrNameLst>
                                              <p:attrName>style.visibility</p:attrName>
                                            </p:attrNameLst>
                                          </p:cBhvr>
                                          <p:to>
                                            <p:strVal val="visible"/>
                                          </p:to>
                                        </p:set>
                                        <p:anim calcmode="lin" valueType="num">
                                          <p:cBhvr additive="base">
                                            <p:cTn id="62" dur="500" fill="hold"/>
                                            <p:tgtEl>
                                              <p:spTgt spid="148"/>
                                            </p:tgtEl>
                                            <p:attrNameLst>
                                              <p:attrName>ppt_x</p:attrName>
                                            </p:attrNameLst>
                                          </p:cBhvr>
                                          <p:tavLst>
                                            <p:tav tm="0">
                                              <p:val>
                                                <p:strVal val="#ppt_x"/>
                                              </p:val>
                                            </p:tav>
                                            <p:tav tm="100000">
                                              <p:val>
                                                <p:strVal val="#ppt_x"/>
                                              </p:val>
                                            </p:tav>
                                          </p:tavLst>
                                        </p:anim>
                                        <p:anim calcmode="lin" valueType="num">
                                          <p:cBhvr additive="base">
                                            <p:cTn id="63"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1+#ppt_w/2"/>
                                              </p:val>
                                            </p:tav>
                                            <p:tav tm="100000">
                                              <p:val>
                                                <p:strVal val="#ppt_x"/>
                                              </p:val>
                                            </p:tav>
                                          </p:tavLst>
                                        </p:anim>
                                        <p:anim calcmode="lin" valueType="num">
                                          <p:cBhvr additive="base">
                                            <p:cTn id="69"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7" name="push.wav"/>
                                            </p:tgtEl>
                                          </p:cMediaNode>
                                        </p:audio>
                                      </p:subTnLst>
                                    </p:cTn>
                                  </p:par>
                                  <p:par>
                                    <p:cTn id="70" presetID="2" presetClass="entr" presetSubtype="2" fill="hold" nodeType="with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additive="base">
                                            <p:cTn id="72" dur="500" fill="hold"/>
                                            <p:tgtEl>
                                              <p:spTgt spid="38"/>
                                            </p:tgtEl>
                                            <p:attrNameLst>
                                              <p:attrName>ppt_x</p:attrName>
                                            </p:attrNameLst>
                                          </p:cBhvr>
                                          <p:tavLst>
                                            <p:tav tm="0">
                                              <p:val>
                                                <p:strVal val="1+#ppt_w/2"/>
                                              </p:val>
                                            </p:tav>
                                            <p:tav tm="100000">
                                              <p:val>
                                                <p:strVal val="#ppt_x"/>
                                              </p:val>
                                            </p:tav>
                                          </p:tavLst>
                                        </p:anim>
                                        <p:anim calcmode="lin" valueType="num">
                                          <p:cBhvr additive="base">
                                            <p:cTn id="73"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38"/>
                                            </p:tgtEl>
                                            <p:attrNameLst>
                                              <p:attrName>style.visibility</p:attrName>
                                            </p:attrNameLst>
                                          </p:cBhvr>
                                          <p:to>
                                            <p:strVal val="visible"/>
                                          </p:to>
                                        </p:set>
                                        <p:anim calcmode="lin" valueType="num">
                                          <p:cBhvr additive="base">
                                            <p:cTn id="78" dur="500" fill="hold"/>
                                            <p:tgtEl>
                                              <p:spTgt spid="138"/>
                                            </p:tgtEl>
                                            <p:attrNameLst>
                                              <p:attrName>ppt_x</p:attrName>
                                            </p:attrNameLst>
                                          </p:cBhvr>
                                          <p:tavLst>
                                            <p:tav tm="0">
                                              <p:val>
                                                <p:strVal val="#ppt_x"/>
                                              </p:val>
                                            </p:tav>
                                            <p:tav tm="100000">
                                              <p:val>
                                                <p:strVal val="#ppt_x"/>
                                              </p:val>
                                            </p:tav>
                                          </p:tavLst>
                                        </p:anim>
                                        <p:anim calcmode="lin" valueType="num">
                                          <p:cBhvr additive="base">
                                            <p:cTn id="79"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2" fill="hold" nodeType="clickEffect">
                                      <p:stCondLst>
                                        <p:cond delay="0"/>
                                      </p:stCondLst>
                                      <p:childTnLst>
                                        <p:set>
                                          <p:cBhvr>
                                            <p:cTn id="83" dur="1" fill="hold">
                                              <p:stCondLst>
                                                <p:cond delay="0"/>
                                              </p:stCondLst>
                                            </p:cTn>
                                            <p:tgtEl>
                                              <p:spTgt spid="175"/>
                                            </p:tgtEl>
                                            <p:attrNameLst>
                                              <p:attrName>style.visibility</p:attrName>
                                            </p:attrNameLst>
                                          </p:cBhvr>
                                          <p:to>
                                            <p:strVal val="visible"/>
                                          </p:to>
                                        </p:set>
                                        <p:anim calcmode="lin" valueType="num">
                                          <p:cBhvr additive="base">
                                            <p:cTn id="84" dur="500" fill="hold"/>
                                            <p:tgtEl>
                                              <p:spTgt spid="175"/>
                                            </p:tgtEl>
                                            <p:attrNameLst>
                                              <p:attrName>ppt_x</p:attrName>
                                            </p:attrNameLst>
                                          </p:cBhvr>
                                          <p:tavLst>
                                            <p:tav tm="0">
                                              <p:val>
                                                <p:strVal val="1+#ppt_w/2"/>
                                              </p:val>
                                            </p:tav>
                                            <p:tav tm="100000">
                                              <p:val>
                                                <p:strVal val="#ppt_x"/>
                                              </p:val>
                                            </p:tav>
                                          </p:tavLst>
                                        </p:anim>
                                        <p:anim calcmode="lin" valueType="num">
                                          <p:cBhvr additive="base">
                                            <p:cTn id="85" dur="500" fill="hold"/>
                                            <p:tgtEl>
                                              <p:spTgt spid="1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7" name="push.wav"/>
                                            </p:tgtEl>
                                          </p:cMediaNode>
                                        </p:audio>
                                      </p:subTnLst>
                                    </p:cTn>
                                  </p:par>
                                  <p:par>
                                    <p:cTn id="86" presetID="2" presetClass="entr" presetSubtype="2" fill="hold" nodeType="withEffect">
                                      <p:stCondLst>
                                        <p:cond delay="0"/>
                                      </p:stCondLst>
                                      <p:childTnLst>
                                        <p:set>
                                          <p:cBhvr>
                                            <p:cTn id="87" dur="1" fill="hold">
                                              <p:stCondLst>
                                                <p:cond delay="0"/>
                                              </p:stCondLst>
                                            </p:cTn>
                                            <p:tgtEl>
                                              <p:spTgt spid="155"/>
                                            </p:tgtEl>
                                            <p:attrNameLst>
                                              <p:attrName>style.visibility</p:attrName>
                                            </p:attrNameLst>
                                          </p:cBhvr>
                                          <p:to>
                                            <p:strVal val="visible"/>
                                          </p:to>
                                        </p:set>
                                        <p:anim calcmode="lin" valueType="num">
                                          <p:cBhvr additive="base">
                                            <p:cTn id="88" dur="500" fill="hold"/>
                                            <p:tgtEl>
                                              <p:spTgt spid="155"/>
                                            </p:tgtEl>
                                            <p:attrNameLst>
                                              <p:attrName>ppt_x</p:attrName>
                                            </p:attrNameLst>
                                          </p:cBhvr>
                                          <p:tavLst>
                                            <p:tav tm="0">
                                              <p:val>
                                                <p:strVal val="1+#ppt_w/2"/>
                                              </p:val>
                                            </p:tav>
                                            <p:tav tm="100000">
                                              <p:val>
                                                <p:strVal val="#ppt_x"/>
                                              </p:val>
                                            </p:tav>
                                          </p:tavLst>
                                        </p:anim>
                                        <p:anim calcmode="lin" valueType="num">
                                          <p:cBhvr additive="base">
                                            <p:cTn id="89" dur="500" fill="hold"/>
                                            <p:tgtEl>
                                              <p:spTgt spid="155"/>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176"/>
                                            </p:tgtEl>
                                            <p:attrNameLst>
                                              <p:attrName>style.visibility</p:attrName>
                                            </p:attrNameLst>
                                          </p:cBhvr>
                                          <p:to>
                                            <p:strVal val="visible"/>
                                          </p:to>
                                        </p:set>
                                        <p:anim calcmode="lin" valueType="num">
                                          <p:cBhvr additive="base">
                                            <p:cTn id="94" dur="500" fill="hold"/>
                                            <p:tgtEl>
                                              <p:spTgt spid="176"/>
                                            </p:tgtEl>
                                            <p:attrNameLst>
                                              <p:attrName>ppt_x</p:attrName>
                                            </p:attrNameLst>
                                          </p:cBhvr>
                                          <p:tavLst>
                                            <p:tav tm="0">
                                              <p:val>
                                                <p:strVal val="#ppt_x"/>
                                              </p:val>
                                            </p:tav>
                                            <p:tav tm="100000">
                                              <p:val>
                                                <p:strVal val="#ppt_x"/>
                                              </p:val>
                                            </p:tav>
                                          </p:tavLst>
                                        </p:anim>
                                        <p:anim calcmode="lin" valueType="num">
                                          <p:cBhvr additive="base">
                                            <p:cTn id="95" dur="500" fill="hold"/>
                                            <p:tgtEl>
                                              <p:spTgt spid="176"/>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2" fill="hold" nodeType="clickEffect">
                                      <p:stCondLst>
                                        <p:cond delay="0"/>
                                      </p:stCondLst>
                                      <p:childTnLst>
                                        <p:set>
                                          <p:cBhvr>
                                            <p:cTn id="99" dur="1" fill="hold">
                                              <p:stCondLst>
                                                <p:cond delay="0"/>
                                              </p:stCondLst>
                                            </p:cTn>
                                            <p:tgtEl>
                                              <p:spTgt spid="201"/>
                                            </p:tgtEl>
                                            <p:attrNameLst>
                                              <p:attrName>style.visibility</p:attrName>
                                            </p:attrNameLst>
                                          </p:cBhvr>
                                          <p:to>
                                            <p:strVal val="visible"/>
                                          </p:to>
                                        </p:set>
                                        <p:anim calcmode="lin" valueType="num">
                                          <p:cBhvr additive="base">
                                            <p:cTn id="100" dur="500" fill="hold"/>
                                            <p:tgtEl>
                                              <p:spTgt spid="201"/>
                                            </p:tgtEl>
                                            <p:attrNameLst>
                                              <p:attrName>ppt_x</p:attrName>
                                            </p:attrNameLst>
                                          </p:cBhvr>
                                          <p:tavLst>
                                            <p:tav tm="0">
                                              <p:val>
                                                <p:strVal val="1+#ppt_w/2"/>
                                              </p:val>
                                            </p:tav>
                                            <p:tav tm="100000">
                                              <p:val>
                                                <p:strVal val="#ppt_x"/>
                                              </p:val>
                                            </p:tav>
                                          </p:tavLst>
                                        </p:anim>
                                        <p:anim calcmode="lin" valueType="num">
                                          <p:cBhvr additive="base">
                                            <p:cTn id="101" dur="500" fill="hold"/>
                                            <p:tgtEl>
                                              <p:spTgt spid="2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7" name="push.wav"/>
                                            </p:tgtEl>
                                          </p:cMediaNode>
                                        </p:audio>
                                      </p:subTnLst>
                                    </p:cTn>
                                  </p:par>
                                  <p:par>
                                    <p:cTn id="102" presetID="2" presetClass="entr" presetSubtype="2" fill="hold" nodeType="withEffect">
                                      <p:stCondLst>
                                        <p:cond delay="0"/>
                                      </p:stCondLst>
                                      <p:childTnLst>
                                        <p:set>
                                          <p:cBhvr>
                                            <p:cTn id="103" dur="1" fill="hold">
                                              <p:stCondLst>
                                                <p:cond delay="0"/>
                                              </p:stCondLst>
                                            </p:cTn>
                                            <p:tgtEl>
                                              <p:spTgt spid="197"/>
                                            </p:tgtEl>
                                            <p:attrNameLst>
                                              <p:attrName>style.visibility</p:attrName>
                                            </p:attrNameLst>
                                          </p:cBhvr>
                                          <p:to>
                                            <p:strVal val="visible"/>
                                          </p:to>
                                        </p:set>
                                        <p:anim calcmode="lin" valueType="num">
                                          <p:cBhvr additive="base">
                                            <p:cTn id="104" dur="500" fill="hold"/>
                                            <p:tgtEl>
                                              <p:spTgt spid="197"/>
                                            </p:tgtEl>
                                            <p:attrNameLst>
                                              <p:attrName>ppt_x</p:attrName>
                                            </p:attrNameLst>
                                          </p:cBhvr>
                                          <p:tavLst>
                                            <p:tav tm="0">
                                              <p:val>
                                                <p:strVal val="1+#ppt_w/2"/>
                                              </p:val>
                                            </p:tav>
                                            <p:tav tm="100000">
                                              <p:val>
                                                <p:strVal val="#ppt_x"/>
                                              </p:val>
                                            </p:tav>
                                          </p:tavLst>
                                        </p:anim>
                                        <p:anim calcmode="lin" valueType="num">
                                          <p:cBhvr additive="base">
                                            <p:cTn id="105" dur="500" fill="hold"/>
                                            <p:tgtEl>
                                              <p:spTgt spid="197"/>
                                            </p:tgtEl>
                                            <p:attrNameLst>
                                              <p:attrName>ppt_y</p:attrName>
                                            </p:attrNameLst>
                                          </p:cBhvr>
                                          <p:tavLst>
                                            <p:tav tm="0">
                                              <p:val>
                                                <p:strVal val="#ppt_y"/>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202"/>
                                            </p:tgtEl>
                                            <p:attrNameLst>
                                              <p:attrName>style.visibility</p:attrName>
                                            </p:attrNameLst>
                                          </p:cBhvr>
                                          <p:to>
                                            <p:strVal val="visible"/>
                                          </p:to>
                                        </p:set>
                                        <p:anim calcmode="lin" valueType="num">
                                          <p:cBhvr additive="base">
                                            <p:cTn id="110" dur="500" fill="hold"/>
                                            <p:tgtEl>
                                              <p:spTgt spid="202"/>
                                            </p:tgtEl>
                                            <p:attrNameLst>
                                              <p:attrName>ppt_x</p:attrName>
                                            </p:attrNameLst>
                                          </p:cBhvr>
                                          <p:tavLst>
                                            <p:tav tm="0">
                                              <p:val>
                                                <p:strVal val="#ppt_x"/>
                                              </p:val>
                                            </p:tav>
                                            <p:tav tm="100000">
                                              <p:val>
                                                <p:strVal val="#ppt_x"/>
                                              </p:val>
                                            </p:tav>
                                          </p:tavLst>
                                        </p:anim>
                                        <p:anim calcmode="lin" valueType="num">
                                          <p:cBhvr additive="base">
                                            <p:cTn id="111" dur="500" fill="hold"/>
                                            <p:tgtEl>
                                              <p:spTgt spid="2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 name="Group 184">
            <a:extLst>
              <a:ext uri="{FF2B5EF4-FFF2-40B4-BE49-F238E27FC236}">
                <a16:creationId xmlns:a16="http://schemas.microsoft.com/office/drawing/2014/main" id="{5DE2F541-DFF4-4966-B41E-EFAF6CFF6C31}"/>
              </a:ext>
            </a:extLst>
          </p:cNvPr>
          <p:cNvGrpSpPr/>
          <p:nvPr/>
        </p:nvGrpSpPr>
        <p:grpSpPr>
          <a:xfrm rot="5400000">
            <a:off x="8440942" y="4853667"/>
            <a:ext cx="655016" cy="2514311"/>
            <a:chOff x="2394197" y="2087439"/>
            <a:chExt cx="987047" cy="4870430"/>
          </a:xfrm>
        </p:grpSpPr>
        <p:sp>
          <p:nvSpPr>
            <p:cNvPr id="186" name="Rectangle 185">
              <a:extLst>
                <a:ext uri="{FF2B5EF4-FFF2-40B4-BE49-F238E27FC236}">
                  <a16:creationId xmlns:a16="http://schemas.microsoft.com/office/drawing/2014/main" id="{EDAE288C-6A90-4C64-9A25-62E105DEB4F8}"/>
                </a:ext>
              </a:extLst>
            </p:cNvPr>
            <p:cNvSpPr/>
            <p:nvPr/>
          </p:nvSpPr>
          <p:spPr>
            <a:xfrm>
              <a:off x="2394197" y="2177143"/>
              <a:ext cx="987047" cy="46808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TextBox 186">
              <a:extLst>
                <a:ext uri="{FF2B5EF4-FFF2-40B4-BE49-F238E27FC236}">
                  <a16:creationId xmlns:a16="http://schemas.microsoft.com/office/drawing/2014/main" id="{A2ABF607-87DB-4932-80A9-6CB41AD6C6EB}"/>
                </a:ext>
              </a:extLst>
            </p:cNvPr>
            <p:cNvSpPr txBox="1"/>
            <p:nvPr/>
          </p:nvSpPr>
          <p:spPr>
            <a:xfrm rot="16200000">
              <a:off x="2453970" y="2203216"/>
              <a:ext cx="1019998" cy="788443"/>
            </a:xfrm>
            <a:prstGeom prst="rect">
              <a:avLst/>
            </a:prstGeom>
            <a:noFill/>
          </p:spPr>
          <p:txBody>
            <a:bodyPr wrap="square" rtlCol="0">
              <a:spAutoFit/>
            </a:bodyPr>
            <a:lstStyle/>
            <a:p>
              <a:pPr algn="ctr"/>
              <a:r>
                <a:rPr lang="en-US" sz="2800" b="1" dirty="0">
                  <a:solidFill>
                    <a:schemeClr val="accent2">
                      <a:lumMod val="75000"/>
                    </a:schemeClr>
                  </a:solidFill>
                  <a:latin typeface="Oswald" panose="02000503000000000000" pitchFamily="2" charset="0"/>
                </a:rPr>
                <a:t>9</a:t>
              </a:r>
            </a:p>
          </p:txBody>
        </p:sp>
        <p:sp>
          <p:nvSpPr>
            <p:cNvPr id="188" name="TextBox 187">
              <a:extLst>
                <a:ext uri="{FF2B5EF4-FFF2-40B4-BE49-F238E27FC236}">
                  <a16:creationId xmlns:a16="http://schemas.microsoft.com/office/drawing/2014/main" id="{9ED56261-D43B-4502-9588-26068CAC9A3E}"/>
                </a:ext>
              </a:extLst>
            </p:cNvPr>
            <p:cNvSpPr txBox="1"/>
            <p:nvPr/>
          </p:nvSpPr>
          <p:spPr>
            <a:xfrm>
              <a:off x="2581187" y="2914830"/>
              <a:ext cx="649306" cy="4043039"/>
            </a:xfrm>
            <a:prstGeom prst="rect">
              <a:avLst/>
            </a:prstGeom>
            <a:noFill/>
          </p:spPr>
          <p:txBody>
            <a:bodyPr vert="vert270" wrap="square" rtlCol="0">
              <a:spAutoFit/>
            </a:bodyPr>
            <a:lstStyle/>
            <a:p>
              <a:pPr algn="r"/>
              <a:r>
                <a:rPr lang="ar-SY" sz="1600" b="1" dirty="0"/>
                <a:t>اقترح عنواناً آخر للنص</a:t>
              </a:r>
              <a:endParaRPr lang="en-US" sz="1600" dirty="0">
                <a:solidFill>
                  <a:schemeClr val="bg1"/>
                </a:solidFill>
                <a:latin typeface="Century Gothic" panose="020B0502020202020204" pitchFamily="34" charset="0"/>
              </a:endParaRPr>
            </a:p>
          </p:txBody>
        </p:sp>
      </p:grpSp>
      <p:sp>
        <p:nvSpPr>
          <p:cNvPr id="134" name="Rectangle 133">
            <a:extLst>
              <a:ext uri="{FF2B5EF4-FFF2-40B4-BE49-F238E27FC236}">
                <a16:creationId xmlns:a16="http://schemas.microsoft.com/office/drawing/2014/main" id="{4CF1A125-4662-4A82-A287-DF1A94150CDA}"/>
              </a:ext>
            </a:extLst>
          </p:cNvPr>
          <p:cNvSpPr/>
          <p:nvPr/>
        </p:nvSpPr>
        <p:spPr>
          <a:xfrm rot="16200000">
            <a:off x="-3065126" y="2970343"/>
            <a:ext cx="12192000" cy="59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8" name="Group 157">
            <a:extLst>
              <a:ext uri="{FF2B5EF4-FFF2-40B4-BE49-F238E27FC236}">
                <a16:creationId xmlns:a16="http://schemas.microsoft.com/office/drawing/2014/main" id="{6390C3D1-6905-4812-A456-7860C06D4010}"/>
              </a:ext>
            </a:extLst>
          </p:cNvPr>
          <p:cNvGrpSpPr/>
          <p:nvPr/>
        </p:nvGrpSpPr>
        <p:grpSpPr>
          <a:xfrm>
            <a:off x="14580" y="592050"/>
            <a:ext cx="3405468" cy="2350488"/>
            <a:chOff x="5708354" y="1548940"/>
            <a:chExt cx="5003801" cy="1015483"/>
          </a:xfrm>
        </p:grpSpPr>
        <p:sp>
          <p:nvSpPr>
            <p:cNvPr id="159" name="Arrow: Pentagon 158">
              <a:extLst>
                <a:ext uri="{FF2B5EF4-FFF2-40B4-BE49-F238E27FC236}">
                  <a16:creationId xmlns:a16="http://schemas.microsoft.com/office/drawing/2014/main" id="{B1C30033-618F-476F-99A4-469E787F0DF5}"/>
                </a:ext>
              </a:extLst>
            </p:cNvPr>
            <p:cNvSpPr/>
            <p:nvPr/>
          </p:nvSpPr>
          <p:spPr>
            <a:xfrm>
              <a:off x="6178788" y="1782165"/>
              <a:ext cx="4378178" cy="782258"/>
            </a:xfrm>
            <a:prstGeom prst="homePlate">
              <a:avLst/>
            </a:prstGeom>
            <a:solidFill>
              <a:schemeClr val="tx1">
                <a:alpha val="23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a:extLst>
                <a:ext uri="{FF2B5EF4-FFF2-40B4-BE49-F238E27FC236}">
                  <a16:creationId xmlns:a16="http://schemas.microsoft.com/office/drawing/2014/main" id="{01C38AA1-B68D-4EC5-960E-B322E10A8838}"/>
                </a:ext>
              </a:extLst>
            </p:cNvPr>
            <p:cNvSpPr/>
            <p:nvPr/>
          </p:nvSpPr>
          <p:spPr>
            <a:xfrm>
              <a:off x="5708354" y="1548940"/>
              <a:ext cx="387645" cy="818205"/>
            </a:xfrm>
            <a:prstGeom prst="rect">
              <a:avLst/>
            </a:prstGeom>
            <a:solidFill>
              <a:schemeClr val="tx1">
                <a:alpha val="23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a:extLst>
                <a:ext uri="{FF2B5EF4-FFF2-40B4-BE49-F238E27FC236}">
                  <a16:creationId xmlns:a16="http://schemas.microsoft.com/office/drawing/2014/main" id="{C75EA343-4D1E-46AA-AEEC-2F9E33ADCFC6}"/>
                </a:ext>
              </a:extLst>
            </p:cNvPr>
            <p:cNvSpPr/>
            <p:nvPr/>
          </p:nvSpPr>
          <p:spPr>
            <a:xfrm>
              <a:off x="5902177" y="1579637"/>
              <a:ext cx="387645" cy="782258"/>
            </a:xfrm>
            <a:prstGeom prst="rect">
              <a:avLst/>
            </a:prstGeom>
            <a:gradFill flip="none" rotWithShape="1">
              <a:gsLst>
                <a:gs pos="1770">
                  <a:schemeClr val="tx1"/>
                </a:gs>
                <a:gs pos="18000">
                  <a:srgbClr val="F46136"/>
                </a:gs>
                <a:gs pos="59000">
                  <a:srgbClr val="FFCC00"/>
                </a:gs>
                <a:gs pos="74000">
                  <a:srgbClr val="FF9900"/>
                </a:gs>
                <a:gs pos="33000">
                  <a:srgbClr val="FF9900"/>
                </a:gs>
                <a:gs pos="92000">
                  <a:schemeClr val="tx1"/>
                </a:gs>
                <a:gs pos="84000">
                  <a:srgbClr val="F4613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2" name="Arrow: Pentagon 161">
              <a:extLst>
                <a:ext uri="{FF2B5EF4-FFF2-40B4-BE49-F238E27FC236}">
                  <a16:creationId xmlns:a16="http://schemas.microsoft.com/office/drawing/2014/main" id="{CD24ED4A-441B-464E-B203-8FF76F138B08}"/>
                </a:ext>
              </a:extLst>
            </p:cNvPr>
            <p:cNvSpPr/>
            <p:nvPr/>
          </p:nvSpPr>
          <p:spPr>
            <a:xfrm>
              <a:off x="6289822" y="1579637"/>
              <a:ext cx="4378178" cy="782258"/>
            </a:xfrm>
            <a:prstGeom prst="homePlate">
              <a:avLst/>
            </a:prstGeom>
            <a:solidFill>
              <a:srgbClr val="91C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9E9FCEA5-AFD9-4153-A536-1FBABF86534D}"/>
                </a:ext>
              </a:extLst>
            </p:cNvPr>
            <p:cNvSpPr/>
            <p:nvPr/>
          </p:nvSpPr>
          <p:spPr>
            <a:xfrm>
              <a:off x="9848555" y="1579637"/>
              <a:ext cx="863600" cy="782258"/>
            </a:xfrm>
            <a:custGeom>
              <a:avLst/>
              <a:gdLst>
                <a:gd name="connsiteX0" fmla="*/ 0 w 863600"/>
                <a:gd name="connsiteY0" fmla="*/ 0 h 782258"/>
                <a:gd name="connsiteX1" fmla="*/ 472471 w 863600"/>
                <a:gd name="connsiteY1" fmla="*/ 0 h 782258"/>
                <a:gd name="connsiteX2" fmla="*/ 863600 w 863600"/>
                <a:gd name="connsiteY2" fmla="*/ 391129 h 782258"/>
                <a:gd name="connsiteX3" fmla="*/ 472471 w 863600"/>
                <a:gd name="connsiteY3" fmla="*/ 782258 h 782258"/>
                <a:gd name="connsiteX4" fmla="*/ 0 w 863600"/>
                <a:gd name="connsiteY4" fmla="*/ 782258 h 782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0" h="782258">
                  <a:moveTo>
                    <a:pt x="0" y="0"/>
                  </a:moveTo>
                  <a:lnTo>
                    <a:pt x="472471" y="0"/>
                  </a:lnTo>
                  <a:lnTo>
                    <a:pt x="863600" y="391129"/>
                  </a:lnTo>
                  <a:lnTo>
                    <a:pt x="472471" y="782258"/>
                  </a:lnTo>
                  <a:lnTo>
                    <a:pt x="0" y="7822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TextBox 163">
              <a:extLst>
                <a:ext uri="{FF2B5EF4-FFF2-40B4-BE49-F238E27FC236}">
                  <a16:creationId xmlns:a16="http://schemas.microsoft.com/office/drawing/2014/main" id="{A2C08EB4-29BE-460D-9096-C238920ADE75}"/>
                </a:ext>
              </a:extLst>
            </p:cNvPr>
            <p:cNvSpPr txBox="1"/>
            <p:nvPr/>
          </p:nvSpPr>
          <p:spPr>
            <a:xfrm>
              <a:off x="9780757" y="1856539"/>
              <a:ext cx="798285" cy="226047"/>
            </a:xfrm>
            <a:prstGeom prst="rect">
              <a:avLst/>
            </a:prstGeom>
            <a:noFill/>
          </p:spPr>
          <p:txBody>
            <a:bodyPr wrap="square" rtlCol="0">
              <a:spAutoFit/>
            </a:bodyPr>
            <a:lstStyle/>
            <a:p>
              <a:pPr algn="ctr"/>
              <a:r>
                <a:rPr lang="en-US" sz="2800" b="1" dirty="0">
                  <a:solidFill>
                    <a:srgbClr val="FF0000"/>
                  </a:solidFill>
                  <a:latin typeface="Century Gothic" panose="020B0502020202020204" pitchFamily="34" charset="0"/>
                </a:rPr>
                <a:t>6</a:t>
              </a:r>
            </a:p>
          </p:txBody>
        </p:sp>
        <p:sp>
          <p:nvSpPr>
            <p:cNvPr id="167" name="TextBox 166">
              <a:extLst>
                <a:ext uri="{FF2B5EF4-FFF2-40B4-BE49-F238E27FC236}">
                  <a16:creationId xmlns:a16="http://schemas.microsoft.com/office/drawing/2014/main" id="{B8DA7010-89DA-4F2B-B2D2-25DB7E0F8A11}"/>
                </a:ext>
              </a:extLst>
            </p:cNvPr>
            <p:cNvSpPr txBox="1"/>
            <p:nvPr/>
          </p:nvSpPr>
          <p:spPr>
            <a:xfrm>
              <a:off x="6191668" y="1595198"/>
              <a:ext cx="3548370" cy="784517"/>
            </a:xfrm>
            <a:prstGeom prst="rect">
              <a:avLst/>
            </a:prstGeom>
            <a:noFill/>
          </p:spPr>
          <p:txBody>
            <a:bodyPr wrap="square" rtlCol="0">
              <a:spAutoFit/>
            </a:bodyPr>
            <a:lstStyle/>
            <a:p>
              <a:pPr algn="ctr"/>
              <a:r>
                <a:rPr lang="ar-SY" sz="1600" b="1" dirty="0"/>
                <a:t>أنه سمع ضجيجا فتلفَّت يميناً و شمالاً فإذا بأطفال يركضون في ممرَّات الطائرة و يعبثون بمحتوياتها، مربكين المضيفين في أثناء عملهم،  و لو كنت مكانه أجلس في مقعدي،  لأن الطائرة ليست مكاناً للعب</a:t>
              </a:r>
              <a:endParaRPr lang="en-US" sz="1600" dirty="0">
                <a:solidFill>
                  <a:schemeClr val="bg1"/>
                </a:solidFill>
                <a:latin typeface="Century Gothic" panose="020B0502020202020204" pitchFamily="34" charset="0"/>
              </a:endParaRPr>
            </a:p>
          </p:txBody>
        </p:sp>
      </p:grpSp>
      <p:sp>
        <p:nvSpPr>
          <p:cNvPr id="132" name="Rectangle 131">
            <a:extLst>
              <a:ext uri="{FF2B5EF4-FFF2-40B4-BE49-F238E27FC236}">
                <a16:creationId xmlns:a16="http://schemas.microsoft.com/office/drawing/2014/main" id="{6BFDAD8F-6B94-4591-B12C-E0DE13E30274}"/>
              </a:ext>
            </a:extLst>
          </p:cNvPr>
          <p:cNvSpPr/>
          <p:nvPr/>
        </p:nvSpPr>
        <p:spPr>
          <a:xfrm rot="16200000">
            <a:off x="-1477217" y="2817943"/>
            <a:ext cx="12192000" cy="59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11E17BC4-856C-42AF-AE43-9B344EBE909A}"/>
              </a:ext>
            </a:extLst>
          </p:cNvPr>
          <p:cNvGrpSpPr/>
          <p:nvPr/>
        </p:nvGrpSpPr>
        <p:grpSpPr>
          <a:xfrm rot="5400000">
            <a:off x="-2338855" y="1060970"/>
            <a:ext cx="12320337" cy="1026695"/>
            <a:chOff x="0" y="740228"/>
            <a:chExt cx="12575280" cy="1047940"/>
          </a:xfrm>
        </p:grpSpPr>
        <p:grpSp>
          <p:nvGrpSpPr>
            <p:cNvPr id="33" name="Group 32">
              <a:extLst>
                <a:ext uri="{FF2B5EF4-FFF2-40B4-BE49-F238E27FC236}">
                  <a16:creationId xmlns:a16="http://schemas.microsoft.com/office/drawing/2014/main" id="{184708BF-1635-4B92-8F17-0859F97631CD}"/>
                </a:ext>
              </a:extLst>
            </p:cNvPr>
            <p:cNvGrpSpPr/>
            <p:nvPr/>
          </p:nvGrpSpPr>
          <p:grpSpPr>
            <a:xfrm>
              <a:off x="0" y="740228"/>
              <a:ext cx="1047940" cy="1047940"/>
              <a:chOff x="653143" y="2598057"/>
              <a:chExt cx="1047940" cy="1047940"/>
            </a:xfrm>
          </p:grpSpPr>
          <p:sp>
            <p:nvSpPr>
              <p:cNvPr id="94" name="Rectangle 93">
                <a:extLst>
                  <a:ext uri="{FF2B5EF4-FFF2-40B4-BE49-F238E27FC236}">
                    <a16:creationId xmlns:a16="http://schemas.microsoft.com/office/drawing/2014/main" id="{C7EBD9DD-2706-4ECF-8B55-D0DB7CDF7AA3}"/>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157AA2A9-C285-45D8-AD64-249B46F0378F}"/>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4ED66A0C-09BB-42F1-96DC-8532E500CAED}"/>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2F57CFCE-B004-4171-A3E4-8530A7A3A22B}"/>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FB1510F6-F17A-4C68-805A-9736C432D7E9}"/>
                </a:ext>
              </a:extLst>
            </p:cNvPr>
            <p:cNvGrpSpPr/>
            <p:nvPr/>
          </p:nvGrpSpPr>
          <p:grpSpPr>
            <a:xfrm>
              <a:off x="1047940" y="740228"/>
              <a:ext cx="1047940" cy="1047940"/>
              <a:chOff x="653143" y="2598057"/>
              <a:chExt cx="1047940" cy="1047940"/>
            </a:xfrm>
          </p:grpSpPr>
          <p:sp>
            <p:nvSpPr>
              <p:cNvPr id="90" name="Rectangle 89">
                <a:extLst>
                  <a:ext uri="{FF2B5EF4-FFF2-40B4-BE49-F238E27FC236}">
                    <a16:creationId xmlns:a16="http://schemas.microsoft.com/office/drawing/2014/main" id="{B3B04BE1-45CD-443E-8208-49E3D494C5E0}"/>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20C9B480-1D27-4451-810E-4B0DD69C4C10}"/>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27FE358F-750C-4858-8480-C90925C46C65}"/>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9F0FAC0F-24A8-481B-9B3F-6E13ABD7D3EB}"/>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1050B191-5E18-4A8A-BC06-B12FFF6CDD3D}"/>
                </a:ext>
              </a:extLst>
            </p:cNvPr>
            <p:cNvGrpSpPr/>
            <p:nvPr/>
          </p:nvGrpSpPr>
          <p:grpSpPr>
            <a:xfrm>
              <a:off x="2095880" y="740228"/>
              <a:ext cx="1047940" cy="1047940"/>
              <a:chOff x="653143" y="2598057"/>
              <a:chExt cx="1047940" cy="1047940"/>
            </a:xfrm>
          </p:grpSpPr>
          <p:sp>
            <p:nvSpPr>
              <p:cNvPr id="86" name="Rectangle 85">
                <a:extLst>
                  <a:ext uri="{FF2B5EF4-FFF2-40B4-BE49-F238E27FC236}">
                    <a16:creationId xmlns:a16="http://schemas.microsoft.com/office/drawing/2014/main" id="{E46E2841-4FBD-4C42-A22D-06C0C3106A0B}"/>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6A1C5D88-915B-4D9C-AE01-74541A8C1D81}"/>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50BD5788-8702-4101-B07D-3551869FD621}"/>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0FC071E1-83EA-487D-9D9E-B77B3EA14164}"/>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7E80E9F1-78F7-4FD2-9B73-B1A685F73E5C}"/>
                </a:ext>
              </a:extLst>
            </p:cNvPr>
            <p:cNvGrpSpPr/>
            <p:nvPr/>
          </p:nvGrpSpPr>
          <p:grpSpPr>
            <a:xfrm>
              <a:off x="3143820" y="740228"/>
              <a:ext cx="1047940" cy="1047940"/>
              <a:chOff x="653143" y="2598057"/>
              <a:chExt cx="1047940" cy="1047940"/>
            </a:xfrm>
          </p:grpSpPr>
          <p:sp>
            <p:nvSpPr>
              <p:cNvPr id="82" name="Rectangle 81">
                <a:extLst>
                  <a:ext uri="{FF2B5EF4-FFF2-40B4-BE49-F238E27FC236}">
                    <a16:creationId xmlns:a16="http://schemas.microsoft.com/office/drawing/2014/main" id="{E75BB112-3ACB-4100-B8A0-7A41F050E4AC}"/>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806D3401-B302-405A-AAAC-A49DAF03BF86}"/>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224765DB-ECFB-4881-81DA-9F106436EBE8}"/>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F44C1C5D-90B8-40B9-AEBF-53040E124A3B}"/>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290EB735-38B6-466B-B815-90E86A90E767}"/>
                </a:ext>
              </a:extLst>
            </p:cNvPr>
            <p:cNvGrpSpPr/>
            <p:nvPr/>
          </p:nvGrpSpPr>
          <p:grpSpPr>
            <a:xfrm>
              <a:off x="4191760" y="740228"/>
              <a:ext cx="1047940" cy="1047940"/>
              <a:chOff x="653143" y="2598057"/>
              <a:chExt cx="1047940" cy="1047940"/>
            </a:xfrm>
          </p:grpSpPr>
          <p:sp>
            <p:nvSpPr>
              <p:cNvPr id="78" name="Rectangle 77">
                <a:extLst>
                  <a:ext uri="{FF2B5EF4-FFF2-40B4-BE49-F238E27FC236}">
                    <a16:creationId xmlns:a16="http://schemas.microsoft.com/office/drawing/2014/main" id="{BB5DE159-192E-4B6A-81A0-93EAF37249B9}"/>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3044A4FC-1995-4D1B-ACA9-6FA356878BF3}"/>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9B926D06-3312-478F-AA68-0D939A9783EE}"/>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7918E269-9C79-4B4C-B18A-B60FD61502F1}"/>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7C9F71E8-5991-47C7-A44F-1D8DA36BB98A}"/>
                </a:ext>
              </a:extLst>
            </p:cNvPr>
            <p:cNvGrpSpPr/>
            <p:nvPr/>
          </p:nvGrpSpPr>
          <p:grpSpPr>
            <a:xfrm>
              <a:off x="5239700" y="740228"/>
              <a:ext cx="1047940" cy="1047940"/>
              <a:chOff x="653143" y="2598057"/>
              <a:chExt cx="1047940" cy="1047940"/>
            </a:xfrm>
          </p:grpSpPr>
          <p:sp>
            <p:nvSpPr>
              <p:cNvPr id="74" name="Rectangle 73">
                <a:extLst>
                  <a:ext uri="{FF2B5EF4-FFF2-40B4-BE49-F238E27FC236}">
                    <a16:creationId xmlns:a16="http://schemas.microsoft.com/office/drawing/2014/main" id="{0DCDEDD8-E4E4-450E-84F9-67046D727B0A}"/>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1BC61C25-8785-4531-9629-E2FF7C5255A9}"/>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F3093610-C0ED-49A5-97FD-B334139333F8}"/>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6232A6DB-96A1-4090-B74A-BDC6AA795D7F}"/>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BD600233-006F-44D1-8C60-C46AD3CBD066}"/>
                </a:ext>
              </a:extLst>
            </p:cNvPr>
            <p:cNvGrpSpPr/>
            <p:nvPr/>
          </p:nvGrpSpPr>
          <p:grpSpPr>
            <a:xfrm>
              <a:off x="6287640" y="740228"/>
              <a:ext cx="1047940" cy="1047940"/>
              <a:chOff x="653143" y="2598057"/>
              <a:chExt cx="1047940" cy="1047940"/>
            </a:xfrm>
          </p:grpSpPr>
          <p:sp>
            <p:nvSpPr>
              <p:cNvPr id="70" name="Rectangle 69">
                <a:extLst>
                  <a:ext uri="{FF2B5EF4-FFF2-40B4-BE49-F238E27FC236}">
                    <a16:creationId xmlns:a16="http://schemas.microsoft.com/office/drawing/2014/main" id="{EB19915A-5C1C-47E7-BD99-1E4DCECE5A45}"/>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8381C3B5-DECE-496F-B826-2832734138D5}"/>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8E155916-CEA9-4020-A3EC-57DCD1627D31}"/>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ADEB3B87-02A8-449E-B828-DA2784C1B62B}"/>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69E1D7AC-B19C-44A4-B75C-CE491D34A90C}"/>
                </a:ext>
              </a:extLst>
            </p:cNvPr>
            <p:cNvGrpSpPr/>
            <p:nvPr/>
          </p:nvGrpSpPr>
          <p:grpSpPr>
            <a:xfrm>
              <a:off x="7335580" y="740228"/>
              <a:ext cx="1047940" cy="1047940"/>
              <a:chOff x="653143" y="2598057"/>
              <a:chExt cx="1047940" cy="1047940"/>
            </a:xfrm>
          </p:grpSpPr>
          <p:sp>
            <p:nvSpPr>
              <p:cNvPr id="66" name="Rectangle 65">
                <a:extLst>
                  <a:ext uri="{FF2B5EF4-FFF2-40B4-BE49-F238E27FC236}">
                    <a16:creationId xmlns:a16="http://schemas.microsoft.com/office/drawing/2014/main" id="{856D34E5-3313-41A8-88D9-1074D3E590BC}"/>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28992091-51D3-4D72-80D5-654298BD55D4}"/>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2F5F8C81-ACAC-4222-96EB-3F5102729E14}"/>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FBB7FA89-AC96-4F7D-99C4-8BA3C0CB728C}"/>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D446AF41-DD48-4533-BF0F-6A600F584D75}"/>
                </a:ext>
              </a:extLst>
            </p:cNvPr>
            <p:cNvGrpSpPr/>
            <p:nvPr/>
          </p:nvGrpSpPr>
          <p:grpSpPr>
            <a:xfrm>
              <a:off x="8383520" y="740228"/>
              <a:ext cx="1047940" cy="1047940"/>
              <a:chOff x="653143" y="2598057"/>
              <a:chExt cx="1047940" cy="1047940"/>
            </a:xfrm>
          </p:grpSpPr>
          <p:sp>
            <p:nvSpPr>
              <p:cNvPr id="62" name="Rectangle 61">
                <a:extLst>
                  <a:ext uri="{FF2B5EF4-FFF2-40B4-BE49-F238E27FC236}">
                    <a16:creationId xmlns:a16="http://schemas.microsoft.com/office/drawing/2014/main" id="{39075565-C99C-479D-98C1-405E2720900D}"/>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83B0AD82-4166-416B-8AE1-120A7A85BD4D}"/>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8864843A-3A95-420D-B675-DD6C8169C02C}"/>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A44D7B28-3F36-4690-A04B-92910BBF0EA6}"/>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a:extLst>
                <a:ext uri="{FF2B5EF4-FFF2-40B4-BE49-F238E27FC236}">
                  <a16:creationId xmlns:a16="http://schemas.microsoft.com/office/drawing/2014/main" id="{08BD38F7-388E-42AC-BE66-55B260F0DBFF}"/>
                </a:ext>
              </a:extLst>
            </p:cNvPr>
            <p:cNvGrpSpPr/>
            <p:nvPr/>
          </p:nvGrpSpPr>
          <p:grpSpPr>
            <a:xfrm>
              <a:off x="9431460" y="740228"/>
              <a:ext cx="1047940" cy="1047940"/>
              <a:chOff x="653143" y="2598057"/>
              <a:chExt cx="1047940" cy="1047940"/>
            </a:xfrm>
          </p:grpSpPr>
          <p:sp>
            <p:nvSpPr>
              <p:cNvPr id="58" name="Rectangle 57">
                <a:extLst>
                  <a:ext uri="{FF2B5EF4-FFF2-40B4-BE49-F238E27FC236}">
                    <a16:creationId xmlns:a16="http://schemas.microsoft.com/office/drawing/2014/main" id="{B5524CB2-8438-42F8-A973-BBA0A870D408}"/>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E6B706A-A4EC-4DB3-B37F-9128B02BD386}"/>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4458A96-457E-4410-9EC3-B65848FD3580}"/>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93BF011-79C2-4076-AD3B-48A6AA889FE4}"/>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914D7187-E3BE-435C-83B6-C17ECC09DA16}"/>
                </a:ext>
              </a:extLst>
            </p:cNvPr>
            <p:cNvGrpSpPr/>
            <p:nvPr/>
          </p:nvGrpSpPr>
          <p:grpSpPr>
            <a:xfrm>
              <a:off x="10479400" y="740228"/>
              <a:ext cx="1047940" cy="1047940"/>
              <a:chOff x="653143" y="2598057"/>
              <a:chExt cx="1047940" cy="1047940"/>
            </a:xfrm>
          </p:grpSpPr>
          <p:sp>
            <p:nvSpPr>
              <p:cNvPr id="54" name="Rectangle 53">
                <a:extLst>
                  <a:ext uri="{FF2B5EF4-FFF2-40B4-BE49-F238E27FC236}">
                    <a16:creationId xmlns:a16="http://schemas.microsoft.com/office/drawing/2014/main" id="{B6A2AF67-4E97-411E-9122-088B6DA9C0E5}"/>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26B4D99-9AAB-487E-84AA-5F578ADCE149}"/>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51ADB04E-6762-4CF7-97FB-4AD44F3F5B54}"/>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4C394C43-FF2E-4BC8-B4D3-2E97159139EC}"/>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87DDE638-F0A3-48FB-BCAB-038374EBD973}"/>
                </a:ext>
              </a:extLst>
            </p:cNvPr>
            <p:cNvGrpSpPr/>
            <p:nvPr/>
          </p:nvGrpSpPr>
          <p:grpSpPr>
            <a:xfrm>
              <a:off x="11527340" y="740228"/>
              <a:ext cx="1047940" cy="1047940"/>
              <a:chOff x="653143" y="2598057"/>
              <a:chExt cx="1047940" cy="1047940"/>
            </a:xfrm>
          </p:grpSpPr>
          <p:sp>
            <p:nvSpPr>
              <p:cNvPr id="50" name="Rectangle 49">
                <a:extLst>
                  <a:ext uri="{FF2B5EF4-FFF2-40B4-BE49-F238E27FC236}">
                    <a16:creationId xmlns:a16="http://schemas.microsoft.com/office/drawing/2014/main" id="{FE586259-A198-47BE-8081-92065472CC94}"/>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A5E31B3-6A5F-422D-A257-1CE29078E1DB}"/>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2A22C4EE-2CF7-4A9F-8B12-33414A504EAF}"/>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D3AA2AF0-48C6-4546-84D3-FCF9E280821B}"/>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6" name="Group 35">
            <a:extLst>
              <a:ext uri="{FF2B5EF4-FFF2-40B4-BE49-F238E27FC236}">
                <a16:creationId xmlns:a16="http://schemas.microsoft.com/office/drawing/2014/main" id="{B408EBD8-08DE-4559-9423-2AF9739B7EAA}"/>
              </a:ext>
            </a:extLst>
          </p:cNvPr>
          <p:cNvGrpSpPr/>
          <p:nvPr/>
        </p:nvGrpSpPr>
        <p:grpSpPr>
          <a:xfrm rot="5400000">
            <a:off x="7361167" y="-879811"/>
            <a:ext cx="678397" cy="4949841"/>
            <a:chOff x="4157153" y="1550132"/>
            <a:chExt cx="1045692" cy="5307868"/>
          </a:xfrm>
        </p:grpSpPr>
        <p:sp>
          <p:nvSpPr>
            <p:cNvPr id="12" name="Rectangle 11">
              <a:extLst>
                <a:ext uri="{FF2B5EF4-FFF2-40B4-BE49-F238E27FC236}">
                  <a16:creationId xmlns:a16="http://schemas.microsoft.com/office/drawing/2014/main" id="{FB530F70-C84F-479B-AFE0-340189920763}"/>
                </a:ext>
              </a:extLst>
            </p:cNvPr>
            <p:cNvSpPr/>
            <p:nvPr/>
          </p:nvSpPr>
          <p:spPr>
            <a:xfrm>
              <a:off x="4215798" y="1684929"/>
              <a:ext cx="987047" cy="5173071"/>
            </a:xfrm>
            <a:prstGeom prst="rect">
              <a:avLst/>
            </a:prstGeom>
            <a:solidFill>
              <a:srgbClr val="91C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B1D66339-FCF6-45B3-AD7E-11D9F0BCCCA6}"/>
                </a:ext>
              </a:extLst>
            </p:cNvPr>
            <p:cNvSpPr txBox="1"/>
            <p:nvPr/>
          </p:nvSpPr>
          <p:spPr>
            <a:xfrm rot="16200000">
              <a:off x="4355012" y="1509739"/>
              <a:ext cx="725714" cy="806499"/>
            </a:xfrm>
            <a:prstGeom prst="rect">
              <a:avLst/>
            </a:prstGeom>
            <a:noFill/>
          </p:spPr>
          <p:txBody>
            <a:bodyPr wrap="square" rtlCol="0">
              <a:spAutoFit/>
            </a:bodyPr>
            <a:lstStyle/>
            <a:p>
              <a:pPr algn="ctr"/>
              <a:r>
                <a:rPr lang="en-US" sz="2800" b="1" dirty="0">
                  <a:solidFill>
                    <a:srgbClr val="FF0000"/>
                  </a:solidFill>
                  <a:latin typeface="Oswald" panose="02000503000000000000" pitchFamily="2" charset="0"/>
                </a:rPr>
                <a:t>6</a:t>
              </a:r>
            </a:p>
          </p:txBody>
        </p:sp>
        <p:sp>
          <p:nvSpPr>
            <p:cNvPr id="20" name="TextBox 19">
              <a:extLst>
                <a:ext uri="{FF2B5EF4-FFF2-40B4-BE49-F238E27FC236}">
                  <a16:creationId xmlns:a16="http://schemas.microsoft.com/office/drawing/2014/main" id="{589B56A3-48DE-4952-800F-BD50702E025F}"/>
                </a:ext>
              </a:extLst>
            </p:cNvPr>
            <p:cNvSpPr txBox="1"/>
            <p:nvPr/>
          </p:nvSpPr>
          <p:spPr>
            <a:xfrm>
              <a:off x="4157153" y="2071463"/>
              <a:ext cx="1043705" cy="4359708"/>
            </a:xfrm>
            <a:prstGeom prst="rect">
              <a:avLst/>
            </a:prstGeom>
            <a:noFill/>
          </p:spPr>
          <p:txBody>
            <a:bodyPr vert="vert270" wrap="square" rtlCol="0">
              <a:spAutoFit/>
            </a:bodyPr>
            <a:lstStyle/>
            <a:p>
              <a:pPr algn="r"/>
              <a:r>
                <a:rPr lang="ar-SY" sz="1600" b="1" dirty="0"/>
                <a:t>كيف تصرَّف عادلٌ مع المرأةِ التي لم تجد مقعداً في</a:t>
              </a:r>
            </a:p>
            <a:p>
              <a:pPr algn="r"/>
              <a:r>
                <a:rPr lang="ar-SY" sz="1600" b="1" dirty="0"/>
                <a:t> صالة الانتظار؟ </a:t>
              </a:r>
              <a:endParaRPr lang="en-US" sz="1600" dirty="0">
                <a:solidFill>
                  <a:schemeClr val="bg1"/>
                </a:solidFill>
                <a:latin typeface="Century Gothic" panose="020B0502020202020204" pitchFamily="34" charset="0"/>
              </a:endParaRPr>
            </a:p>
          </p:txBody>
        </p:sp>
      </p:grpSp>
      <p:grpSp>
        <p:nvGrpSpPr>
          <p:cNvPr id="37" name="Group 36">
            <a:extLst>
              <a:ext uri="{FF2B5EF4-FFF2-40B4-BE49-F238E27FC236}">
                <a16:creationId xmlns:a16="http://schemas.microsoft.com/office/drawing/2014/main" id="{57BC805F-DBE8-4A55-BBCB-B20CA57DAA83}"/>
              </a:ext>
            </a:extLst>
          </p:cNvPr>
          <p:cNvGrpSpPr/>
          <p:nvPr/>
        </p:nvGrpSpPr>
        <p:grpSpPr>
          <a:xfrm rot="5400000">
            <a:off x="7588000" y="552864"/>
            <a:ext cx="640349" cy="4579139"/>
            <a:chOff x="6037404" y="1384540"/>
            <a:chExt cx="987047" cy="4579139"/>
          </a:xfrm>
        </p:grpSpPr>
        <p:sp>
          <p:nvSpPr>
            <p:cNvPr id="13" name="Rectangle 12">
              <a:extLst>
                <a:ext uri="{FF2B5EF4-FFF2-40B4-BE49-F238E27FC236}">
                  <a16:creationId xmlns:a16="http://schemas.microsoft.com/office/drawing/2014/main" id="{E71DF5EF-8AE6-4704-B22E-382794FACFEF}"/>
                </a:ext>
              </a:extLst>
            </p:cNvPr>
            <p:cNvSpPr/>
            <p:nvPr/>
          </p:nvSpPr>
          <p:spPr>
            <a:xfrm>
              <a:off x="6037404" y="1519473"/>
              <a:ext cx="987047" cy="381486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2F18658-6386-4EBD-B0E9-C0F9CA80E485}"/>
                </a:ext>
              </a:extLst>
            </p:cNvPr>
            <p:cNvSpPr txBox="1"/>
            <p:nvPr/>
          </p:nvSpPr>
          <p:spPr>
            <a:xfrm rot="16200000">
              <a:off x="6194180" y="1344146"/>
              <a:ext cx="725714" cy="806501"/>
            </a:xfrm>
            <a:prstGeom prst="rect">
              <a:avLst/>
            </a:prstGeom>
            <a:noFill/>
          </p:spPr>
          <p:txBody>
            <a:bodyPr wrap="square" rtlCol="0">
              <a:spAutoFit/>
            </a:bodyPr>
            <a:lstStyle/>
            <a:p>
              <a:pPr algn="ctr"/>
              <a:r>
                <a:rPr lang="en-US" sz="2800" b="1" dirty="0">
                  <a:solidFill>
                    <a:srgbClr val="7030A0"/>
                  </a:solidFill>
                  <a:latin typeface="Oswald" panose="02000503000000000000" pitchFamily="2" charset="0"/>
                </a:rPr>
                <a:t>7</a:t>
              </a:r>
            </a:p>
          </p:txBody>
        </p:sp>
        <p:sp>
          <p:nvSpPr>
            <p:cNvPr id="23" name="TextBox 22">
              <a:extLst>
                <a:ext uri="{FF2B5EF4-FFF2-40B4-BE49-F238E27FC236}">
                  <a16:creationId xmlns:a16="http://schemas.microsoft.com/office/drawing/2014/main" id="{9F0608D7-3CBC-4093-B26C-AA63A8904F4D}"/>
                </a:ext>
              </a:extLst>
            </p:cNvPr>
            <p:cNvSpPr txBox="1"/>
            <p:nvPr/>
          </p:nvSpPr>
          <p:spPr>
            <a:xfrm>
              <a:off x="6228542" y="1853411"/>
              <a:ext cx="664178" cy="4110268"/>
            </a:xfrm>
            <a:prstGeom prst="rect">
              <a:avLst/>
            </a:prstGeom>
            <a:noFill/>
          </p:spPr>
          <p:txBody>
            <a:bodyPr vert="vert270" wrap="square" rtlCol="0">
              <a:spAutoFit/>
            </a:bodyPr>
            <a:lstStyle/>
            <a:p>
              <a:pPr algn="r"/>
              <a:r>
                <a:rPr lang="ar-SY" sz="1600" b="1" dirty="0"/>
                <a:t>ما اسم المطار الموجود في مدينتك؟ </a:t>
              </a:r>
              <a:endParaRPr lang="en-US" sz="1600" dirty="0">
                <a:solidFill>
                  <a:schemeClr val="bg1"/>
                </a:solidFill>
                <a:latin typeface="Century Gothic" panose="020B0502020202020204" pitchFamily="34" charset="0"/>
              </a:endParaRPr>
            </a:p>
          </p:txBody>
        </p:sp>
      </p:grpSp>
      <p:grpSp>
        <p:nvGrpSpPr>
          <p:cNvPr id="38" name="Group 37">
            <a:extLst>
              <a:ext uri="{FF2B5EF4-FFF2-40B4-BE49-F238E27FC236}">
                <a16:creationId xmlns:a16="http://schemas.microsoft.com/office/drawing/2014/main" id="{98BB4D89-BE89-423D-9B00-F5964A8A921E}"/>
              </a:ext>
            </a:extLst>
          </p:cNvPr>
          <p:cNvGrpSpPr/>
          <p:nvPr/>
        </p:nvGrpSpPr>
        <p:grpSpPr>
          <a:xfrm rot="5400000">
            <a:off x="7320497" y="2124949"/>
            <a:ext cx="648751" cy="5086491"/>
            <a:chOff x="7859005" y="2045220"/>
            <a:chExt cx="999995" cy="5086491"/>
          </a:xfrm>
        </p:grpSpPr>
        <p:sp>
          <p:nvSpPr>
            <p:cNvPr id="14" name="Rectangle 13">
              <a:extLst>
                <a:ext uri="{FF2B5EF4-FFF2-40B4-BE49-F238E27FC236}">
                  <a16:creationId xmlns:a16="http://schemas.microsoft.com/office/drawing/2014/main" id="{116F7C94-EB49-4560-A8BE-357DA0BD7CD0}"/>
                </a:ext>
              </a:extLst>
            </p:cNvPr>
            <p:cNvSpPr/>
            <p:nvPr/>
          </p:nvSpPr>
          <p:spPr>
            <a:xfrm>
              <a:off x="7859005" y="2177144"/>
              <a:ext cx="987047" cy="344367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4977A12-4E37-4602-9744-8E28CE3B4511}"/>
                </a:ext>
              </a:extLst>
            </p:cNvPr>
            <p:cNvSpPr txBox="1"/>
            <p:nvPr/>
          </p:nvSpPr>
          <p:spPr>
            <a:xfrm rot="16200000">
              <a:off x="8092892" y="2004825"/>
              <a:ext cx="725714" cy="806503"/>
            </a:xfrm>
            <a:prstGeom prst="rect">
              <a:avLst/>
            </a:prstGeom>
            <a:noFill/>
          </p:spPr>
          <p:txBody>
            <a:bodyPr wrap="square" rtlCol="0">
              <a:spAutoFit/>
            </a:bodyPr>
            <a:lstStyle/>
            <a:p>
              <a:pPr algn="ctr"/>
              <a:r>
                <a:rPr lang="en-US" sz="2800" b="1" dirty="0">
                  <a:latin typeface="Oswald" panose="02000503000000000000" pitchFamily="2" charset="0"/>
                </a:rPr>
                <a:t>8</a:t>
              </a:r>
            </a:p>
          </p:txBody>
        </p:sp>
        <p:sp>
          <p:nvSpPr>
            <p:cNvPr id="26" name="TextBox 25">
              <a:extLst>
                <a:ext uri="{FF2B5EF4-FFF2-40B4-BE49-F238E27FC236}">
                  <a16:creationId xmlns:a16="http://schemas.microsoft.com/office/drawing/2014/main" id="{975DCCB7-2F15-4E8D-B9A4-826A2E2A963C}"/>
                </a:ext>
              </a:extLst>
            </p:cNvPr>
            <p:cNvSpPr txBox="1"/>
            <p:nvPr/>
          </p:nvSpPr>
          <p:spPr>
            <a:xfrm>
              <a:off x="8049505" y="2628282"/>
              <a:ext cx="664176" cy="4503429"/>
            </a:xfrm>
            <a:prstGeom prst="rect">
              <a:avLst/>
            </a:prstGeom>
            <a:noFill/>
          </p:spPr>
          <p:txBody>
            <a:bodyPr vert="vert270" wrap="square" rtlCol="0">
              <a:spAutoFit/>
            </a:bodyPr>
            <a:lstStyle/>
            <a:p>
              <a:pPr algn="r"/>
              <a:r>
                <a:rPr lang="ar-SY" sz="1600" b="1" dirty="0"/>
                <a:t>اذكر دعاء السفر .</a:t>
              </a:r>
              <a:endParaRPr lang="en-US" sz="1600" dirty="0">
                <a:solidFill>
                  <a:schemeClr val="bg1"/>
                </a:solidFill>
                <a:latin typeface="Century Gothic" panose="020B0502020202020204" pitchFamily="34" charset="0"/>
              </a:endParaRPr>
            </a:p>
          </p:txBody>
        </p:sp>
      </p:grpSp>
      <p:pic>
        <p:nvPicPr>
          <p:cNvPr id="8" name="Picture 7">
            <a:extLst>
              <a:ext uri="{FF2B5EF4-FFF2-40B4-BE49-F238E27FC236}">
                <a16:creationId xmlns:a16="http://schemas.microsoft.com/office/drawing/2014/main" id="{387C87C7-2A22-4EE0-82F3-CE271CD027B7}"/>
              </a:ext>
            </a:extLst>
          </p:cNvPr>
          <p:cNvPicPr>
            <a:picLocks/>
          </p:cNvPicPr>
          <p:nvPr/>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l="33705" t="17171" r="18267" b="12323"/>
          <a:stretch/>
        </p:blipFill>
        <p:spPr>
          <a:xfrm rot="16200000">
            <a:off x="4708800" y="663750"/>
            <a:ext cx="1001558" cy="1856034"/>
          </a:xfrm>
          <a:prstGeom prst="rect">
            <a:avLst/>
          </a:prstGeom>
          <a:effectLst>
            <a:outerShdw blurRad="127000" dist="38100" dir="2700000" algn="tl" rotWithShape="0">
              <a:prstClr val="black">
                <a:alpha val="40000"/>
              </a:prstClr>
            </a:outerShdw>
          </a:effectLst>
          <a:scene3d>
            <a:camera prst="orthographicFront"/>
            <a:lightRig rig="brightRoom" dir="t"/>
          </a:scene3d>
          <a:sp3d prstMaterial="powder"/>
        </p:spPr>
      </p:pic>
      <p:pic>
        <p:nvPicPr>
          <p:cNvPr id="9" name="Picture 8">
            <a:extLst>
              <a:ext uri="{FF2B5EF4-FFF2-40B4-BE49-F238E27FC236}">
                <a16:creationId xmlns:a16="http://schemas.microsoft.com/office/drawing/2014/main" id="{B8845260-57A1-44D1-A99D-70DF879F22F5}"/>
              </a:ext>
            </a:extLst>
          </p:cNvPr>
          <p:cNvPicPr>
            <a:picLocks/>
          </p:cNvPicPr>
          <p:nvPr/>
        </p:nvPicPr>
        <p:blipFill rotWithShape="1">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33705" t="17171" r="18267" b="12323"/>
          <a:stretch/>
        </p:blipFill>
        <p:spPr>
          <a:xfrm rot="16200000">
            <a:off x="5300247" y="1870280"/>
            <a:ext cx="1026013" cy="1901352"/>
          </a:xfrm>
          <a:prstGeom prst="rect">
            <a:avLst/>
          </a:prstGeom>
          <a:effectLst>
            <a:outerShdw blurRad="127000" dist="38100" dir="2700000" algn="tl" rotWithShape="0">
              <a:prstClr val="black">
                <a:alpha val="40000"/>
              </a:prstClr>
            </a:outerShdw>
          </a:effectLst>
          <a:scene3d>
            <a:camera prst="orthographicFront"/>
            <a:lightRig rig="brightRoom" dir="t"/>
          </a:scene3d>
          <a:sp3d prstMaterial="powder"/>
        </p:spPr>
      </p:pic>
      <p:pic>
        <p:nvPicPr>
          <p:cNvPr id="10" name="Picture 9">
            <a:extLst>
              <a:ext uri="{FF2B5EF4-FFF2-40B4-BE49-F238E27FC236}">
                <a16:creationId xmlns:a16="http://schemas.microsoft.com/office/drawing/2014/main" id="{16A7B5B0-9287-4248-B0D5-E7F525A85CB0}"/>
              </a:ext>
            </a:extLst>
          </p:cNvPr>
          <p:cNvPicPr>
            <a:picLocks/>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l="33705" t="17171" r="18267" b="12323"/>
          <a:stretch/>
        </p:blipFill>
        <p:spPr>
          <a:xfrm rot="16200000">
            <a:off x="5559183" y="3656168"/>
            <a:ext cx="1079131" cy="1999789"/>
          </a:xfrm>
          <a:prstGeom prst="rect">
            <a:avLst/>
          </a:prstGeom>
          <a:effectLst>
            <a:outerShdw blurRad="127000" dist="38100" dir="2700000" algn="tl" rotWithShape="0">
              <a:prstClr val="black">
                <a:alpha val="40000"/>
              </a:prstClr>
            </a:outerShdw>
          </a:effectLst>
          <a:scene3d>
            <a:camera prst="orthographicFront"/>
            <a:lightRig rig="flat" dir="t"/>
          </a:scene3d>
          <a:sp3d prstMaterial="powder"/>
        </p:spPr>
      </p:pic>
      <p:sp>
        <p:nvSpPr>
          <p:cNvPr id="98" name="Rectangle 97">
            <a:extLst>
              <a:ext uri="{FF2B5EF4-FFF2-40B4-BE49-F238E27FC236}">
                <a16:creationId xmlns:a16="http://schemas.microsoft.com/office/drawing/2014/main" id="{EE3964CC-89D0-4B43-9417-9292894F7B4B}"/>
              </a:ext>
            </a:extLst>
          </p:cNvPr>
          <p:cNvSpPr/>
          <p:nvPr/>
        </p:nvSpPr>
        <p:spPr>
          <a:xfrm rot="16200000">
            <a:off x="4947245" y="-7093967"/>
            <a:ext cx="2161429" cy="124333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oup 98">
            <a:extLst>
              <a:ext uri="{FF2B5EF4-FFF2-40B4-BE49-F238E27FC236}">
                <a16:creationId xmlns:a16="http://schemas.microsoft.com/office/drawing/2014/main" id="{2B3E80BF-2004-448F-B91D-3E6E21AEDFF9}"/>
              </a:ext>
            </a:extLst>
          </p:cNvPr>
          <p:cNvGrpSpPr/>
          <p:nvPr/>
        </p:nvGrpSpPr>
        <p:grpSpPr>
          <a:xfrm rot="16200000">
            <a:off x="4762300" y="-6857550"/>
            <a:ext cx="404457" cy="14515570"/>
            <a:chOff x="1602369" y="1769040"/>
            <a:chExt cx="404457" cy="5826408"/>
          </a:xfrm>
          <a:effectLst>
            <a:outerShdw blurRad="50800" dist="38100" dir="8100000" algn="tr" rotWithShape="0">
              <a:prstClr val="black">
                <a:alpha val="40000"/>
              </a:prstClr>
            </a:outerShdw>
          </a:effectLst>
        </p:grpSpPr>
        <p:grpSp>
          <p:nvGrpSpPr>
            <p:cNvPr id="100" name="Group 99">
              <a:extLst>
                <a:ext uri="{FF2B5EF4-FFF2-40B4-BE49-F238E27FC236}">
                  <a16:creationId xmlns:a16="http://schemas.microsoft.com/office/drawing/2014/main" id="{995EF4BB-ECF2-4D45-8434-77E14DC50F6C}"/>
                </a:ext>
              </a:extLst>
            </p:cNvPr>
            <p:cNvGrpSpPr/>
            <p:nvPr/>
          </p:nvGrpSpPr>
          <p:grpSpPr>
            <a:xfrm>
              <a:off x="1602369" y="1769040"/>
              <a:ext cx="388965" cy="1148848"/>
              <a:chOff x="1602369" y="1769040"/>
              <a:chExt cx="388965" cy="1148848"/>
            </a:xfrm>
          </p:grpSpPr>
          <p:sp>
            <p:nvSpPr>
              <p:cNvPr id="113" name="Rectangle 112">
                <a:extLst>
                  <a:ext uri="{FF2B5EF4-FFF2-40B4-BE49-F238E27FC236}">
                    <a16:creationId xmlns:a16="http://schemas.microsoft.com/office/drawing/2014/main" id="{6998E1F8-7DAC-4AC3-852C-282D41D19E4E}"/>
                  </a:ext>
                </a:extLst>
              </p:cNvPr>
              <p:cNvSpPr/>
              <p:nvPr/>
            </p:nvSpPr>
            <p:spPr>
              <a:xfrm>
                <a:off x="1608165" y="1769040"/>
                <a:ext cx="383169" cy="577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A97C0385-A11D-4DBD-A1E2-484F418D57A2}"/>
                  </a:ext>
                </a:extLst>
              </p:cNvPr>
              <p:cNvSpPr/>
              <p:nvPr/>
            </p:nvSpPr>
            <p:spPr>
              <a:xfrm>
                <a:off x="1602369" y="2340372"/>
                <a:ext cx="383169"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D23AF87-62F8-4543-89DF-0509BC8F2545}"/>
                </a:ext>
              </a:extLst>
            </p:cNvPr>
            <p:cNvGrpSpPr/>
            <p:nvPr/>
          </p:nvGrpSpPr>
          <p:grpSpPr>
            <a:xfrm>
              <a:off x="1606242" y="2938430"/>
              <a:ext cx="388965" cy="1148848"/>
              <a:chOff x="1602369" y="1769040"/>
              <a:chExt cx="388965" cy="1148848"/>
            </a:xfrm>
          </p:grpSpPr>
          <p:sp>
            <p:nvSpPr>
              <p:cNvPr id="111" name="Rectangle 110">
                <a:extLst>
                  <a:ext uri="{FF2B5EF4-FFF2-40B4-BE49-F238E27FC236}">
                    <a16:creationId xmlns:a16="http://schemas.microsoft.com/office/drawing/2014/main" id="{F4BD2409-D1F4-42EF-8F7B-611CEADCD7A5}"/>
                  </a:ext>
                </a:extLst>
              </p:cNvPr>
              <p:cNvSpPr/>
              <p:nvPr/>
            </p:nvSpPr>
            <p:spPr>
              <a:xfrm>
                <a:off x="1608165" y="1769040"/>
                <a:ext cx="383169" cy="577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1771B369-47C5-4420-A2B1-C7F55FA7C92A}"/>
                  </a:ext>
                </a:extLst>
              </p:cNvPr>
              <p:cNvSpPr/>
              <p:nvPr/>
            </p:nvSpPr>
            <p:spPr>
              <a:xfrm>
                <a:off x="1602369" y="2340372"/>
                <a:ext cx="383169"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105D5C0F-30DB-41FD-A7ED-0F6C115C5D11}"/>
                </a:ext>
              </a:extLst>
            </p:cNvPr>
            <p:cNvGrpSpPr/>
            <p:nvPr/>
          </p:nvGrpSpPr>
          <p:grpSpPr>
            <a:xfrm>
              <a:off x="1610115" y="4107820"/>
              <a:ext cx="388965" cy="1148848"/>
              <a:chOff x="1602369" y="1769040"/>
              <a:chExt cx="388965" cy="1148848"/>
            </a:xfrm>
          </p:grpSpPr>
          <p:sp>
            <p:nvSpPr>
              <p:cNvPr id="109" name="Rectangle 108">
                <a:extLst>
                  <a:ext uri="{FF2B5EF4-FFF2-40B4-BE49-F238E27FC236}">
                    <a16:creationId xmlns:a16="http://schemas.microsoft.com/office/drawing/2014/main" id="{0C6EFA1F-CDB1-40ED-9F18-58DCEFC84AEF}"/>
                  </a:ext>
                </a:extLst>
              </p:cNvPr>
              <p:cNvSpPr/>
              <p:nvPr/>
            </p:nvSpPr>
            <p:spPr>
              <a:xfrm>
                <a:off x="1608165" y="1769040"/>
                <a:ext cx="383169" cy="577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6F174F64-D6D6-48AC-8C1C-EFE3E75D4235}"/>
                  </a:ext>
                </a:extLst>
              </p:cNvPr>
              <p:cNvSpPr/>
              <p:nvPr/>
            </p:nvSpPr>
            <p:spPr>
              <a:xfrm>
                <a:off x="1602369" y="2340372"/>
                <a:ext cx="383169"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03" name="Group 102">
              <a:extLst>
                <a:ext uri="{FF2B5EF4-FFF2-40B4-BE49-F238E27FC236}">
                  <a16:creationId xmlns:a16="http://schemas.microsoft.com/office/drawing/2014/main" id="{D388060E-91C0-4C53-9D18-870145D64951}"/>
                </a:ext>
              </a:extLst>
            </p:cNvPr>
            <p:cNvGrpSpPr/>
            <p:nvPr/>
          </p:nvGrpSpPr>
          <p:grpSpPr>
            <a:xfrm>
              <a:off x="1613988" y="5277210"/>
              <a:ext cx="388965" cy="1148848"/>
              <a:chOff x="1602369" y="1769040"/>
              <a:chExt cx="388965" cy="1148848"/>
            </a:xfrm>
          </p:grpSpPr>
          <p:sp>
            <p:nvSpPr>
              <p:cNvPr id="107" name="Rectangle 106">
                <a:extLst>
                  <a:ext uri="{FF2B5EF4-FFF2-40B4-BE49-F238E27FC236}">
                    <a16:creationId xmlns:a16="http://schemas.microsoft.com/office/drawing/2014/main" id="{D277C2F9-B784-4F45-965B-5D9A69987DC9}"/>
                  </a:ext>
                </a:extLst>
              </p:cNvPr>
              <p:cNvSpPr/>
              <p:nvPr/>
            </p:nvSpPr>
            <p:spPr>
              <a:xfrm>
                <a:off x="1608165" y="1769040"/>
                <a:ext cx="383169" cy="577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740DD383-36CD-4F85-9875-1BEA19F94806}"/>
                  </a:ext>
                </a:extLst>
              </p:cNvPr>
              <p:cNvSpPr/>
              <p:nvPr/>
            </p:nvSpPr>
            <p:spPr>
              <a:xfrm>
                <a:off x="1602369" y="2340372"/>
                <a:ext cx="383169"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4" name="Group 103">
              <a:extLst>
                <a:ext uri="{FF2B5EF4-FFF2-40B4-BE49-F238E27FC236}">
                  <a16:creationId xmlns:a16="http://schemas.microsoft.com/office/drawing/2014/main" id="{D1880F82-0F04-4438-84FA-50000BF44F0E}"/>
                </a:ext>
              </a:extLst>
            </p:cNvPr>
            <p:cNvGrpSpPr/>
            <p:nvPr/>
          </p:nvGrpSpPr>
          <p:grpSpPr>
            <a:xfrm>
              <a:off x="1617861" y="6446600"/>
              <a:ext cx="388965" cy="1148848"/>
              <a:chOff x="1602369" y="1769040"/>
              <a:chExt cx="388965" cy="1148848"/>
            </a:xfrm>
          </p:grpSpPr>
          <p:sp>
            <p:nvSpPr>
              <p:cNvPr id="105" name="Rectangle 104">
                <a:extLst>
                  <a:ext uri="{FF2B5EF4-FFF2-40B4-BE49-F238E27FC236}">
                    <a16:creationId xmlns:a16="http://schemas.microsoft.com/office/drawing/2014/main" id="{BAFB200F-B000-4910-B8CD-D719800434B8}"/>
                  </a:ext>
                </a:extLst>
              </p:cNvPr>
              <p:cNvSpPr/>
              <p:nvPr/>
            </p:nvSpPr>
            <p:spPr>
              <a:xfrm>
                <a:off x="1608165" y="1769040"/>
                <a:ext cx="383169" cy="577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DB005A30-69AA-482A-AAA5-A0D3E1C45E4B}"/>
                  </a:ext>
                </a:extLst>
              </p:cNvPr>
              <p:cNvSpPr/>
              <p:nvPr/>
            </p:nvSpPr>
            <p:spPr>
              <a:xfrm>
                <a:off x="1602369" y="2340372"/>
                <a:ext cx="383169"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37" name="Rectangle 136">
            <a:extLst>
              <a:ext uri="{FF2B5EF4-FFF2-40B4-BE49-F238E27FC236}">
                <a16:creationId xmlns:a16="http://schemas.microsoft.com/office/drawing/2014/main" id="{5F2CAA13-D95A-428D-A098-789184A11851}"/>
              </a:ext>
            </a:extLst>
          </p:cNvPr>
          <p:cNvSpPr/>
          <p:nvPr/>
        </p:nvSpPr>
        <p:spPr>
          <a:xfrm>
            <a:off x="172266" y="19762"/>
            <a:ext cx="206214" cy="6858000"/>
          </a:xfrm>
          <a:prstGeom prst="rect">
            <a:avLst/>
          </a:prstGeom>
          <a:gradFill flip="none" rotWithShape="1">
            <a:gsLst>
              <a:gs pos="0">
                <a:schemeClr val="tx1"/>
              </a:gs>
              <a:gs pos="59000">
                <a:schemeClr val="bg1"/>
              </a:gs>
              <a:gs pos="85000">
                <a:schemeClr val="bg1">
                  <a:lumMod val="50000"/>
                </a:schemeClr>
              </a:gs>
              <a:gs pos="17000">
                <a:schemeClr val="bg1">
                  <a:lumMod val="50000"/>
                </a:schemeClr>
              </a:gs>
              <a:gs pos="100000">
                <a:schemeClr val="tx1"/>
              </a:gs>
            </a:gsLst>
            <a:lin ang="0" scaled="1"/>
            <a:tileRect/>
          </a:grad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8" name="Group 137">
            <a:extLst>
              <a:ext uri="{FF2B5EF4-FFF2-40B4-BE49-F238E27FC236}">
                <a16:creationId xmlns:a16="http://schemas.microsoft.com/office/drawing/2014/main" id="{5B01D62E-BF36-41D4-BADD-32EBA20CD0B3}"/>
              </a:ext>
            </a:extLst>
          </p:cNvPr>
          <p:cNvGrpSpPr/>
          <p:nvPr/>
        </p:nvGrpSpPr>
        <p:grpSpPr>
          <a:xfrm>
            <a:off x="28482" y="3586504"/>
            <a:ext cx="4396243" cy="2214625"/>
            <a:chOff x="5722256" y="5302906"/>
            <a:chExt cx="4989899" cy="1018299"/>
          </a:xfrm>
        </p:grpSpPr>
        <p:sp>
          <p:nvSpPr>
            <p:cNvPr id="139" name="Arrow: Pentagon 138">
              <a:extLst>
                <a:ext uri="{FF2B5EF4-FFF2-40B4-BE49-F238E27FC236}">
                  <a16:creationId xmlns:a16="http://schemas.microsoft.com/office/drawing/2014/main" id="{817B9A67-E1D2-480F-962D-F755A3F310F6}"/>
                </a:ext>
              </a:extLst>
            </p:cNvPr>
            <p:cNvSpPr/>
            <p:nvPr/>
          </p:nvSpPr>
          <p:spPr>
            <a:xfrm>
              <a:off x="6149760" y="5538947"/>
              <a:ext cx="4378178" cy="782258"/>
            </a:xfrm>
            <a:prstGeom prst="homePlate">
              <a:avLst/>
            </a:prstGeom>
            <a:solidFill>
              <a:schemeClr val="tx1">
                <a:alpha val="23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A1D7A465-26EC-46AE-A472-2ED8F1198F92}"/>
                </a:ext>
              </a:extLst>
            </p:cNvPr>
            <p:cNvSpPr/>
            <p:nvPr/>
          </p:nvSpPr>
          <p:spPr>
            <a:xfrm>
              <a:off x="5722256" y="5342113"/>
              <a:ext cx="387645" cy="782258"/>
            </a:xfrm>
            <a:prstGeom prst="rect">
              <a:avLst/>
            </a:prstGeom>
            <a:solidFill>
              <a:schemeClr val="tx1">
                <a:alpha val="23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3558521A-ED60-4D4A-A4A5-0B53784B972A}"/>
                </a:ext>
              </a:extLst>
            </p:cNvPr>
            <p:cNvSpPr/>
            <p:nvPr/>
          </p:nvSpPr>
          <p:spPr>
            <a:xfrm>
              <a:off x="5902177" y="5339135"/>
              <a:ext cx="387645" cy="782258"/>
            </a:xfrm>
            <a:prstGeom prst="rect">
              <a:avLst/>
            </a:prstGeom>
            <a:gradFill flip="none" rotWithShape="1">
              <a:gsLst>
                <a:gs pos="1770">
                  <a:schemeClr val="tx1"/>
                </a:gs>
                <a:gs pos="18000">
                  <a:srgbClr val="BAA718"/>
                </a:gs>
                <a:gs pos="59000">
                  <a:srgbClr val="ECDD6E"/>
                </a:gs>
                <a:gs pos="74000">
                  <a:srgbClr val="E8D54B"/>
                </a:gs>
                <a:gs pos="33000">
                  <a:srgbClr val="E8D54B"/>
                </a:gs>
                <a:gs pos="92000">
                  <a:schemeClr val="tx1"/>
                </a:gs>
                <a:gs pos="84000">
                  <a:srgbClr val="BAA7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Arrow: Pentagon 141">
              <a:extLst>
                <a:ext uri="{FF2B5EF4-FFF2-40B4-BE49-F238E27FC236}">
                  <a16:creationId xmlns:a16="http://schemas.microsoft.com/office/drawing/2014/main" id="{2FDBE8F3-1A23-4F1E-B4DF-84F66FC02D87}"/>
                </a:ext>
              </a:extLst>
            </p:cNvPr>
            <p:cNvSpPr/>
            <p:nvPr/>
          </p:nvSpPr>
          <p:spPr>
            <a:xfrm>
              <a:off x="6289822" y="5339135"/>
              <a:ext cx="4378178" cy="782258"/>
            </a:xfrm>
            <a:prstGeom prst="homePlat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Freeform: Shape 142">
              <a:extLst>
                <a:ext uri="{FF2B5EF4-FFF2-40B4-BE49-F238E27FC236}">
                  <a16:creationId xmlns:a16="http://schemas.microsoft.com/office/drawing/2014/main" id="{1BD40099-998F-4BFE-BC95-9A6F4BD07760}"/>
                </a:ext>
              </a:extLst>
            </p:cNvPr>
            <p:cNvSpPr/>
            <p:nvPr/>
          </p:nvSpPr>
          <p:spPr>
            <a:xfrm>
              <a:off x="9848555" y="5339135"/>
              <a:ext cx="863600" cy="782258"/>
            </a:xfrm>
            <a:custGeom>
              <a:avLst/>
              <a:gdLst>
                <a:gd name="connsiteX0" fmla="*/ 0 w 863600"/>
                <a:gd name="connsiteY0" fmla="*/ 0 h 782258"/>
                <a:gd name="connsiteX1" fmla="*/ 472471 w 863600"/>
                <a:gd name="connsiteY1" fmla="*/ 0 h 782258"/>
                <a:gd name="connsiteX2" fmla="*/ 863600 w 863600"/>
                <a:gd name="connsiteY2" fmla="*/ 391129 h 782258"/>
                <a:gd name="connsiteX3" fmla="*/ 472471 w 863600"/>
                <a:gd name="connsiteY3" fmla="*/ 782258 h 782258"/>
                <a:gd name="connsiteX4" fmla="*/ 0 w 863600"/>
                <a:gd name="connsiteY4" fmla="*/ 782258 h 782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0" h="782258">
                  <a:moveTo>
                    <a:pt x="0" y="0"/>
                  </a:moveTo>
                  <a:lnTo>
                    <a:pt x="472471" y="0"/>
                  </a:lnTo>
                  <a:lnTo>
                    <a:pt x="863600" y="391129"/>
                  </a:lnTo>
                  <a:lnTo>
                    <a:pt x="472471" y="782258"/>
                  </a:lnTo>
                  <a:lnTo>
                    <a:pt x="0" y="7822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TextBox 143">
              <a:extLst>
                <a:ext uri="{FF2B5EF4-FFF2-40B4-BE49-F238E27FC236}">
                  <a16:creationId xmlns:a16="http://schemas.microsoft.com/office/drawing/2014/main" id="{ED48689E-59C7-4B9B-B917-80933AA8C28A}"/>
                </a:ext>
              </a:extLst>
            </p:cNvPr>
            <p:cNvSpPr txBox="1"/>
            <p:nvPr/>
          </p:nvSpPr>
          <p:spPr>
            <a:xfrm>
              <a:off x="9799683" y="5622152"/>
              <a:ext cx="798286" cy="240580"/>
            </a:xfrm>
            <a:prstGeom prst="rect">
              <a:avLst/>
            </a:prstGeom>
            <a:noFill/>
          </p:spPr>
          <p:txBody>
            <a:bodyPr wrap="square" rtlCol="0">
              <a:spAutoFit/>
            </a:bodyPr>
            <a:lstStyle/>
            <a:p>
              <a:pPr algn="ctr"/>
              <a:r>
                <a:rPr lang="en-US" sz="2800" b="1" dirty="0">
                  <a:latin typeface="Century Gothic" panose="020B0502020202020204" pitchFamily="34" charset="0"/>
                </a:rPr>
                <a:t>8</a:t>
              </a:r>
            </a:p>
          </p:txBody>
        </p:sp>
        <p:sp>
          <p:nvSpPr>
            <p:cNvPr id="147" name="TextBox 146">
              <a:extLst>
                <a:ext uri="{FF2B5EF4-FFF2-40B4-BE49-F238E27FC236}">
                  <a16:creationId xmlns:a16="http://schemas.microsoft.com/office/drawing/2014/main" id="{9D517097-2481-40C7-B56C-4FC8772D06E2}"/>
                </a:ext>
              </a:extLst>
            </p:cNvPr>
            <p:cNvSpPr txBox="1"/>
            <p:nvPr/>
          </p:nvSpPr>
          <p:spPr>
            <a:xfrm>
              <a:off x="6223524" y="5302906"/>
              <a:ext cx="3710583" cy="834954"/>
            </a:xfrm>
            <a:prstGeom prst="rect">
              <a:avLst/>
            </a:prstGeom>
            <a:noFill/>
          </p:spPr>
          <p:txBody>
            <a:bodyPr wrap="square" rtlCol="0">
              <a:spAutoFit/>
            </a:bodyPr>
            <a:lstStyle/>
            <a:p>
              <a:pPr algn="ctr"/>
              <a:r>
                <a:rPr lang="ar-SY" sz="1600" b="1" dirty="0"/>
                <a:t>سُبْحَانَ الَّذِي سَخَّرَ لَنَا هَذَا وَمَا كُنَّا لَهُ مُقْرِنِينَ وَإِنَّا إِلَى رَبِّنَا لَمُنقَلِبُونَ، اللّهمّ إنّا نسألُكَ في سَفَرِنَا هذَا البِرّ والتّقْوَى، ومِن العَمَلِ مَاتَرْضَى، اللّهمّ هَوِّنْ عَلَيْنَا سَفَرِنَا هذَا وَاطْوِ عَنَّا بُعْدَه، اللَّهُمَّ أَنْتَ الصَّاحِبُ فِي السَّفَرِ، وَالْخَلِيفَةُ فِي الأَهْلِ، اللَّهُمَّ إِنِّي أَعُوذُ بِكَ مِنْ وَعَثَاءِ السَّفَرِ وَكَآبَةِ الْمَنْظَر وَسُوءِ الْمُنْقَلَبِ فِي الْمَالِ وَالأَهْلِ "</a:t>
              </a:r>
              <a:endParaRPr lang="en-US" sz="1600" dirty="0">
                <a:solidFill>
                  <a:schemeClr val="bg1"/>
                </a:solidFill>
                <a:latin typeface="Century Gothic" panose="020B0502020202020204" pitchFamily="34" charset="0"/>
              </a:endParaRPr>
            </a:p>
          </p:txBody>
        </p:sp>
      </p:grpSp>
      <p:grpSp>
        <p:nvGrpSpPr>
          <p:cNvPr id="148" name="Group 147">
            <a:extLst>
              <a:ext uri="{FF2B5EF4-FFF2-40B4-BE49-F238E27FC236}">
                <a16:creationId xmlns:a16="http://schemas.microsoft.com/office/drawing/2014/main" id="{8D2528A2-EE10-4F67-9F89-10F9C25DACD5}"/>
              </a:ext>
            </a:extLst>
          </p:cNvPr>
          <p:cNvGrpSpPr/>
          <p:nvPr/>
        </p:nvGrpSpPr>
        <p:grpSpPr>
          <a:xfrm>
            <a:off x="51762" y="2592028"/>
            <a:ext cx="3198531" cy="756108"/>
            <a:chOff x="5745536" y="3408110"/>
            <a:chExt cx="4966619" cy="1063732"/>
          </a:xfrm>
        </p:grpSpPr>
        <p:sp>
          <p:nvSpPr>
            <p:cNvPr id="149" name="Arrow: Pentagon 148">
              <a:extLst>
                <a:ext uri="{FF2B5EF4-FFF2-40B4-BE49-F238E27FC236}">
                  <a16:creationId xmlns:a16="http://schemas.microsoft.com/office/drawing/2014/main" id="{D8267A00-A083-44C5-A029-C4BE7CEB98C3}"/>
                </a:ext>
              </a:extLst>
            </p:cNvPr>
            <p:cNvSpPr/>
            <p:nvPr/>
          </p:nvSpPr>
          <p:spPr>
            <a:xfrm>
              <a:off x="6178788" y="3689584"/>
              <a:ext cx="4378178" cy="782258"/>
            </a:xfrm>
            <a:prstGeom prst="homePlate">
              <a:avLst/>
            </a:prstGeom>
            <a:solidFill>
              <a:schemeClr val="tx1">
                <a:alpha val="23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a:extLst>
                <a:ext uri="{FF2B5EF4-FFF2-40B4-BE49-F238E27FC236}">
                  <a16:creationId xmlns:a16="http://schemas.microsoft.com/office/drawing/2014/main" id="{7BFAFE3D-9537-4EFC-8326-5F10FF35D742}"/>
                </a:ext>
              </a:extLst>
            </p:cNvPr>
            <p:cNvSpPr/>
            <p:nvPr/>
          </p:nvSpPr>
          <p:spPr>
            <a:xfrm>
              <a:off x="5745536" y="3408110"/>
              <a:ext cx="387645" cy="782258"/>
            </a:xfrm>
            <a:prstGeom prst="rect">
              <a:avLst/>
            </a:prstGeom>
            <a:solidFill>
              <a:schemeClr val="tx1">
                <a:alpha val="23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a:extLst>
                <a:ext uri="{FF2B5EF4-FFF2-40B4-BE49-F238E27FC236}">
                  <a16:creationId xmlns:a16="http://schemas.microsoft.com/office/drawing/2014/main" id="{6E01F85A-F553-42BF-8788-E68C06FF3A23}"/>
                </a:ext>
              </a:extLst>
            </p:cNvPr>
            <p:cNvSpPr/>
            <p:nvPr/>
          </p:nvSpPr>
          <p:spPr>
            <a:xfrm>
              <a:off x="5902177" y="3478907"/>
              <a:ext cx="387645" cy="782258"/>
            </a:xfrm>
            <a:prstGeom prst="rect">
              <a:avLst/>
            </a:prstGeom>
            <a:gradFill flip="none" rotWithShape="1">
              <a:gsLst>
                <a:gs pos="1770">
                  <a:schemeClr val="tx1"/>
                </a:gs>
                <a:gs pos="18000">
                  <a:srgbClr val="006666"/>
                </a:gs>
                <a:gs pos="59000">
                  <a:srgbClr val="00CC99"/>
                </a:gs>
                <a:gs pos="74000">
                  <a:srgbClr val="009999"/>
                </a:gs>
                <a:gs pos="33000">
                  <a:srgbClr val="009999"/>
                </a:gs>
                <a:gs pos="92000">
                  <a:schemeClr val="tx1"/>
                </a:gs>
                <a:gs pos="84000">
                  <a:srgbClr val="0066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2" name="Arrow: Pentagon 151">
              <a:extLst>
                <a:ext uri="{FF2B5EF4-FFF2-40B4-BE49-F238E27FC236}">
                  <a16:creationId xmlns:a16="http://schemas.microsoft.com/office/drawing/2014/main" id="{EEC3A623-1E2E-45DA-A69A-21183BA6FC45}"/>
                </a:ext>
              </a:extLst>
            </p:cNvPr>
            <p:cNvSpPr/>
            <p:nvPr/>
          </p:nvSpPr>
          <p:spPr>
            <a:xfrm>
              <a:off x="6289822" y="3478907"/>
              <a:ext cx="4378178" cy="782258"/>
            </a:xfrm>
            <a:prstGeom prst="homePlate">
              <a:avLst/>
            </a:prstGeom>
            <a:solidFill>
              <a:srgbClr val="F1A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Freeform: Shape 152">
              <a:extLst>
                <a:ext uri="{FF2B5EF4-FFF2-40B4-BE49-F238E27FC236}">
                  <a16:creationId xmlns:a16="http://schemas.microsoft.com/office/drawing/2014/main" id="{BBAF6800-C0E5-4D1B-8079-D88B88CF2AF0}"/>
                </a:ext>
              </a:extLst>
            </p:cNvPr>
            <p:cNvSpPr/>
            <p:nvPr/>
          </p:nvSpPr>
          <p:spPr>
            <a:xfrm>
              <a:off x="9848555" y="3478907"/>
              <a:ext cx="863600" cy="782258"/>
            </a:xfrm>
            <a:custGeom>
              <a:avLst/>
              <a:gdLst>
                <a:gd name="connsiteX0" fmla="*/ 0 w 863600"/>
                <a:gd name="connsiteY0" fmla="*/ 0 h 782258"/>
                <a:gd name="connsiteX1" fmla="*/ 472471 w 863600"/>
                <a:gd name="connsiteY1" fmla="*/ 0 h 782258"/>
                <a:gd name="connsiteX2" fmla="*/ 863600 w 863600"/>
                <a:gd name="connsiteY2" fmla="*/ 391129 h 782258"/>
                <a:gd name="connsiteX3" fmla="*/ 472471 w 863600"/>
                <a:gd name="connsiteY3" fmla="*/ 782258 h 782258"/>
                <a:gd name="connsiteX4" fmla="*/ 0 w 863600"/>
                <a:gd name="connsiteY4" fmla="*/ 782258 h 782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0" h="782258">
                  <a:moveTo>
                    <a:pt x="0" y="0"/>
                  </a:moveTo>
                  <a:lnTo>
                    <a:pt x="472471" y="0"/>
                  </a:lnTo>
                  <a:lnTo>
                    <a:pt x="863600" y="391129"/>
                  </a:lnTo>
                  <a:lnTo>
                    <a:pt x="472471" y="782258"/>
                  </a:lnTo>
                  <a:lnTo>
                    <a:pt x="0" y="7822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TextBox 153">
              <a:extLst>
                <a:ext uri="{FF2B5EF4-FFF2-40B4-BE49-F238E27FC236}">
                  <a16:creationId xmlns:a16="http://schemas.microsoft.com/office/drawing/2014/main" id="{868EC8EB-A4D1-413B-91E9-D5F3C8DC9F03}"/>
                </a:ext>
              </a:extLst>
            </p:cNvPr>
            <p:cNvSpPr txBox="1"/>
            <p:nvPr/>
          </p:nvSpPr>
          <p:spPr>
            <a:xfrm>
              <a:off x="9780758" y="3611743"/>
              <a:ext cx="798286" cy="736093"/>
            </a:xfrm>
            <a:prstGeom prst="rect">
              <a:avLst/>
            </a:prstGeom>
            <a:noFill/>
          </p:spPr>
          <p:txBody>
            <a:bodyPr wrap="square" rtlCol="0">
              <a:spAutoFit/>
            </a:bodyPr>
            <a:lstStyle/>
            <a:p>
              <a:pPr algn="ctr"/>
              <a:r>
                <a:rPr lang="en-US" sz="2800" b="1" dirty="0">
                  <a:solidFill>
                    <a:srgbClr val="7030A0"/>
                  </a:solidFill>
                  <a:latin typeface="Century Gothic" panose="020B0502020202020204" pitchFamily="34" charset="0"/>
                </a:rPr>
                <a:t>7</a:t>
              </a:r>
            </a:p>
          </p:txBody>
        </p:sp>
        <p:sp>
          <p:nvSpPr>
            <p:cNvPr id="157" name="TextBox 156">
              <a:extLst>
                <a:ext uri="{FF2B5EF4-FFF2-40B4-BE49-F238E27FC236}">
                  <a16:creationId xmlns:a16="http://schemas.microsoft.com/office/drawing/2014/main" id="{A7991284-E9D5-471D-9208-21E1150C42EB}"/>
                </a:ext>
              </a:extLst>
            </p:cNvPr>
            <p:cNvSpPr txBox="1"/>
            <p:nvPr/>
          </p:nvSpPr>
          <p:spPr>
            <a:xfrm>
              <a:off x="6149761" y="3505703"/>
              <a:ext cx="3647236" cy="476295"/>
            </a:xfrm>
            <a:prstGeom prst="rect">
              <a:avLst/>
            </a:prstGeom>
            <a:noFill/>
          </p:spPr>
          <p:txBody>
            <a:bodyPr wrap="square" rtlCol="0">
              <a:spAutoFit/>
            </a:bodyPr>
            <a:lstStyle/>
            <a:p>
              <a:pPr algn="ctr"/>
              <a:r>
                <a:rPr lang="ar-SY" sz="1600" b="1" dirty="0"/>
                <a:t>مطار جدة ،  أو أي مطار أخر </a:t>
              </a:r>
              <a:endParaRPr lang="en-US" sz="1600" dirty="0">
                <a:solidFill>
                  <a:schemeClr val="bg1"/>
                </a:solidFill>
                <a:latin typeface="Century Gothic" panose="020B0502020202020204" pitchFamily="34" charset="0"/>
              </a:endParaRPr>
            </a:p>
          </p:txBody>
        </p:sp>
      </p:grpSp>
      <p:sp>
        <p:nvSpPr>
          <p:cNvPr id="213" name="Rectangle 3">
            <a:extLst>
              <a:ext uri="{FF2B5EF4-FFF2-40B4-BE49-F238E27FC236}">
                <a16:creationId xmlns:a16="http://schemas.microsoft.com/office/drawing/2014/main" id="{A650EE87-109A-4FFC-B85B-9C8EF6F3F81E}"/>
              </a:ext>
            </a:extLst>
          </p:cNvPr>
          <p:cNvSpPr/>
          <p:nvPr/>
        </p:nvSpPr>
        <p:spPr>
          <a:xfrm>
            <a:off x="9962498" y="0"/>
            <a:ext cx="2369127" cy="6882964"/>
          </a:xfrm>
          <a:prstGeom prst="rect">
            <a:avLst/>
          </a:prstGeom>
          <a:solidFill>
            <a:srgbClr val="394551"/>
          </a:solidFill>
          <a:ln>
            <a:noFill/>
          </a:ln>
          <a:effectLst>
            <a:outerShdw blurRad="203200" dist="165100" dir="8100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4" name="Freeform: Shape 14">
            <a:extLst>
              <a:ext uri="{FF2B5EF4-FFF2-40B4-BE49-F238E27FC236}">
                <a16:creationId xmlns:a16="http://schemas.microsoft.com/office/drawing/2014/main" id="{A1295199-7112-49CE-A47A-FAFBD118A2EE}"/>
              </a:ext>
            </a:extLst>
          </p:cNvPr>
          <p:cNvSpPr/>
          <p:nvPr/>
        </p:nvSpPr>
        <p:spPr>
          <a:xfrm>
            <a:off x="9962494" y="4504719"/>
            <a:ext cx="2369127" cy="324853"/>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D0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Freeform: Shape 15">
            <a:extLst>
              <a:ext uri="{FF2B5EF4-FFF2-40B4-BE49-F238E27FC236}">
                <a16:creationId xmlns:a16="http://schemas.microsoft.com/office/drawing/2014/main" id="{F4E55228-552B-4BD1-B0B6-B030A6B8087C}"/>
              </a:ext>
            </a:extLst>
          </p:cNvPr>
          <p:cNvSpPr/>
          <p:nvPr/>
        </p:nvSpPr>
        <p:spPr>
          <a:xfrm flipV="1">
            <a:off x="9962495" y="1937984"/>
            <a:ext cx="2369127" cy="541422"/>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C0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Rectangle 6">
            <a:extLst>
              <a:ext uri="{FF2B5EF4-FFF2-40B4-BE49-F238E27FC236}">
                <a16:creationId xmlns:a16="http://schemas.microsoft.com/office/drawing/2014/main" id="{3C8FC663-0353-4E6E-B772-6136B2A1A6C7}"/>
              </a:ext>
            </a:extLst>
          </p:cNvPr>
          <p:cNvSpPr/>
          <p:nvPr/>
        </p:nvSpPr>
        <p:spPr>
          <a:xfrm>
            <a:off x="9962494" y="2479406"/>
            <a:ext cx="1812760" cy="2025313"/>
          </a:xfrm>
          <a:prstGeom prst="rect">
            <a:avLst/>
          </a:prstGeom>
          <a:solidFill>
            <a:srgbClr val="1B2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7" name="Group 9">
            <a:extLst>
              <a:ext uri="{FF2B5EF4-FFF2-40B4-BE49-F238E27FC236}">
                <a16:creationId xmlns:a16="http://schemas.microsoft.com/office/drawing/2014/main" id="{F19CB0CF-105C-4C4F-8E44-3E29B15F3E0E}"/>
              </a:ext>
            </a:extLst>
          </p:cNvPr>
          <p:cNvGrpSpPr/>
          <p:nvPr/>
        </p:nvGrpSpPr>
        <p:grpSpPr>
          <a:xfrm>
            <a:off x="10725021" y="2054066"/>
            <a:ext cx="422036" cy="100487"/>
            <a:chOff x="2432178" y="1589141"/>
            <a:chExt cx="422036" cy="100487"/>
          </a:xfrm>
        </p:grpSpPr>
        <p:sp>
          <p:nvSpPr>
            <p:cNvPr id="218" name="Light1">
              <a:extLst>
                <a:ext uri="{FF2B5EF4-FFF2-40B4-BE49-F238E27FC236}">
                  <a16:creationId xmlns:a16="http://schemas.microsoft.com/office/drawing/2014/main" id="{56DD5D2D-6AB0-4B7C-98A4-DB080266E35C}"/>
                </a:ext>
              </a:extLst>
            </p:cNvPr>
            <p:cNvSpPr/>
            <p:nvPr/>
          </p:nvSpPr>
          <p:spPr>
            <a:xfrm rot="16200000">
              <a:off x="2604384" y="1416938"/>
              <a:ext cx="77628"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9" name="Oval 20">
              <a:extLst>
                <a:ext uri="{FF2B5EF4-FFF2-40B4-BE49-F238E27FC236}">
                  <a16:creationId xmlns:a16="http://schemas.microsoft.com/office/drawing/2014/main" id="{EAC20CE0-B6D8-47A9-BA99-A971031F1970}"/>
                </a:ext>
              </a:extLst>
            </p:cNvPr>
            <p:cNvSpPr/>
            <p:nvPr/>
          </p:nvSpPr>
          <p:spPr>
            <a:xfrm>
              <a:off x="2432178" y="1643909"/>
              <a:ext cx="422032" cy="45719"/>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0" name="Oval 10">
            <a:extLst>
              <a:ext uri="{FF2B5EF4-FFF2-40B4-BE49-F238E27FC236}">
                <a16:creationId xmlns:a16="http://schemas.microsoft.com/office/drawing/2014/main" id="{3AFCDB30-5930-4D98-9A2B-96F9446EF2C3}"/>
              </a:ext>
            </a:extLst>
          </p:cNvPr>
          <p:cNvSpPr/>
          <p:nvPr/>
        </p:nvSpPr>
        <p:spPr>
          <a:xfrm>
            <a:off x="10890938" y="2108834"/>
            <a:ext cx="90202" cy="113813"/>
          </a:xfrm>
          <a:prstGeom prst="ellipse">
            <a:avLst/>
          </a:prstGeom>
          <a:solidFill>
            <a:schemeClr val="bg1"/>
          </a:solidFill>
          <a:ln>
            <a:noFill/>
          </a:ln>
          <a:effectLst>
            <a:glow rad="254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oup 12">
            <a:extLst>
              <a:ext uri="{FF2B5EF4-FFF2-40B4-BE49-F238E27FC236}">
                <a16:creationId xmlns:a16="http://schemas.microsoft.com/office/drawing/2014/main" id="{AFD528B4-9773-44C9-AA05-400F5E14FCB5}"/>
              </a:ext>
            </a:extLst>
          </p:cNvPr>
          <p:cNvGrpSpPr/>
          <p:nvPr/>
        </p:nvGrpSpPr>
        <p:grpSpPr>
          <a:xfrm>
            <a:off x="10361973" y="1870854"/>
            <a:ext cx="1184557" cy="1101140"/>
            <a:chOff x="381259" y="1883160"/>
            <a:chExt cx="1184557" cy="1101140"/>
          </a:xfrm>
        </p:grpSpPr>
        <p:grpSp>
          <p:nvGrpSpPr>
            <p:cNvPr id="222" name="Group 11">
              <a:extLst>
                <a:ext uri="{FF2B5EF4-FFF2-40B4-BE49-F238E27FC236}">
                  <a16:creationId xmlns:a16="http://schemas.microsoft.com/office/drawing/2014/main" id="{05111B57-645F-45A4-BD21-9851AC6A1B08}"/>
                </a:ext>
              </a:extLst>
            </p:cNvPr>
            <p:cNvGrpSpPr/>
            <p:nvPr/>
          </p:nvGrpSpPr>
          <p:grpSpPr>
            <a:xfrm>
              <a:off x="381259" y="2129310"/>
              <a:ext cx="1184557" cy="854990"/>
              <a:chOff x="367418" y="2096843"/>
              <a:chExt cx="1184557" cy="854990"/>
            </a:xfrm>
          </p:grpSpPr>
          <p:sp>
            <p:nvSpPr>
              <p:cNvPr id="224" name="Flowchart: Manual Operation 24">
                <a:extLst>
                  <a:ext uri="{FF2B5EF4-FFF2-40B4-BE49-F238E27FC236}">
                    <a16:creationId xmlns:a16="http://schemas.microsoft.com/office/drawing/2014/main" id="{6AD2585D-80A6-4283-9DFF-61C6DD7D2E28}"/>
                  </a:ext>
                </a:extLst>
              </p:cNvPr>
              <p:cNvSpPr/>
              <p:nvPr/>
            </p:nvSpPr>
            <p:spPr>
              <a:xfrm flipV="1">
                <a:off x="367418" y="2096843"/>
                <a:ext cx="1184557" cy="85499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604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604"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Flowchart: Manual Operation 24">
                <a:extLst>
                  <a:ext uri="{FF2B5EF4-FFF2-40B4-BE49-F238E27FC236}">
                    <a16:creationId xmlns:a16="http://schemas.microsoft.com/office/drawing/2014/main" id="{D5D655EE-BE3F-46DB-BB74-F3D6ACE217E3}"/>
                  </a:ext>
                </a:extLst>
              </p:cNvPr>
              <p:cNvSpPr/>
              <p:nvPr/>
            </p:nvSpPr>
            <p:spPr>
              <a:xfrm flipV="1">
                <a:off x="514603" y="2117757"/>
                <a:ext cx="890189" cy="64252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430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430"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3" name="Flowchart: Manual Operation 24">
              <a:extLst>
                <a:ext uri="{FF2B5EF4-FFF2-40B4-BE49-F238E27FC236}">
                  <a16:creationId xmlns:a16="http://schemas.microsoft.com/office/drawing/2014/main" id="{4E13F46C-4766-4B65-B42A-EB157CF86FB8}"/>
                </a:ext>
              </a:extLst>
            </p:cNvPr>
            <p:cNvSpPr/>
            <p:nvPr/>
          </p:nvSpPr>
          <p:spPr>
            <a:xfrm flipV="1">
              <a:off x="629298" y="1883160"/>
              <a:ext cx="660399" cy="85202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65000">
                  <a:srgbClr val="FFFFFF">
                    <a:lumMod val="0"/>
                    <a:lumOff val="100000"/>
                    <a:alpha val="18000"/>
                  </a:srgbClr>
                </a:gs>
                <a:gs pos="36000">
                  <a:srgbClr val="00FFFF">
                    <a:alpha val="80000"/>
                  </a:srgbClr>
                </a:gs>
                <a:gs pos="0">
                  <a:srgbClr val="00FFFF"/>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6" name="Oval 17">
            <a:extLst>
              <a:ext uri="{FF2B5EF4-FFF2-40B4-BE49-F238E27FC236}">
                <a16:creationId xmlns:a16="http://schemas.microsoft.com/office/drawing/2014/main" id="{AAD442B8-ED74-4063-9010-2E7B5F0886D8}"/>
              </a:ext>
            </a:extLst>
          </p:cNvPr>
          <p:cNvSpPr/>
          <p:nvPr/>
        </p:nvSpPr>
        <p:spPr>
          <a:xfrm>
            <a:off x="10604630" y="712134"/>
            <a:ext cx="900997" cy="900997"/>
          </a:xfrm>
          <a:prstGeom prst="ellipse">
            <a:avLst/>
          </a:prstGeom>
          <a:solidFill>
            <a:srgbClr val="39455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Picture 16">
            <a:extLst>
              <a:ext uri="{FF2B5EF4-FFF2-40B4-BE49-F238E27FC236}">
                <a16:creationId xmlns:a16="http://schemas.microsoft.com/office/drawing/2014/main" id="{5BCE99D9-251B-47B0-80CC-0AB4529BEB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7609" y="869082"/>
            <a:ext cx="600958" cy="5971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229" name="Group 21">
            <a:extLst>
              <a:ext uri="{FF2B5EF4-FFF2-40B4-BE49-F238E27FC236}">
                <a16:creationId xmlns:a16="http://schemas.microsoft.com/office/drawing/2014/main" id="{841406D0-9B78-4B69-ABC9-05A40A4C639C}"/>
              </a:ext>
            </a:extLst>
          </p:cNvPr>
          <p:cNvGrpSpPr/>
          <p:nvPr/>
        </p:nvGrpSpPr>
        <p:grpSpPr>
          <a:xfrm>
            <a:off x="9834887" y="2698094"/>
            <a:ext cx="2003394" cy="805723"/>
            <a:chOff x="-127609" y="2673130"/>
            <a:chExt cx="2003394" cy="805723"/>
          </a:xfrm>
        </p:grpSpPr>
        <p:sp>
          <p:nvSpPr>
            <p:cNvPr id="230" name="TextBox 35">
              <a:extLst>
                <a:ext uri="{FF2B5EF4-FFF2-40B4-BE49-F238E27FC236}">
                  <a16:creationId xmlns:a16="http://schemas.microsoft.com/office/drawing/2014/main" id="{BC81750F-28A6-407E-93EE-0E1F964AB942}"/>
                </a:ext>
              </a:extLst>
            </p:cNvPr>
            <p:cNvSpPr txBox="1"/>
            <p:nvPr/>
          </p:nvSpPr>
          <p:spPr>
            <a:xfrm>
              <a:off x="850854" y="2673130"/>
              <a:ext cx="184731" cy="369332"/>
            </a:xfrm>
            <a:prstGeom prst="rect">
              <a:avLst/>
            </a:prstGeom>
            <a:noFill/>
          </p:spPr>
          <p:txBody>
            <a:bodyPr wrap="none" rtlCol="0">
              <a:spAutoFit/>
            </a:bodyPr>
            <a:lstStyle/>
            <a:p>
              <a:pPr algn="ctr"/>
              <a:endParaRPr lang="en-US" dirty="0">
                <a:solidFill>
                  <a:srgbClr val="00FFFF"/>
                </a:solidFill>
                <a:latin typeface="Oswald" panose="02000503000000000000" pitchFamily="2" charset="0"/>
              </a:endParaRPr>
            </a:p>
          </p:txBody>
        </p:sp>
        <p:sp>
          <p:nvSpPr>
            <p:cNvPr id="231" name="TextBox 36">
              <a:extLst>
                <a:ext uri="{FF2B5EF4-FFF2-40B4-BE49-F238E27FC236}">
                  <a16:creationId xmlns:a16="http://schemas.microsoft.com/office/drawing/2014/main" id="{6300D852-9565-4201-AB55-7B8E87730B9F}"/>
                </a:ext>
              </a:extLst>
            </p:cNvPr>
            <p:cNvSpPr txBox="1"/>
            <p:nvPr/>
          </p:nvSpPr>
          <p:spPr>
            <a:xfrm>
              <a:off x="-127609" y="3078743"/>
              <a:ext cx="2003394" cy="400110"/>
            </a:xfrm>
            <a:prstGeom prst="rect">
              <a:avLst/>
            </a:prstGeom>
            <a:noFill/>
          </p:spPr>
          <p:txBody>
            <a:bodyPr wrap="square" rtlCol="0">
              <a:spAutoFit/>
            </a:bodyPr>
            <a:lstStyle/>
            <a:p>
              <a:pPr algn="ctr"/>
              <a:r>
                <a:rPr lang="ar-SY" sz="2000" dirty="0">
                  <a:solidFill>
                    <a:srgbClr val="33CCCC"/>
                  </a:solidFill>
                  <a:latin typeface="Helvetica" panose="020B0604020202020204" pitchFamily="34" charset="0"/>
                </a:rPr>
                <a:t>الفهم و الاستيعاب </a:t>
              </a:r>
              <a:endParaRPr lang="en-US" sz="2000" dirty="0">
                <a:solidFill>
                  <a:srgbClr val="33CCCC"/>
                </a:solidFill>
                <a:latin typeface="Helvetica" panose="020B0604020202020204" pitchFamily="34" charset="0"/>
              </a:endParaRPr>
            </a:p>
          </p:txBody>
        </p:sp>
      </p:grpSp>
      <p:sp>
        <p:nvSpPr>
          <p:cNvPr id="232" name="TextBox 1">
            <a:extLst>
              <a:ext uri="{FF2B5EF4-FFF2-40B4-BE49-F238E27FC236}">
                <a16:creationId xmlns:a16="http://schemas.microsoft.com/office/drawing/2014/main" id="{C54F66CB-3E04-4C45-996C-7E6BA81E65FE}"/>
              </a:ext>
            </a:extLst>
          </p:cNvPr>
          <p:cNvSpPr txBox="1"/>
          <p:nvPr/>
        </p:nvSpPr>
        <p:spPr>
          <a:xfrm>
            <a:off x="10140939" y="3938663"/>
            <a:ext cx="1714283" cy="830997"/>
          </a:xfrm>
          <a:prstGeom prst="rect">
            <a:avLst/>
          </a:prstGeom>
          <a:noFill/>
          <a:effectLst>
            <a:outerShdw blurRad="88900" dist="215900" dir="1800000" sy="23000" kx="1200000" algn="br" rotWithShape="0">
              <a:prstClr val="black">
                <a:alpha val="46000"/>
              </a:prstClr>
            </a:outerShdw>
          </a:effectLst>
        </p:spPr>
        <p:txBody>
          <a:bodyPr wrap="square" rtlCol="0">
            <a:spAutoFit/>
          </a:bodyPr>
          <a:lstStyle/>
          <a:p>
            <a:pPr algn="ctr"/>
            <a:r>
              <a:rPr lang="ar-SY" sz="2400" b="1" dirty="0">
                <a:solidFill>
                  <a:srgbClr val="FF0000"/>
                </a:solidFill>
                <a:latin typeface="Oswald" panose="02000503000000000000" pitchFamily="2" charset="0"/>
              </a:rPr>
              <a:t>أولاً</a:t>
            </a:r>
          </a:p>
          <a:p>
            <a:pPr algn="ctr"/>
            <a:r>
              <a:rPr lang="ar-SY" sz="2400" b="1" dirty="0">
                <a:solidFill>
                  <a:srgbClr val="FFC000"/>
                </a:solidFill>
                <a:latin typeface="Oswald" panose="02000503000000000000" pitchFamily="2" charset="0"/>
              </a:rPr>
              <a:t>أجيب :</a:t>
            </a:r>
            <a:endParaRPr lang="en-US" sz="2400" b="1" dirty="0">
              <a:solidFill>
                <a:srgbClr val="FFC000"/>
              </a:solidFill>
              <a:latin typeface="Oswald" panose="02000503000000000000" pitchFamily="2" charset="0"/>
            </a:endParaRPr>
          </a:p>
        </p:txBody>
      </p:sp>
      <p:pic>
        <p:nvPicPr>
          <p:cNvPr id="189" name="Picture 188">
            <a:extLst>
              <a:ext uri="{FF2B5EF4-FFF2-40B4-BE49-F238E27FC236}">
                <a16:creationId xmlns:a16="http://schemas.microsoft.com/office/drawing/2014/main" id="{32B06DA6-49EF-4511-9188-852CFE3CA5CA}"/>
              </a:ext>
            </a:extLst>
          </p:cNvPr>
          <p:cNvPicPr>
            <a:picLocks noChangeAspect="1"/>
          </p:cNvPicPr>
          <p:nvPr/>
        </p:nvPicPr>
        <p:blipFill rotWithShape="1">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l="33705" t="17171" r="18267" b="12323"/>
          <a:stretch/>
        </p:blipFill>
        <p:spPr>
          <a:xfrm rot="16200000">
            <a:off x="6357446" y="5182934"/>
            <a:ext cx="999170" cy="1856034"/>
          </a:xfrm>
          <a:prstGeom prst="rect">
            <a:avLst/>
          </a:prstGeom>
          <a:effectLst>
            <a:outerShdw blurRad="127000" dist="38100" dir="2700000" algn="tl" rotWithShape="0">
              <a:prstClr val="black">
                <a:alpha val="40000"/>
              </a:prstClr>
            </a:outerShdw>
          </a:effectLst>
          <a:scene3d>
            <a:camera prst="orthographicFront"/>
            <a:lightRig rig="brightRoom" dir="t"/>
          </a:scene3d>
          <a:sp3d prstMaterial="powder"/>
        </p:spPr>
      </p:pic>
      <p:grpSp>
        <p:nvGrpSpPr>
          <p:cNvPr id="190" name="Group 189">
            <a:extLst>
              <a:ext uri="{FF2B5EF4-FFF2-40B4-BE49-F238E27FC236}">
                <a16:creationId xmlns:a16="http://schemas.microsoft.com/office/drawing/2014/main" id="{4F6EAD72-F80F-46B3-A6B0-AD61F52741E6}"/>
              </a:ext>
            </a:extLst>
          </p:cNvPr>
          <p:cNvGrpSpPr/>
          <p:nvPr/>
        </p:nvGrpSpPr>
        <p:grpSpPr>
          <a:xfrm flipH="1">
            <a:off x="61071" y="5883831"/>
            <a:ext cx="3186563" cy="716685"/>
            <a:chOff x="1479844" y="635009"/>
            <a:chExt cx="4961320" cy="1006170"/>
          </a:xfrm>
        </p:grpSpPr>
        <p:sp>
          <p:nvSpPr>
            <p:cNvPr id="191" name="Rectangle 190">
              <a:extLst>
                <a:ext uri="{FF2B5EF4-FFF2-40B4-BE49-F238E27FC236}">
                  <a16:creationId xmlns:a16="http://schemas.microsoft.com/office/drawing/2014/main" id="{7B20C2BD-7171-4EFD-B77F-1D6A1885CF60}"/>
                </a:ext>
              </a:extLst>
            </p:cNvPr>
            <p:cNvSpPr/>
            <p:nvPr/>
          </p:nvSpPr>
          <p:spPr>
            <a:xfrm>
              <a:off x="6053519" y="746090"/>
              <a:ext cx="387645" cy="782258"/>
            </a:xfrm>
            <a:prstGeom prst="rect">
              <a:avLst/>
            </a:prstGeom>
            <a:solidFill>
              <a:schemeClr val="tx1">
                <a:alpha val="23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Arrow: Pentagon 191">
              <a:extLst>
                <a:ext uri="{FF2B5EF4-FFF2-40B4-BE49-F238E27FC236}">
                  <a16:creationId xmlns:a16="http://schemas.microsoft.com/office/drawing/2014/main" id="{5ED7559A-9C45-496C-A0E2-965386F260F9}"/>
                </a:ext>
              </a:extLst>
            </p:cNvPr>
            <p:cNvSpPr/>
            <p:nvPr/>
          </p:nvSpPr>
          <p:spPr>
            <a:xfrm flipH="1">
              <a:off x="1568603" y="858921"/>
              <a:ext cx="4378178" cy="782258"/>
            </a:xfrm>
            <a:prstGeom prst="homePlate">
              <a:avLst/>
            </a:prstGeom>
            <a:solidFill>
              <a:schemeClr val="tx1">
                <a:alpha val="23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a:extLst>
                <a:ext uri="{FF2B5EF4-FFF2-40B4-BE49-F238E27FC236}">
                  <a16:creationId xmlns:a16="http://schemas.microsoft.com/office/drawing/2014/main" id="{D088EAB7-E8B4-4AC3-B6CE-0D8CA8F06708}"/>
                </a:ext>
              </a:extLst>
            </p:cNvPr>
            <p:cNvSpPr/>
            <p:nvPr/>
          </p:nvSpPr>
          <p:spPr>
            <a:xfrm>
              <a:off x="5902177" y="635009"/>
              <a:ext cx="387645" cy="782258"/>
            </a:xfrm>
            <a:prstGeom prst="rect">
              <a:avLst/>
            </a:prstGeom>
            <a:gradFill flip="none" rotWithShape="1">
              <a:gsLst>
                <a:gs pos="1770">
                  <a:schemeClr val="tx1"/>
                </a:gs>
                <a:gs pos="18000">
                  <a:srgbClr val="0099FF"/>
                </a:gs>
                <a:gs pos="59000">
                  <a:srgbClr val="66FFFF"/>
                </a:gs>
                <a:gs pos="74000">
                  <a:srgbClr val="33CCFF"/>
                </a:gs>
                <a:gs pos="33000">
                  <a:srgbClr val="33CCFF"/>
                </a:gs>
                <a:gs pos="92000">
                  <a:schemeClr val="tx1"/>
                </a:gs>
                <a:gs pos="84000">
                  <a:srgbClr val="0099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4" name="Arrow: Pentagon 193">
              <a:extLst>
                <a:ext uri="{FF2B5EF4-FFF2-40B4-BE49-F238E27FC236}">
                  <a16:creationId xmlns:a16="http://schemas.microsoft.com/office/drawing/2014/main" id="{40A5033F-ACE5-41B0-8FDE-80243CB719C0}"/>
                </a:ext>
              </a:extLst>
            </p:cNvPr>
            <p:cNvSpPr/>
            <p:nvPr/>
          </p:nvSpPr>
          <p:spPr>
            <a:xfrm flipH="1">
              <a:off x="1523999" y="635009"/>
              <a:ext cx="4378178" cy="782258"/>
            </a:xfrm>
            <a:prstGeom prst="homePlate">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Freeform: Shape 194">
              <a:extLst>
                <a:ext uri="{FF2B5EF4-FFF2-40B4-BE49-F238E27FC236}">
                  <a16:creationId xmlns:a16="http://schemas.microsoft.com/office/drawing/2014/main" id="{E9293B03-FDF4-4BCE-A39D-42190DFA08F4}"/>
                </a:ext>
              </a:extLst>
            </p:cNvPr>
            <p:cNvSpPr/>
            <p:nvPr/>
          </p:nvSpPr>
          <p:spPr>
            <a:xfrm flipH="1">
              <a:off x="1479844" y="637725"/>
              <a:ext cx="863600" cy="782258"/>
            </a:xfrm>
            <a:custGeom>
              <a:avLst/>
              <a:gdLst>
                <a:gd name="connsiteX0" fmla="*/ 0 w 863600"/>
                <a:gd name="connsiteY0" fmla="*/ 0 h 782258"/>
                <a:gd name="connsiteX1" fmla="*/ 472471 w 863600"/>
                <a:gd name="connsiteY1" fmla="*/ 0 h 782258"/>
                <a:gd name="connsiteX2" fmla="*/ 863600 w 863600"/>
                <a:gd name="connsiteY2" fmla="*/ 391129 h 782258"/>
                <a:gd name="connsiteX3" fmla="*/ 472471 w 863600"/>
                <a:gd name="connsiteY3" fmla="*/ 782258 h 782258"/>
                <a:gd name="connsiteX4" fmla="*/ 0 w 863600"/>
                <a:gd name="connsiteY4" fmla="*/ 782258 h 782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0" h="782258">
                  <a:moveTo>
                    <a:pt x="0" y="0"/>
                  </a:moveTo>
                  <a:lnTo>
                    <a:pt x="472471" y="0"/>
                  </a:lnTo>
                  <a:lnTo>
                    <a:pt x="863600" y="391129"/>
                  </a:lnTo>
                  <a:lnTo>
                    <a:pt x="472471" y="782258"/>
                  </a:lnTo>
                  <a:lnTo>
                    <a:pt x="0" y="7822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Box 195">
              <a:extLst>
                <a:ext uri="{FF2B5EF4-FFF2-40B4-BE49-F238E27FC236}">
                  <a16:creationId xmlns:a16="http://schemas.microsoft.com/office/drawing/2014/main" id="{42B0C2B3-1125-430D-8C4E-4D93137B2051}"/>
                </a:ext>
              </a:extLst>
            </p:cNvPr>
            <p:cNvSpPr txBox="1"/>
            <p:nvPr/>
          </p:nvSpPr>
          <p:spPr>
            <a:xfrm>
              <a:off x="1529154" y="684548"/>
              <a:ext cx="936042" cy="734560"/>
            </a:xfrm>
            <a:prstGeom prst="rect">
              <a:avLst/>
            </a:prstGeom>
            <a:noFill/>
          </p:spPr>
          <p:txBody>
            <a:bodyPr wrap="square" rtlCol="0">
              <a:spAutoFit/>
            </a:bodyPr>
            <a:lstStyle/>
            <a:p>
              <a:pPr algn="ctr"/>
              <a:r>
                <a:rPr lang="en-US" sz="2800" b="1" dirty="0">
                  <a:solidFill>
                    <a:schemeClr val="accent2">
                      <a:lumMod val="75000"/>
                    </a:schemeClr>
                  </a:solidFill>
                  <a:latin typeface="Century Gothic" panose="020B0502020202020204" pitchFamily="34" charset="0"/>
                </a:rPr>
                <a:t>9</a:t>
              </a:r>
            </a:p>
          </p:txBody>
        </p:sp>
        <p:sp>
          <p:nvSpPr>
            <p:cNvPr id="197" name="TextBox 196">
              <a:extLst>
                <a:ext uri="{FF2B5EF4-FFF2-40B4-BE49-F238E27FC236}">
                  <a16:creationId xmlns:a16="http://schemas.microsoft.com/office/drawing/2014/main" id="{9D1408E9-0FA8-4550-BC39-8CF9B4AF631F}"/>
                </a:ext>
              </a:extLst>
            </p:cNvPr>
            <p:cNvSpPr txBox="1"/>
            <p:nvPr/>
          </p:nvSpPr>
          <p:spPr>
            <a:xfrm>
              <a:off x="2328410" y="812142"/>
              <a:ext cx="3621480" cy="475303"/>
            </a:xfrm>
            <a:prstGeom prst="rect">
              <a:avLst/>
            </a:prstGeom>
            <a:noFill/>
          </p:spPr>
          <p:txBody>
            <a:bodyPr wrap="square" rtlCol="0">
              <a:spAutoFit/>
            </a:bodyPr>
            <a:lstStyle/>
            <a:p>
              <a:pPr algn="ctr"/>
              <a:r>
                <a:rPr lang="ar-SY" sz="1600" b="1" dirty="0"/>
                <a:t>السفر مع الأسرة</a:t>
              </a:r>
              <a:endParaRPr lang="en-US" sz="1600" b="1" dirty="0"/>
            </a:p>
          </p:txBody>
        </p:sp>
      </p:grpSp>
    </p:spTree>
    <p:extLst>
      <p:ext uri="{BB962C8B-B14F-4D97-AF65-F5344CB8AC3E}">
        <p14:creationId xmlns:p14="http://schemas.microsoft.com/office/powerpoint/2010/main" val="217856277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wipe(up)">
                                          <p:cBhvr>
                                            <p:cTn id="7" dur="200"/>
                                            <p:tgtEl>
                                              <p:spTgt spid="221"/>
                                            </p:tgtEl>
                                          </p:cBhvr>
                                        </p:animEffect>
                                      </p:childTnLst>
                                    </p:cTn>
                                  </p:par>
                                </p:childTnLst>
                              </p:cTn>
                            </p:par>
                            <p:par>
                              <p:cTn id="8" fill="hold">
                                <p:stCondLst>
                                  <p:cond delay="200"/>
                                </p:stCondLst>
                                <p:childTnLst>
                                  <p:par>
                                    <p:cTn id="9" presetID="22" presetClass="entr" presetSubtype="1" fill="hold" nodeType="afterEffect">
                                      <p:stCondLst>
                                        <p:cond delay="0"/>
                                      </p:stCondLst>
                                      <p:childTnLst>
                                        <p:set>
                                          <p:cBhvr>
                                            <p:cTn id="10" dur="1" fill="hold">
                                              <p:stCondLst>
                                                <p:cond delay="0"/>
                                              </p:stCondLst>
                                            </p:cTn>
                                            <p:tgtEl>
                                              <p:spTgt spid="229"/>
                                            </p:tgtEl>
                                            <p:attrNameLst>
                                              <p:attrName>style.visibility</p:attrName>
                                            </p:attrNameLst>
                                          </p:cBhvr>
                                          <p:to>
                                            <p:strVal val="visible"/>
                                          </p:to>
                                        </p:set>
                                        <p:animEffect transition="in" filter="wipe(up)">
                                          <p:cBhvr>
                                            <p:cTn id="11" dur="200"/>
                                            <p:tgtEl>
                                              <p:spTgt spid="229"/>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232"/>
                                            </p:tgtEl>
                                            <p:attrNameLst>
                                              <p:attrName>style.visibility</p:attrName>
                                            </p:attrNameLst>
                                          </p:cBhvr>
                                          <p:to>
                                            <p:strVal val="visible"/>
                                          </p:to>
                                        </p:set>
                                        <p:animEffect transition="in" filter="wipe(up)">
                                          <p:cBhvr>
                                            <p:cTn id="15" dur="500"/>
                                            <p:tgtEl>
                                              <p:spTgt spid="23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push.wav"/>
                                            </p:tgtEl>
                                          </p:cMediaNode>
                                        </p:audio>
                                      </p:subTnLst>
                                    </p:cTn>
                                  </p:par>
                                  <p:par>
                                    <p:cTn id="22" presetID="2" presetClass="entr" presetSubtype="2"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1+#ppt_w/2"/>
                                              </p:val>
                                            </p:tav>
                                            <p:tav tm="100000">
                                              <p:val>
                                                <p:strVal val="#ppt_x"/>
                                              </p:val>
                                            </p:tav>
                                          </p:tavLst>
                                        </p:anim>
                                        <p:anim calcmode="lin" valueType="num">
                                          <p:cBhvr additive="base">
                                            <p:cTn id="25"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14:presetBounceEnd="60000">
                                      <p:stCondLst>
                                        <p:cond delay="0"/>
                                      </p:stCondLst>
                                      <p:childTnLst>
                                        <p:set>
                                          <p:cBhvr>
                                            <p:cTn id="29" dur="1" fill="hold">
                                              <p:stCondLst>
                                                <p:cond delay="0"/>
                                              </p:stCondLst>
                                            </p:cTn>
                                            <p:tgtEl>
                                              <p:spTgt spid="158"/>
                                            </p:tgtEl>
                                            <p:attrNameLst>
                                              <p:attrName>style.visibility</p:attrName>
                                            </p:attrNameLst>
                                          </p:cBhvr>
                                          <p:to>
                                            <p:strVal val="visible"/>
                                          </p:to>
                                        </p:set>
                                        <p:anim calcmode="lin" valueType="num" p14:bounceEnd="60000">
                                          <p:cBhvr additive="base">
                                            <p:cTn id="30" dur="500" fill="hold"/>
                                            <p:tgtEl>
                                              <p:spTgt spid="158"/>
                                            </p:tgtEl>
                                            <p:attrNameLst>
                                              <p:attrName>ppt_x</p:attrName>
                                            </p:attrNameLst>
                                          </p:cBhvr>
                                          <p:tavLst>
                                            <p:tav tm="0">
                                              <p:val>
                                                <p:strVal val="#ppt_x"/>
                                              </p:val>
                                            </p:tav>
                                            <p:tav tm="100000">
                                              <p:val>
                                                <p:strVal val="#ppt_x"/>
                                              </p:val>
                                            </p:tav>
                                          </p:tavLst>
                                        </p:anim>
                                        <p:anim calcmode="lin" valueType="num" p14:bounceEnd="60000">
                                          <p:cBhvr additive="base">
                                            <p:cTn id="31" dur="500" fill="hold"/>
                                            <p:tgtEl>
                                              <p:spTgt spid="15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push.wav"/>
                                            </p:tgtEl>
                                          </p:cMediaNode>
                                        </p:audio>
                                      </p:subTnLst>
                                    </p:cTn>
                                  </p:par>
                                  <p:par>
                                    <p:cTn id="38" presetID="2" presetClass="entr" presetSubtype="2"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1+#ppt_w/2"/>
                                              </p:val>
                                            </p:tav>
                                            <p:tav tm="100000">
                                              <p:val>
                                                <p:strVal val="#ppt_x"/>
                                              </p:val>
                                            </p:tav>
                                          </p:tavLst>
                                        </p:anim>
                                        <p:anim calcmode="lin" valueType="num">
                                          <p:cBhvr additive="base">
                                            <p:cTn id="41"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14:presetBounceEnd="60000">
                                      <p:stCondLst>
                                        <p:cond delay="0"/>
                                      </p:stCondLst>
                                      <p:childTnLst>
                                        <p:set>
                                          <p:cBhvr>
                                            <p:cTn id="45" dur="1" fill="hold">
                                              <p:stCondLst>
                                                <p:cond delay="0"/>
                                              </p:stCondLst>
                                            </p:cTn>
                                            <p:tgtEl>
                                              <p:spTgt spid="148"/>
                                            </p:tgtEl>
                                            <p:attrNameLst>
                                              <p:attrName>style.visibility</p:attrName>
                                            </p:attrNameLst>
                                          </p:cBhvr>
                                          <p:to>
                                            <p:strVal val="visible"/>
                                          </p:to>
                                        </p:set>
                                        <p:anim calcmode="lin" valueType="num" p14:bounceEnd="60000">
                                          <p:cBhvr additive="base">
                                            <p:cTn id="46" dur="500" fill="hold"/>
                                            <p:tgtEl>
                                              <p:spTgt spid="148"/>
                                            </p:tgtEl>
                                            <p:attrNameLst>
                                              <p:attrName>ppt_x</p:attrName>
                                            </p:attrNameLst>
                                          </p:cBhvr>
                                          <p:tavLst>
                                            <p:tav tm="0">
                                              <p:val>
                                                <p:strVal val="#ppt_x"/>
                                              </p:val>
                                            </p:tav>
                                            <p:tav tm="100000">
                                              <p:val>
                                                <p:strVal val="#ppt_x"/>
                                              </p:val>
                                            </p:tav>
                                          </p:tavLst>
                                        </p:anim>
                                        <p:anim calcmode="lin" valueType="num" p14:bounceEnd="60000">
                                          <p:cBhvr additive="base">
                                            <p:cTn id="47"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1+#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2" name="push.wav"/>
                                            </p:tgtEl>
                                          </p:cMediaNode>
                                        </p:audio>
                                      </p:subTnLst>
                                    </p:cTn>
                                  </p:par>
                                  <p:par>
                                    <p:cTn id="54" presetID="2" presetClass="entr" presetSubtype="2"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14:presetBounceEnd="60000">
                                      <p:stCondLst>
                                        <p:cond delay="0"/>
                                      </p:stCondLst>
                                      <p:childTnLst>
                                        <p:set>
                                          <p:cBhvr>
                                            <p:cTn id="61" dur="1" fill="hold">
                                              <p:stCondLst>
                                                <p:cond delay="0"/>
                                              </p:stCondLst>
                                            </p:cTn>
                                            <p:tgtEl>
                                              <p:spTgt spid="138"/>
                                            </p:tgtEl>
                                            <p:attrNameLst>
                                              <p:attrName>style.visibility</p:attrName>
                                            </p:attrNameLst>
                                          </p:cBhvr>
                                          <p:to>
                                            <p:strVal val="visible"/>
                                          </p:to>
                                        </p:set>
                                        <p:anim calcmode="lin" valueType="num" p14:bounceEnd="60000">
                                          <p:cBhvr additive="base">
                                            <p:cTn id="62" dur="500" fill="hold"/>
                                            <p:tgtEl>
                                              <p:spTgt spid="138"/>
                                            </p:tgtEl>
                                            <p:attrNameLst>
                                              <p:attrName>ppt_x</p:attrName>
                                            </p:attrNameLst>
                                          </p:cBhvr>
                                          <p:tavLst>
                                            <p:tav tm="0">
                                              <p:val>
                                                <p:strVal val="#ppt_x"/>
                                              </p:val>
                                            </p:tav>
                                            <p:tav tm="100000">
                                              <p:val>
                                                <p:strVal val="#ppt_x"/>
                                              </p:val>
                                            </p:tav>
                                          </p:tavLst>
                                        </p:anim>
                                        <p:anim calcmode="lin" valueType="num" p14:bounceEnd="60000">
                                          <p:cBhvr additive="base">
                                            <p:cTn id="63"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nodeType="clickEffect">
                                      <p:stCondLst>
                                        <p:cond delay="0"/>
                                      </p:stCondLst>
                                      <p:childTnLst>
                                        <p:set>
                                          <p:cBhvr>
                                            <p:cTn id="67" dur="1" fill="hold">
                                              <p:stCondLst>
                                                <p:cond delay="0"/>
                                              </p:stCondLst>
                                            </p:cTn>
                                            <p:tgtEl>
                                              <p:spTgt spid="189"/>
                                            </p:tgtEl>
                                            <p:attrNameLst>
                                              <p:attrName>style.visibility</p:attrName>
                                            </p:attrNameLst>
                                          </p:cBhvr>
                                          <p:to>
                                            <p:strVal val="visible"/>
                                          </p:to>
                                        </p:set>
                                        <p:anim calcmode="lin" valueType="num">
                                          <p:cBhvr additive="base">
                                            <p:cTn id="68" dur="500" fill="hold"/>
                                            <p:tgtEl>
                                              <p:spTgt spid="189"/>
                                            </p:tgtEl>
                                            <p:attrNameLst>
                                              <p:attrName>ppt_x</p:attrName>
                                            </p:attrNameLst>
                                          </p:cBhvr>
                                          <p:tavLst>
                                            <p:tav tm="0">
                                              <p:val>
                                                <p:strVal val="1+#ppt_w/2"/>
                                              </p:val>
                                            </p:tav>
                                            <p:tav tm="100000">
                                              <p:val>
                                                <p:strVal val="#ppt_x"/>
                                              </p:val>
                                            </p:tav>
                                          </p:tavLst>
                                        </p:anim>
                                        <p:anim calcmode="lin" valueType="num">
                                          <p:cBhvr additive="base">
                                            <p:cTn id="69" dur="500" fill="hold"/>
                                            <p:tgtEl>
                                              <p:spTgt spid="18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2" name="push.wav"/>
                                            </p:tgtEl>
                                          </p:cMediaNode>
                                        </p:audio>
                                      </p:subTnLst>
                                    </p:cTn>
                                  </p:par>
                                  <p:par>
                                    <p:cTn id="70" presetID="2" presetClass="entr" presetSubtype="2" fill="hold" nodeType="withEffect">
                                      <p:stCondLst>
                                        <p:cond delay="0"/>
                                      </p:stCondLst>
                                      <p:childTnLst>
                                        <p:set>
                                          <p:cBhvr>
                                            <p:cTn id="71" dur="1" fill="hold">
                                              <p:stCondLst>
                                                <p:cond delay="0"/>
                                              </p:stCondLst>
                                            </p:cTn>
                                            <p:tgtEl>
                                              <p:spTgt spid="185"/>
                                            </p:tgtEl>
                                            <p:attrNameLst>
                                              <p:attrName>style.visibility</p:attrName>
                                            </p:attrNameLst>
                                          </p:cBhvr>
                                          <p:to>
                                            <p:strVal val="visible"/>
                                          </p:to>
                                        </p:set>
                                        <p:anim calcmode="lin" valueType="num">
                                          <p:cBhvr additive="base">
                                            <p:cTn id="72" dur="500" fill="hold"/>
                                            <p:tgtEl>
                                              <p:spTgt spid="185"/>
                                            </p:tgtEl>
                                            <p:attrNameLst>
                                              <p:attrName>ppt_x</p:attrName>
                                            </p:attrNameLst>
                                          </p:cBhvr>
                                          <p:tavLst>
                                            <p:tav tm="0">
                                              <p:val>
                                                <p:strVal val="1+#ppt_w/2"/>
                                              </p:val>
                                            </p:tav>
                                            <p:tav tm="100000">
                                              <p:val>
                                                <p:strVal val="#ppt_x"/>
                                              </p:val>
                                            </p:tav>
                                          </p:tavLst>
                                        </p:anim>
                                        <p:anim calcmode="lin" valueType="num">
                                          <p:cBhvr additive="base">
                                            <p:cTn id="73" dur="500" fill="hold"/>
                                            <p:tgtEl>
                                              <p:spTgt spid="185"/>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14:presetBounceEnd="60000">
                                      <p:stCondLst>
                                        <p:cond delay="0"/>
                                      </p:stCondLst>
                                      <p:childTnLst>
                                        <p:set>
                                          <p:cBhvr>
                                            <p:cTn id="77" dur="1" fill="hold">
                                              <p:stCondLst>
                                                <p:cond delay="0"/>
                                              </p:stCondLst>
                                            </p:cTn>
                                            <p:tgtEl>
                                              <p:spTgt spid="190"/>
                                            </p:tgtEl>
                                            <p:attrNameLst>
                                              <p:attrName>style.visibility</p:attrName>
                                            </p:attrNameLst>
                                          </p:cBhvr>
                                          <p:to>
                                            <p:strVal val="visible"/>
                                          </p:to>
                                        </p:set>
                                        <p:anim calcmode="lin" valueType="num" p14:bounceEnd="60000">
                                          <p:cBhvr additive="base">
                                            <p:cTn id="78" dur="500" fill="hold"/>
                                            <p:tgtEl>
                                              <p:spTgt spid="190"/>
                                            </p:tgtEl>
                                            <p:attrNameLst>
                                              <p:attrName>ppt_x</p:attrName>
                                            </p:attrNameLst>
                                          </p:cBhvr>
                                          <p:tavLst>
                                            <p:tav tm="0">
                                              <p:val>
                                                <p:strVal val="#ppt_x"/>
                                              </p:val>
                                            </p:tav>
                                            <p:tav tm="100000">
                                              <p:val>
                                                <p:strVal val="#ppt_x"/>
                                              </p:val>
                                            </p:tav>
                                          </p:tavLst>
                                        </p:anim>
                                        <p:anim calcmode="lin" valueType="num" p14:bounceEnd="60000">
                                          <p:cBhvr additive="base">
                                            <p:cTn id="79" dur="500" fill="hold"/>
                                            <p:tgtEl>
                                              <p:spTgt spid="1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wipe(up)">
                                          <p:cBhvr>
                                            <p:cTn id="7" dur="200"/>
                                            <p:tgtEl>
                                              <p:spTgt spid="221"/>
                                            </p:tgtEl>
                                          </p:cBhvr>
                                        </p:animEffect>
                                      </p:childTnLst>
                                    </p:cTn>
                                  </p:par>
                                </p:childTnLst>
                              </p:cTn>
                            </p:par>
                            <p:par>
                              <p:cTn id="8" fill="hold">
                                <p:stCondLst>
                                  <p:cond delay="200"/>
                                </p:stCondLst>
                                <p:childTnLst>
                                  <p:par>
                                    <p:cTn id="9" presetID="22" presetClass="entr" presetSubtype="1" fill="hold" nodeType="afterEffect">
                                      <p:stCondLst>
                                        <p:cond delay="0"/>
                                      </p:stCondLst>
                                      <p:childTnLst>
                                        <p:set>
                                          <p:cBhvr>
                                            <p:cTn id="10" dur="1" fill="hold">
                                              <p:stCondLst>
                                                <p:cond delay="0"/>
                                              </p:stCondLst>
                                            </p:cTn>
                                            <p:tgtEl>
                                              <p:spTgt spid="229"/>
                                            </p:tgtEl>
                                            <p:attrNameLst>
                                              <p:attrName>style.visibility</p:attrName>
                                            </p:attrNameLst>
                                          </p:cBhvr>
                                          <p:to>
                                            <p:strVal val="visible"/>
                                          </p:to>
                                        </p:set>
                                        <p:animEffect transition="in" filter="wipe(up)">
                                          <p:cBhvr>
                                            <p:cTn id="11" dur="200"/>
                                            <p:tgtEl>
                                              <p:spTgt spid="229"/>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232"/>
                                            </p:tgtEl>
                                            <p:attrNameLst>
                                              <p:attrName>style.visibility</p:attrName>
                                            </p:attrNameLst>
                                          </p:cBhvr>
                                          <p:to>
                                            <p:strVal val="visible"/>
                                          </p:to>
                                        </p:set>
                                        <p:animEffect transition="in" filter="wipe(up)">
                                          <p:cBhvr>
                                            <p:cTn id="15" dur="500"/>
                                            <p:tgtEl>
                                              <p:spTgt spid="23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7" name="push.wav"/>
                                            </p:tgtEl>
                                          </p:cMediaNode>
                                        </p:audio>
                                      </p:subTnLst>
                                    </p:cTn>
                                  </p:par>
                                  <p:par>
                                    <p:cTn id="22" presetID="2" presetClass="entr" presetSubtype="2"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1+#ppt_w/2"/>
                                              </p:val>
                                            </p:tav>
                                            <p:tav tm="100000">
                                              <p:val>
                                                <p:strVal val="#ppt_x"/>
                                              </p:val>
                                            </p:tav>
                                          </p:tavLst>
                                        </p:anim>
                                        <p:anim calcmode="lin" valueType="num">
                                          <p:cBhvr additive="base">
                                            <p:cTn id="25"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58"/>
                                            </p:tgtEl>
                                            <p:attrNameLst>
                                              <p:attrName>style.visibility</p:attrName>
                                            </p:attrNameLst>
                                          </p:cBhvr>
                                          <p:to>
                                            <p:strVal val="visible"/>
                                          </p:to>
                                        </p:set>
                                        <p:anim calcmode="lin" valueType="num">
                                          <p:cBhvr additive="base">
                                            <p:cTn id="30" dur="500" fill="hold"/>
                                            <p:tgtEl>
                                              <p:spTgt spid="158"/>
                                            </p:tgtEl>
                                            <p:attrNameLst>
                                              <p:attrName>ppt_x</p:attrName>
                                            </p:attrNameLst>
                                          </p:cBhvr>
                                          <p:tavLst>
                                            <p:tav tm="0">
                                              <p:val>
                                                <p:strVal val="#ppt_x"/>
                                              </p:val>
                                            </p:tav>
                                            <p:tav tm="100000">
                                              <p:val>
                                                <p:strVal val="#ppt_x"/>
                                              </p:val>
                                            </p:tav>
                                          </p:tavLst>
                                        </p:anim>
                                        <p:anim calcmode="lin" valueType="num">
                                          <p:cBhvr additive="base">
                                            <p:cTn id="31" dur="500" fill="hold"/>
                                            <p:tgtEl>
                                              <p:spTgt spid="15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7" name="push.wav"/>
                                            </p:tgtEl>
                                          </p:cMediaNode>
                                        </p:audio>
                                      </p:subTnLst>
                                    </p:cTn>
                                  </p:par>
                                  <p:par>
                                    <p:cTn id="38" presetID="2" presetClass="entr" presetSubtype="2"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1+#ppt_w/2"/>
                                              </p:val>
                                            </p:tav>
                                            <p:tav tm="100000">
                                              <p:val>
                                                <p:strVal val="#ppt_x"/>
                                              </p:val>
                                            </p:tav>
                                          </p:tavLst>
                                        </p:anim>
                                        <p:anim calcmode="lin" valueType="num">
                                          <p:cBhvr additive="base">
                                            <p:cTn id="41"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48"/>
                                            </p:tgtEl>
                                            <p:attrNameLst>
                                              <p:attrName>style.visibility</p:attrName>
                                            </p:attrNameLst>
                                          </p:cBhvr>
                                          <p:to>
                                            <p:strVal val="visible"/>
                                          </p:to>
                                        </p:set>
                                        <p:anim calcmode="lin" valueType="num">
                                          <p:cBhvr additive="base">
                                            <p:cTn id="46" dur="500" fill="hold"/>
                                            <p:tgtEl>
                                              <p:spTgt spid="148"/>
                                            </p:tgtEl>
                                            <p:attrNameLst>
                                              <p:attrName>ppt_x</p:attrName>
                                            </p:attrNameLst>
                                          </p:cBhvr>
                                          <p:tavLst>
                                            <p:tav tm="0">
                                              <p:val>
                                                <p:strVal val="#ppt_x"/>
                                              </p:val>
                                            </p:tav>
                                            <p:tav tm="100000">
                                              <p:val>
                                                <p:strVal val="#ppt_x"/>
                                              </p:val>
                                            </p:tav>
                                          </p:tavLst>
                                        </p:anim>
                                        <p:anim calcmode="lin" valueType="num">
                                          <p:cBhvr additive="base">
                                            <p:cTn id="47"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1+#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7" name="push.wav"/>
                                            </p:tgtEl>
                                          </p:cMediaNode>
                                        </p:audio>
                                      </p:subTnLst>
                                    </p:cTn>
                                  </p:par>
                                  <p:par>
                                    <p:cTn id="54" presetID="2" presetClass="entr" presetSubtype="2"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38"/>
                                            </p:tgtEl>
                                            <p:attrNameLst>
                                              <p:attrName>style.visibility</p:attrName>
                                            </p:attrNameLst>
                                          </p:cBhvr>
                                          <p:to>
                                            <p:strVal val="visible"/>
                                          </p:to>
                                        </p:set>
                                        <p:anim calcmode="lin" valueType="num">
                                          <p:cBhvr additive="base">
                                            <p:cTn id="62" dur="500" fill="hold"/>
                                            <p:tgtEl>
                                              <p:spTgt spid="138"/>
                                            </p:tgtEl>
                                            <p:attrNameLst>
                                              <p:attrName>ppt_x</p:attrName>
                                            </p:attrNameLst>
                                          </p:cBhvr>
                                          <p:tavLst>
                                            <p:tav tm="0">
                                              <p:val>
                                                <p:strVal val="#ppt_x"/>
                                              </p:val>
                                            </p:tav>
                                            <p:tav tm="100000">
                                              <p:val>
                                                <p:strVal val="#ppt_x"/>
                                              </p:val>
                                            </p:tav>
                                          </p:tavLst>
                                        </p:anim>
                                        <p:anim calcmode="lin" valueType="num">
                                          <p:cBhvr additive="base">
                                            <p:cTn id="63"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2" fill="hold" nodeType="clickEffect">
                                      <p:stCondLst>
                                        <p:cond delay="0"/>
                                      </p:stCondLst>
                                      <p:childTnLst>
                                        <p:set>
                                          <p:cBhvr>
                                            <p:cTn id="67" dur="1" fill="hold">
                                              <p:stCondLst>
                                                <p:cond delay="0"/>
                                              </p:stCondLst>
                                            </p:cTn>
                                            <p:tgtEl>
                                              <p:spTgt spid="189"/>
                                            </p:tgtEl>
                                            <p:attrNameLst>
                                              <p:attrName>style.visibility</p:attrName>
                                            </p:attrNameLst>
                                          </p:cBhvr>
                                          <p:to>
                                            <p:strVal val="visible"/>
                                          </p:to>
                                        </p:set>
                                        <p:anim calcmode="lin" valueType="num">
                                          <p:cBhvr additive="base">
                                            <p:cTn id="68" dur="500" fill="hold"/>
                                            <p:tgtEl>
                                              <p:spTgt spid="189"/>
                                            </p:tgtEl>
                                            <p:attrNameLst>
                                              <p:attrName>ppt_x</p:attrName>
                                            </p:attrNameLst>
                                          </p:cBhvr>
                                          <p:tavLst>
                                            <p:tav tm="0">
                                              <p:val>
                                                <p:strVal val="1+#ppt_w/2"/>
                                              </p:val>
                                            </p:tav>
                                            <p:tav tm="100000">
                                              <p:val>
                                                <p:strVal val="#ppt_x"/>
                                              </p:val>
                                            </p:tav>
                                          </p:tavLst>
                                        </p:anim>
                                        <p:anim calcmode="lin" valueType="num">
                                          <p:cBhvr additive="base">
                                            <p:cTn id="69" dur="500" fill="hold"/>
                                            <p:tgtEl>
                                              <p:spTgt spid="18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7" name="push.wav"/>
                                            </p:tgtEl>
                                          </p:cMediaNode>
                                        </p:audio>
                                      </p:subTnLst>
                                    </p:cTn>
                                  </p:par>
                                  <p:par>
                                    <p:cTn id="70" presetID="2" presetClass="entr" presetSubtype="2" fill="hold" nodeType="withEffect">
                                      <p:stCondLst>
                                        <p:cond delay="0"/>
                                      </p:stCondLst>
                                      <p:childTnLst>
                                        <p:set>
                                          <p:cBhvr>
                                            <p:cTn id="71" dur="1" fill="hold">
                                              <p:stCondLst>
                                                <p:cond delay="0"/>
                                              </p:stCondLst>
                                            </p:cTn>
                                            <p:tgtEl>
                                              <p:spTgt spid="185"/>
                                            </p:tgtEl>
                                            <p:attrNameLst>
                                              <p:attrName>style.visibility</p:attrName>
                                            </p:attrNameLst>
                                          </p:cBhvr>
                                          <p:to>
                                            <p:strVal val="visible"/>
                                          </p:to>
                                        </p:set>
                                        <p:anim calcmode="lin" valueType="num">
                                          <p:cBhvr additive="base">
                                            <p:cTn id="72" dur="500" fill="hold"/>
                                            <p:tgtEl>
                                              <p:spTgt spid="185"/>
                                            </p:tgtEl>
                                            <p:attrNameLst>
                                              <p:attrName>ppt_x</p:attrName>
                                            </p:attrNameLst>
                                          </p:cBhvr>
                                          <p:tavLst>
                                            <p:tav tm="0">
                                              <p:val>
                                                <p:strVal val="1+#ppt_w/2"/>
                                              </p:val>
                                            </p:tav>
                                            <p:tav tm="100000">
                                              <p:val>
                                                <p:strVal val="#ppt_x"/>
                                              </p:val>
                                            </p:tav>
                                          </p:tavLst>
                                        </p:anim>
                                        <p:anim calcmode="lin" valueType="num">
                                          <p:cBhvr additive="base">
                                            <p:cTn id="73" dur="500" fill="hold"/>
                                            <p:tgtEl>
                                              <p:spTgt spid="185"/>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90"/>
                                            </p:tgtEl>
                                            <p:attrNameLst>
                                              <p:attrName>style.visibility</p:attrName>
                                            </p:attrNameLst>
                                          </p:cBhvr>
                                          <p:to>
                                            <p:strVal val="visible"/>
                                          </p:to>
                                        </p:set>
                                        <p:anim calcmode="lin" valueType="num">
                                          <p:cBhvr additive="base">
                                            <p:cTn id="78" dur="500" fill="hold"/>
                                            <p:tgtEl>
                                              <p:spTgt spid="190"/>
                                            </p:tgtEl>
                                            <p:attrNameLst>
                                              <p:attrName>ppt_x</p:attrName>
                                            </p:attrNameLst>
                                          </p:cBhvr>
                                          <p:tavLst>
                                            <p:tav tm="0">
                                              <p:val>
                                                <p:strVal val="#ppt_x"/>
                                              </p:val>
                                            </p:tav>
                                            <p:tav tm="100000">
                                              <p:val>
                                                <p:strVal val="#ppt_x"/>
                                              </p:val>
                                            </p:tav>
                                          </p:tavLst>
                                        </p:anim>
                                        <p:anim calcmode="lin" valueType="num">
                                          <p:cBhvr additive="base">
                                            <p:cTn id="79" dur="500" fill="hold"/>
                                            <p:tgtEl>
                                              <p:spTgt spid="1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ctangle 133">
            <a:extLst>
              <a:ext uri="{FF2B5EF4-FFF2-40B4-BE49-F238E27FC236}">
                <a16:creationId xmlns:a16="http://schemas.microsoft.com/office/drawing/2014/main" id="{4CF1A125-4662-4A82-A287-DF1A94150CDA}"/>
              </a:ext>
            </a:extLst>
          </p:cNvPr>
          <p:cNvSpPr/>
          <p:nvPr/>
        </p:nvSpPr>
        <p:spPr>
          <a:xfrm rot="16200000">
            <a:off x="-3065126" y="2970343"/>
            <a:ext cx="12192000" cy="59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8" name="Group 157">
            <a:extLst>
              <a:ext uri="{FF2B5EF4-FFF2-40B4-BE49-F238E27FC236}">
                <a16:creationId xmlns:a16="http://schemas.microsoft.com/office/drawing/2014/main" id="{6390C3D1-6905-4812-A456-7860C06D4010}"/>
              </a:ext>
            </a:extLst>
          </p:cNvPr>
          <p:cNvGrpSpPr/>
          <p:nvPr/>
        </p:nvGrpSpPr>
        <p:grpSpPr>
          <a:xfrm>
            <a:off x="14580" y="824279"/>
            <a:ext cx="3405468" cy="1676659"/>
            <a:chOff x="5708354" y="1548940"/>
            <a:chExt cx="5003801" cy="1015483"/>
          </a:xfrm>
        </p:grpSpPr>
        <p:sp>
          <p:nvSpPr>
            <p:cNvPr id="159" name="Arrow: Pentagon 158">
              <a:extLst>
                <a:ext uri="{FF2B5EF4-FFF2-40B4-BE49-F238E27FC236}">
                  <a16:creationId xmlns:a16="http://schemas.microsoft.com/office/drawing/2014/main" id="{B1C30033-618F-476F-99A4-469E787F0DF5}"/>
                </a:ext>
              </a:extLst>
            </p:cNvPr>
            <p:cNvSpPr/>
            <p:nvPr/>
          </p:nvSpPr>
          <p:spPr>
            <a:xfrm>
              <a:off x="6178788" y="1782165"/>
              <a:ext cx="4378178" cy="782258"/>
            </a:xfrm>
            <a:prstGeom prst="homePlate">
              <a:avLst/>
            </a:prstGeom>
            <a:solidFill>
              <a:schemeClr val="tx1">
                <a:alpha val="23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a:extLst>
                <a:ext uri="{FF2B5EF4-FFF2-40B4-BE49-F238E27FC236}">
                  <a16:creationId xmlns:a16="http://schemas.microsoft.com/office/drawing/2014/main" id="{01C38AA1-B68D-4EC5-960E-B322E10A8838}"/>
                </a:ext>
              </a:extLst>
            </p:cNvPr>
            <p:cNvSpPr/>
            <p:nvPr/>
          </p:nvSpPr>
          <p:spPr>
            <a:xfrm>
              <a:off x="5708354" y="1548940"/>
              <a:ext cx="387645" cy="818205"/>
            </a:xfrm>
            <a:prstGeom prst="rect">
              <a:avLst/>
            </a:prstGeom>
            <a:solidFill>
              <a:schemeClr val="tx1">
                <a:alpha val="23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a:extLst>
                <a:ext uri="{FF2B5EF4-FFF2-40B4-BE49-F238E27FC236}">
                  <a16:creationId xmlns:a16="http://schemas.microsoft.com/office/drawing/2014/main" id="{C75EA343-4D1E-46AA-AEEC-2F9E33ADCFC6}"/>
                </a:ext>
              </a:extLst>
            </p:cNvPr>
            <p:cNvSpPr/>
            <p:nvPr/>
          </p:nvSpPr>
          <p:spPr>
            <a:xfrm>
              <a:off x="5902177" y="1579637"/>
              <a:ext cx="387645" cy="782258"/>
            </a:xfrm>
            <a:prstGeom prst="rect">
              <a:avLst/>
            </a:prstGeom>
            <a:gradFill flip="none" rotWithShape="1">
              <a:gsLst>
                <a:gs pos="1770">
                  <a:schemeClr val="tx1"/>
                </a:gs>
                <a:gs pos="18000">
                  <a:srgbClr val="F46136"/>
                </a:gs>
                <a:gs pos="59000">
                  <a:srgbClr val="FFCC00"/>
                </a:gs>
                <a:gs pos="74000">
                  <a:srgbClr val="FF9900"/>
                </a:gs>
                <a:gs pos="33000">
                  <a:srgbClr val="FF9900"/>
                </a:gs>
                <a:gs pos="92000">
                  <a:schemeClr val="tx1"/>
                </a:gs>
                <a:gs pos="84000">
                  <a:srgbClr val="F4613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2" name="Arrow: Pentagon 161">
              <a:extLst>
                <a:ext uri="{FF2B5EF4-FFF2-40B4-BE49-F238E27FC236}">
                  <a16:creationId xmlns:a16="http://schemas.microsoft.com/office/drawing/2014/main" id="{CD24ED4A-441B-464E-B203-8FF76F138B08}"/>
                </a:ext>
              </a:extLst>
            </p:cNvPr>
            <p:cNvSpPr/>
            <p:nvPr/>
          </p:nvSpPr>
          <p:spPr>
            <a:xfrm>
              <a:off x="6289822" y="1579637"/>
              <a:ext cx="4378178" cy="782258"/>
            </a:xfrm>
            <a:prstGeom prst="homePlate">
              <a:avLst/>
            </a:prstGeom>
            <a:solidFill>
              <a:srgbClr val="91C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9E9FCEA5-AFD9-4153-A536-1FBABF86534D}"/>
                </a:ext>
              </a:extLst>
            </p:cNvPr>
            <p:cNvSpPr/>
            <p:nvPr/>
          </p:nvSpPr>
          <p:spPr>
            <a:xfrm>
              <a:off x="9848555" y="1579637"/>
              <a:ext cx="863600" cy="782258"/>
            </a:xfrm>
            <a:custGeom>
              <a:avLst/>
              <a:gdLst>
                <a:gd name="connsiteX0" fmla="*/ 0 w 863600"/>
                <a:gd name="connsiteY0" fmla="*/ 0 h 782258"/>
                <a:gd name="connsiteX1" fmla="*/ 472471 w 863600"/>
                <a:gd name="connsiteY1" fmla="*/ 0 h 782258"/>
                <a:gd name="connsiteX2" fmla="*/ 863600 w 863600"/>
                <a:gd name="connsiteY2" fmla="*/ 391129 h 782258"/>
                <a:gd name="connsiteX3" fmla="*/ 472471 w 863600"/>
                <a:gd name="connsiteY3" fmla="*/ 782258 h 782258"/>
                <a:gd name="connsiteX4" fmla="*/ 0 w 863600"/>
                <a:gd name="connsiteY4" fmla="*/ 782258 h 782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0" h="782258">
                  <a:moveTo>
                    <a:pt x="0" y="0"/>
                  </a:moveTo>
                  <a:lnTo>
                    <a:pt x="472471" y="0"/>
                  </a:lnTo>
                  <a:lnTo>
                    <a:pt x="863600" y="391129"/>
                  </a:lnTo>
                  <a:lnTo>
                    <a:pt x="472471" y="782258"/>
                  </a:lnTo>
                  <a:lnTo>
                    <a:pt x="0" y="7822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TextBox 163">
              <a:extLst>
                <a:ext uri="{FF2B5EF4-FFF2-40B4-BE49-F238E27FC236}">
                  <a16:creationId xmlns:a16="http://schemas.microsoft.com/office/drawing/2014/main" id="{A2C08EB4-29BE-460D-9096-C238920ADE75}"/>
                </a:ext>
              </a:extLst>
            </p:cNvPr>
            <p:cNvSpPr txBox="1"/>
            <p:nvPr/>
          </p:nvSpPr>
          <p:spPr>
            <a:xfrm>
              <a:off x="9581378" y="1856539"/>
              <a:ext cx="997665" cy="316893"/>
            </a:xfrm>
            <a:prstGeom prst="rect">
              <a:avLst/>
            </a:prstGeom>
            <a:noFill/>
          </p:spPr>
          <p:txBody>
            <a:bodyPr wrap="square" rtlCol="0">
              <a:spAutoFit/>
            </a:bodyPr>
            <a:lstStyle/>
            <a:p>
              <a:pPr algn="ctr"/>
              <a:r>
                <a:rPr lang="en-US" sz="2800" b="1" dirty="0">
                  <a:solidFill>
                    <a:srgbClr val="FF0000"/>
                  </a:solidFill>
                  <a:latin typeface="Century Gothic" panose="020B0502020202020204" pitchFamily="34" charset="0"/>
                </a:rPr>
                <a:t>12</a:t>
              </a:r>
            </a:p>
          </p:txBody>
        </p:sp>
        <p:sp>
          <p:nvSpPr>
            <p:cNvPr id="167" name="TextBox 166">
              <a:extLst>
                <a:ext uri="{FF2B5EF4-FFF2-40B4-BE49-F238E27FC236}">
                  <a16:creationId xmlns:a16="http://schemas.microsoft.com/office/drawing/2014/main" id="{B8DA7010-89DA-4F2B-B2D2-25DB7E0F8A11}"/>
                </a:ext>
              </a:extLst>
            </p:cNvPr>
            <p:cNvSpPr txBox="1"/>
            <p:nvPr/>
          </p:nvSpPr>
          <p:spPr>
            <a:xfrm>
              <a:off x="6191668" y="1595198"/>
              <a:ext cx="3548370" cy="571766"/>
            </a:xfrm>
            <a:prstGeom prst="rect">
              <a:avLst/>
            </a:prstGeom>
            <a:noFill/>
          </p:spPr>
          <p:txBody>
            <a:bodyPr wrap="square" rtlCol="0">
              <a:spAutoFit/>
            </a:bodyPr>
            <a:lstStyle/>
            <a:p>
              <a:pPr algn="ctr"/>
              <a:r>
                <a:rPr lang="ar-SY" sz="1600" b="1" dirty="0"/>
                <a:t>أثنى على موقفه و أيده: (( رد الأب: أحسنت يا عادل،  فالطائرة وسيلة للسفر،  تحمل ركابا من أجناس مختلفة و أديان، و لابد أن نريهم...))</a:t>
              </a:r>
              <a:endParaRPr lang="en-US" sz="1600" dirty="0">
                <a:solidFill>
                  <a:schemeClr val="bg1"/>
                </a:solidFill>
                <a:latin typeface="Century Gothic" panose="020B0502020202020204" pitchFamily="34" charset="0"/>
              </a:endParaRPr>
            </a:p>
          </p:txBody>
        </p:sp>
      </p:grpSp>
      <p:sp>
        <p:nvSpPr>
          <p:cNvPr id="132" name="Rectangle 131">
            <a:extLst>
              <a:ext uri="{FF2B5EF4-FFF2-40B4-BE49-F238E27FC236}">
                <a16:creationId xmlns:a16="http://schemas.microsoft.com/office/drawing/2014/main" id="{6BFDAD8F-6B94-4591-B12C-E0DE13E30274}"/>
              </a:ext>
            </a:extLst>
          </p:cNvPr>
          <p:cNvSpPr/>
          <p:nvPr/>
        </p:nvSpPr>
        <p:spPr>
          <a:xfrm rot="16200000">
            <a:off x="-1477217" y="2817943"/>
            <a:ext cx="12192000" cy="59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11E17BC4-856C-42AF-AE43-9B344EBE909A}"/>
              </a:ext>
            </a:extLst>
          </p:cNvPr>
          <p:cNvGrpSpPr/>
          <p:nvPr/>
        </p:nvGrpSpPr>
        <p:grpSpPr>
          <a:xfrm rot="5400000">
            <a:off x="-2338855" y="1060970"/>
            <a:ext cx="12320337" cy="1026695"/>
            <a:chOff x="0" y="740228"/>
            <a:chExt cx="12575280" cy="1047940"/>
          </a:xfrm>
        </p:grpSpPr>
        <p:grpSp>
          <p:nvGrpSpPr>
            <p:cNvPr id="33" name="Group 32">
              <a:extLst>
                <a:ext uri="{FF2B5EF4-FFF2-40B4-BE49-F238E27FC236}">
                  <a16:creationId xmlns:a16="http://schemas.microsoft.com/office/drawing/2014/main" id="{184708BF-1635-4B92-8F17-0859F97631CD}"/>
                </a:ext>
              </a:extLst>
            </p:cNvPr>
            <p:cNvGrpSpPr/>
            <p:nvPr/>
          </p:nvGrpSpPr>
          <p:grpSpPr>
            <a:xfrm>
              <a:off x="0" y="740228"/>
              <a:ext cx="1047940" cy="1047940"/>
              <a:chOff x="653143" y="2598057"/>
              <a:chExt cx="1047940" cy="1047940"/>
            </a:xfrm>
          </p:grpSpPr>
          <p:sp>
            <p:nvSpPr>
              <p:cNvPr id="94" name="Rectangle 93">
                <a:extLst>
                  <a:ext uri="{FF2B5EF4-FFF2-40B4-BE49-F238E27FC236}">
                    <a16:creationId xmlns:a16="http://schemas.microsoft.com/office/drawing/2014/main" id="{C7EBD9DD-2706-4ECF-8B55-D0DB7CDF7AA3}"/>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157AA2A9-C285-45D8-AD64-249B46F0378F}"/>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4ED66A0C-09BB-42F1-96DC-8532E500CAED}"/>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2F57CFCE-B004-4171-A3E4-8530A7A3A22B}"/>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FB1510F6-F17A-4C68-805A-9736C432D7E9}"/>
                </a:ext>
              </a:extLst>
            </p:cNvPr>
            <p:cNvGrpSpPr/>
            <p:nvPr/>
          </p:nvGrpSpPr>
          <p:grpSpPr>
            <a:xfrm>
              <a:off x="1047940" y="740228"/>
              <a:ext cx="1047940" cy="1047940"/>
              <a:chOff x="653143" y="2598057"/>
              <a:chExt cx="1047940" cy="1047940"/>
            </a:xfrm>
          </p:grpSpPr>
          <p:sp>
            <p:nvSpPr>
              <p:cNvPr id="90" name="Rectangle 89">
                <a:extLst>
                  <a:ext uri="{FF2B5EF4-FFF2-40B4-BE49-F238E27FC236}">
                    <a16:creationId xmlns:a16="http://schemas.microsoft.com/office/drawing/2014/main" id="{B3B04BE1-45CD-443E-8208-49E3D494C5E0}"/>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20C9B480-1D27-4451-810E-4B0DD69C4C10}"/>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27FE358F-750C-4858-8480-C90925C46C65}"/>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9F0FAC0F-24A8-481B-9B3F-6E13ABD7D3EB}"/>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1050B191-5E18-4A8A-BC06-B12FFF6CDD3D}"/>
                </a:ext>
              </a:extLst>
            </p:cNvPr>
            <p:cNvGrpSpPr/>
            <p:nvPr/>
          </p:nvGrpSpPr>
          <p:grpSpPr>
            <a:xfrm>
              <a:off x="2095880" y="740228"/>
              <a:ext cx="1047940" cy="1047940"/>
              <a:chOff x="653143" y="2598057"/>
              <a:chExt cx="1047940" cy="1047940"/>
            </a:xfrm>
          </p:grpSpPr>
          <p:sp>
            <p:nvSpPr>
              <p:cNvPr id="86" name="Rectangle 85">
                <a:extLst>
                  <a:ext uri="{FF2B5EF4-FFF2-40B4-BE49-F238E27FC236}">
                    <a16:creationId xmlns:a16="http://schemas.microsoft.com/office/drawing/2014/main" id="{E46E2841-4FBD-4C42-A22D-06C0C3106A0B}"/>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6A1C5D88-915B-4D9C-AE01-74541A8C1D81}"/>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50BD5788-8702-4101-B07D-3551869FD621}"/>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0FC071E1-83EA-487D-9D9E-B77B3EA14164}"/>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a:extLst>
                <a:ext uri="{FF2B5EF4-FFF2-40B4-BE49-F238E27FC236}">
                  <a16:creationId xmlns:a16="http://schemas.microsoft.com/office/drawing/2014/main" id="{7E80E9F1-78F7-4FD2-9B73-B1A685F73E5C}"/>
                </a:ext>
              </a:extLst>
            </p:cNvPr>
            <p:cNvGrpSpPr/>
            <p:nvPr/>
          </p:nvGrpSpPr>
          <p:grpSpPr>
            <a:xfrm>
              <a:off x="3143820" y="740228"/>
              <a:ext cx="1047940" cy="1047940"/>
              <a:chOff x="653143" y="2598057"/>
              <a:chExt cx="1047940" cy="1047940"/>
            </a:xfrm>
          </p:grpSpPr>
          <p:sp>
            <p:nvSpPr>
              <p:cNvPr id="82" name="Rectangle 81">
                <a:extLst>
                  <a:ext uri="{FF2B5EF4-FFF2-40B4-BE49-F238E27FC236}">
                    <a16:creationId xmlns:a16="http://schemas.microsoft.com/office/drawing/2014/main" id="{E75BB112-3ACB-4100-B8A0-7A41F050E4AC}"/>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806D3401-B302-405A-AAAC-A49DAF03BF86}"/>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224765DB-ECFB-4881-81DA-9F106436EBE8}"/>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F44C1C5D-90B8-40B9-AEBF-53040E124A3B}"/>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290EB735-38B6-466B-B815-90E86A90E767}"/>
                </a:ext>
              </a:extLst>
            </p:cNvPr>
            <p:cNvGrpSpPr/>
            <p:nvPr/>
          </p:nvGrpSpPr>
          <p:grpSpPr>
            <a:xfrm>
              <a:off x="4191760" y="740228"/>
              <a:ext cx="1047940" cy="1047940"/>
              <a:chOff x="653143" y="2598057"/>
              <a:chExt cx="1047940" cy="1047940"/>
            </a:xfrm>
          </p:grpSpPr>
          <p:sp>
            <p:nvSpPr>
              <p:cNvPr id="78" name="Rectangle 77">
                <a:extLst>
                  <a:ext uri="{FF2B5EF4-FFF2-40B4-BE49-F238E27FC236}">
                    <a16:creationId xmlns:a16="http://schemas.microsoft.com/office/drawing/2014/main" id="{BB5DE159-192E-4B6A-81A0-93EAF37249B9}"/>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3044A4FC-1995-4D1B-ACA9-6FA356878BF3}"/>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9B926D06-3312-478F-AA68-0D939A9783EE}"/>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7918E269-9C79-4B4C-B18A-B60FD61502F1}"/>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7C9F71E8-5991-47C7-A44F-1D8DA36BB98A}"/>
                </a:ext>
              </a:extLst>
            </p:cNvPr>
            <p:cNvGrpSpPr/>
            <p:nvPr/>
          </p:nvGrpSpPr>
          <p:grpSpPr>
            <a:xfrm>
              <a:off x="5239700" y="740228"/>
              <a:ext cx="1047940" cy="1047940"/>
              <a:chOff x="653143" y="2598057"/>
              <a:chExt cx="1047940" cy="1047940"/>
            </a:xfrm>
          </p:grpSpPr>
          <p:sp>
            <p:nvSpPr>
              <p:cNvPr id="74" name="Rectangle 73">
                <a:extLst>
                  <a:ext uri="{FF2B5EF4-FFF2-40B4-BE49-F238E27FC236}">
                    <a16:creationId xmlns:a16="http://schemas.microsoft.com/office/drawing/2014/main" id="{0DCDEDD8-E4E4-450E-84F9-67046D727B0A}"/>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1BC61C25-8785-4531-9629-E2FF7C5255A9}"/>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F3093610-C0ED-49A5-97FD-B334139333F8}"/>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6232A6DB-96A1-4090-B74A-BDC6AA795D7F}"/>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BD600233-006F-44D1-8C60-C46AD3CBD066}"/>
                </a:ext>
              </a:extLst>
            </p:cNvPr>
            <p:cNvGrpSpPr/>
            <p:nvPr/>
          </p:nvGrpSpPr>
          <p:grpSpPr>
            <a:xfrm>
              <a:off x="6287640" y="740228"/>
              <a:ext cx="1047940" cy="1047940"/>
              <a:chOff x="653143" y="2598057"/>
              <a:chExt cx="1047940" cy="1047940"/>
            </a:xfrm>
          </p:grpSpPr>
          <p:sp>
            <p:nvSpPr>
              <p:cNvPr id="70" name="Rectangle 69">
                <a:extLst>
                  <a:ext uri="{FF2B5EF4-FFF2-40B4-BE49-F238E27FC236}">
                    <a16:creationId xmlns:a16="http://schemas.microsoft.com/office/drawing/2014/main" id="{EB19915A-5C1C-47E7-BD99-1E4DCECE5A45}"/>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8381C3B5-DECE-496F-B826-2832734138D5}"/>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8E155916-CEA9-4020-A3EC-57DCD1627D31}"/>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ADEB3B87-02A8-449E-B828-DA2784C1B62B}"/>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69E1D7AC-B19C-44A4-B75C-CE491D34A90C}"/>
                </a:ext>
              </a:extLst>
            </p:cNvPr>
            <p:cNvGrpSpPr/>
            <p:nvPr/>
          </p:nvGrpSpPr>
          <p:grpSpPr>
            <a:xfrm>
              <a:off x="7335580" y="740228"/>
              <a:ext cx="1047940" cy="1047940"/>
              <a:chOff x="653143" y="2598057"/>
              <a:chExt cx="1047940" cy="1047940"/>
            </a:xfrm>
          </p:grpSpPr>
          <p:sp>
            <p:nvSpPr>
              <p:cNvPr id="66" name="Rectangle 65">
                <a:extLst>
                  <a:ext uri="{FF2B5EF4-FFF2-40B4-BE49-F238E27FC236}">
                    <a16:creationId xmlns:a16="http://schemas.microsoft.com/office/drawing/2014/main" id="{856D34E5-3313-41A8-88D9-1074D3E590BC}"/>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28992091-51D3-4D72-80D5-654298BD55D4}"/>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2F5F8C81-ACAC-4222-96EB-3F5102729E14}"/>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FBB7FA89-AC96-4F7D-99C4-8BA3C0CB728C}"/>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D446AF41-DD48-4533-BF0F-6A600F584D75}"/>
                </a:ext>
              </a:extLst>
            </p:cNvPr>
            <p:cNvGrpSpPr/>
            <p:nvPr/>
          </p:nvGrpSpPr>
          <p:grpSpPr>
            <a:xfrm>
              <a:off x="8383520" y="740228"/>
              <a:ext cx="1047940" cy="1047940"/>
              <a:chOff x="653143" y="2598057"/>
              <a:chExt cx="1047940" cy="1047940"/>
            </a:xfrm>
          </p:grpSpPr>
          <p:sp>
            <p:nvSpPr>
              <p:cNvPr id="62" name="Rectangle 61">
                <a:extLst>
                  <a:ext uri="{FF2B5EF4-FFF2-40B4-BE49-F238E27FC236}">
                    <a16:creationId xmlns:a16="http://schemas.microsoft.com/office/drawing/2014/main" id="{39075565-C99C-479D-98C1-405E2720900D}"/>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83B0AD82-4166-416B-8AE1-120A7A85BD4D}"/>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8864843A-3A95-420D-B675-DD6C8169C02C}"/>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A44D7B28-3F36-4690-A04B-92910BBF0EA6}"/>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a:extLst>
                <a:ext uri="{FF2B5EF4-FFF2-40B4-BE49-F238E27FC236}">
                  <a16:creationId xmlns:a16="http://schemas.microsoft.com/office/drawing/2014/main" id="{08BD38F7-388E-42AC-BE66-55B260F0DBFF}"/>
                </a:ext>
              </a:extLst>
            </p:cNvPr>
            <p:cNvGrpSpPr/>
            <p:nvPr/>
          </p:nvGrpSpPr>
          <p:grpSpPr>
            <a:xfrm>
              <a:off x="9431460" y="740228"/>
              <a:ext cx="1047940" cy="1047940"/>
              <a:chOff x="653143" y="2598057"/>
              <a:chExt cx="1047940" cy="1047940"/>
            </a:xfrm>
          </p:grpSpPr>
          <p:sp>
            <p:nvSpPr>
              <p:cNvPr id="58" name="Rectangle 57">
                <a:extLst>
                  <a:ext uri="{FF2B5EF4-FFF2-40B4-BE49-F238E27FC236}">
                    <a16:creationId xmlns:a16="http://schemas.microsoft.com/office/drawing/2014/main" id="{B5524CB2-8438-42F8-A973-BBA0A870D408}"/>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E6B706A-A4EC-4DB3-B37F-9128B02BD386}"/>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4458A96-457E-4410-9EC3-B65848FD3580}"/>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B93BF011-79C2-4076-AD3B-48A6AA889FE4}"/>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914D7187-E3BE-435C-83B6-C17ECC09DA16}"/>
                </a:ext>
              </a:extLst>
            </p:cNvPr>
            <p:cNvGrpSpPr/>
            <p:nvPr/>
          </p:nvGrpSpPr>
          <p:grpSpPr>
            <a:xfrm>
              <a:off x="10479400" y="740228"/>
              <a:ext cx="1047940" cy="1047940"/>
              <a:chOff x="653143" y="2598057"/>
              <a:chExt cx="1047940" cy="1047940"/>
            </a:xfrm>
          </p:grpSpPr>
          <p:sp>
            <p:nvSpPr>
              <p:cNvPr id="54" name="Rectangle 53">
                <a:extLst>
                  <a:ext uri="{FF2B5EF4-FFF2-40B4-BE49-F238E27FC236}">
                    <a16:creationId xmlns:a16="http://schemas.microsoft.com/office/drawing/2014/main" id="{B6A2AF67-4E97-411E-9122-088B6DA9C0E5}"/>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526B4D99-9AAB-487E-84AA-5F578ADCE149}"/>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51ADB04E-6762-4CF7-97FB-4AD44F3F5B54}"/>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4C394C43-FF2E-4BC8-B4D3-2E97159139EC}"/>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87DDE638-F0A3-48FB-BCAB-038374EBD973}"/>
                </a:ext>
              </a:extLst>
            </p:cNvPr>
            <p:cNvGrpSpPr/>
            <p:nvPr/>
          </p:nvGrpSpPr>
          <p:grpSpPr>
            <a:xfrm>
              <a:off x="11527340" y="740228"/>
              <a:ext cx="1047940" cy="1047940"/>
              <a:chOff x="653143" y="2598057"/>
              <a:chExt cx="1047940" cy="1047940"/>
            </a:xfrm>
          </p:grpSpPr>
          <p:sp>
            <p:nvSpPr>
              <p:cNvPr id="50" name="Rectangle 49">
                <a:extLst>
                  <a:ext uri="{FF2B5EF4-FFF2-40B4-BE49-F238E27FC236}">
                    <a16:creationId xmlns:a16="http://schemas.microsoft.com/office/drawing/2014/main" id="{FE586259-A198-47BE-8081-92065472CC94}"/>
                  </a:ext>
                </a:extLst>
              </p:cNvPr>
              <p:cNvSpPr/>
              <p:nvPr/>
            </p:nvSpPr>
            <p:spPr>
              <a:xfrm>
                <a:off x="653143" y="259805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A5E31B3-6A5F-422D-A257-1CE29078E1DB}"/>
                  </a:ext>
                </a:extLst>
              </p:cNvPr>
              <p:cNvSpPr/>
              <p:nvPr/>
            </p:nvSpPr>
            <p:spPr>
              <a:xfrm>
                <a:off x="653143" y="312202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2A22C4EE-2CF7-4A9F-8B12-33414A504EAF}"/>
                  </a:ext>
                </a:extLst>
              </p:cNvPr>
              <p:cNvSpPr/>
              <p:nvPr/>
            </p:nvSpPr>
            <p:spPr>
              <a:xfrm>
                <a:off x="1177113" y="2598057"/>
                <a:ext cx="523970" cy="523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D3AA2AF0-48C6-4546-84D3-FCF9E280821B}"/>
                  </a:ext>
                </a:extLst>
              </p:cNvPr>
              <p:cNvSpPr/>
              <p:nvPr/>
            </p:nvSpPr>
            <p:spPr>
              <a:xfrm>
                <a:off x="1177113" y="3122027"/>
                <a:ext cx="523970" cy="52397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6" name="Group 35">
            <a:extLst>
              <a:ext uri="{FF2B5EF4-FFF2-40B4-BE49-F238E27FC236}">
                <a16:creationId xmlns:a16="http://schemas.microsoft.com/office/drawing/2014/main" id="{B408EBD8-08DE-4559-9423-2AF9739B7EAA}"/>
              </a:ext>
            </a:extLst>
          </p:cNvPr>
          <p:cNvGrpSpPr/>
          <p:nvPr/>
        </p:nvGrpSpPr>
        <p:grpSpPr>
          <a:xfrm rot="5400000">
            <a:off x="7361167" y="-879811"/>
            <a:ext cx="678397" cy="4949841"/>
            <a:chOff x="4157153" y="1550132"/>
            <a:chExt cx="1045692" cy="5307868"/>
          </a:xfrm>
        </p:grpSpPr>
        <p:sp>
          <p:nvSpPr>
            <p:cNvPr id="12" name="Rectangle 11">
              <a:extLst>
                <a:ext uri="{FF2B5EF4-FFF2-40B4-BE49-F238E27FC236}">
                  <a16:creationId xmlns:a16="http://schemas.microsoft.com/office/drawing/2014/main" id="{FB530F70-C84F-479B-AFE0-340189920763}"/>
                </a:ext>
              </a:extLst>
            </p:cNvPr>
            <p:cNvSpPr/>
            <p:nvPr/>
          </p:nvSpPr>
          <p:spPr>
            <a:xfrm>
              <a:off x="4215798" y="1684929"/>
              <a:ext cx="987047" cy="5173071"/>
            </a:xfrm>
            <a:prstGeom prst="rect">
              <a:avLst/>
            </a:prstGeom>
            <a:solidFill>
              <a:srgbClr val="91C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B1D66339-FCF6-45B3-AD7E-11D9F0BCCCA6}"/>
                </a:ext>
              </a:extLst>
            </p:cNvPr>
            <p:cNvSpPr txBox="1"/>
            <p:nvPr/>
          </p:nvSpPr>
          <p:spPr>
            <a:xfrm rot="16200000">
              <a:off x="4355012" y="1509739"/>
              <a:ext cx="725714" cy="806499"/>
            </a:xfrm>
            <a:prstGeom prst="rect">
              <a:avLst/>
            </a:prstGeom>
            <a:noFill/>
          </p:spPr>
          <p:txBody>
            <a:bodyPr wrap="square" rtlCol="0">
              <a:spAutoFit/>
            </a:bodyPr>
            <a:lstStyle/>
            <a:p>
              <a:pPr algn="ctr"/>
              <a:r>
                <a:rPr lang="en-US" sz="2800" b="1" dirty="0">
                  <a:solidFill>
                    <a:srgbClr val="FF0000"/>
                  </a:solidFill>
                  <a:latin typeface="Oswald" panose="02000503000000000000" pitchFamily="2" charset="0"/>
                </a:rPr>
                <a:t>10</a:t>
              </a:r>
            </a:p>
          </p:txBody>
        </p:sp>
        <p:sp>
          <p:nvSpPr>
            <p:cNvPr id="20" name="TextBox 19">
              <a:extLst>
                <a:ext uri="{FF2B5EF4-FFF2-40B4-BE49-F238E27FC236}">
                  <a16:creationId xmlns:a16="http://schemas.microsoft.com/office/drawing/2014/main" id="{589B56A3-48DE-4952-800F-BD50702E025F}"/>
                </a:ext>
              </a:extLst>
            </p:cNvPr>
            <p:cNvSpPr txBox="1"/>
            <p:nvPr/>
          </p:nvSpPr>
          <p:spPr>
            <a:xfrm>
              <a:off x="4157153" y="2071463"/>
              <a:ext cx="1043705" cy="4359708"/>
            </a:xfrm>
            <a:prstGeom prst="rect">
              <a:avLst/>
            </a:prstGeom>
            <a:noFill/>
          </p:spPr>
          <p:txBody>
            <a:bodyPr vert="vert270" wrap="square" rtlCol="0">
              <a:spAutoFit/>
            </a:bodyPr>
            <a:lstStyle/>
            <a:p>
              <a:pPr algn="r"/>
              <a:r>
                <a:rPr lang="ar-SY" sz="1600" b="1" dirty="0"/>
                <a:t>استحسن الوالد موقف عادل من الأطفال الذين يركضون في ممرات الطائرة،  كيف ذلك؟  أقرأ ما يدعم إجابتي من النص.</a:t>
              </a:r>
              <a:endParaRPr lang="en-US" sz="1600" dirty="0">
                <a:solidFill>
                  <a:schemeClr val="bg1"/>
                </a:solidFill>
                <a:latin typeface="Century Gothic" panose="020B0502020202020204" pitchFamily="34" charset="0"/>
              </a:endParaRPr>
            </a:p>
          </p:txBody>
        </p:sp>
      </p:grpSp>
      <p:grpSp>
        <p:nvGrpSpPr>
          <p:cNvPr id="37" name="Group 36">
            <a:extLst>
              <a:ext uri="{FF2B5EF4-FFF2-40B4-BE49-F238E27FC236}">
                <a16:creationId xmlns:a16="http://schemas.microsoft.com/office/drawing/2014/main" id="{57BC805F-DBE8-4A55-BBCB-B20CA57DAA83}"/>
              </a:ext>
            </a:extLst>
          </p:cNvPr>
          <p:cNvGrpSpPr/>
          <p:nvPr/>
        </p:nvGrpSpPr>
        <p:grpSpPr>
          <a:xfrm rot="5400000">
            <a:off x="7569176" y="1413519"/>
            <a:ext cx="677999" cy="4579138"/>
            <a:chOff x="6037404" y="1384540"/>
            <a:chExt cx="1045081" cy="4579138"/>
          </a:xfrm>
        </p:grpSpPr>
        <p:sp>
          <p:nvSpPr>
            <p:cNvPr id="13" name="Rectangle 12">
              <a:extLst>
                <a:ext uri="{FF2B5EF4-FFF2-40B4-BE49-F238E27FC236}">
                  <a16:creationId xmlns:a16="http://schemas.microsoft.com/office/drawing/2014/main" id="{E71DF5EF-8AE6-4704-B22E-382794FACFEF}"/>
                </a:ext>
              </a:extLst>
            </p:cNvPr>
            <p:cNvSpPr/>
            <p:nvPr/>
          </p:nvSpPr>
          <p:spPr>
            <a:xfrm>
              <a:off x="6037404" y="1519473"/>
              <a:ext cx="987047" cy="381486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2F18658-6386-4EBD-B0E9-C0F9CA80E485}"/>
                </a:ext>
              </a:extLst>
            </p:cNvPr>
            <p:cNvSpPr txBox="1"/>
            <p:nvPr/>
          </p:nvSpPr>
          <p:spPr>
            <a:xfrm rot="16200000">
              <a:off x="6194180" y="1344146"/>
              <a:ext cx="725714" cy="806501"/>
            </a:xfrm>
            <a:prstGeom prst="rect">
              <a:avLst/>
            </a:prstGeom>
            <a:noFill/>
          </p:spPr>
          <p:txBody>
            <a:bodyPr wrap="square" rtlCol="0">
              <a:spAutoFit/>
            </a:bodyPr>
            <a:lstStyle/>
            <a:p>
              <a:pPr algn="ctr"/>
              <a:r>
                <a:rPr lang="en-US" sz="2800" b="1" dirty="0">
                  <a:solidFill>
                    <a:srgbClr val="7030A0"/>
                  </a:solidFill>
                  <a:latin typeface="Oswald" panose="02000503000000000000" pitchFamily="2" charset="0"/>
                </a:rPr>
                <a:t>11</a:t>
              </a:r>
            </a:p>
          </p:txBody>
        </p:sp>
        <p:sp>
          <p:nvSpPr>
            <p:cNvPr id="23" name="TextBox 22">
              <a:extLst>
                <a:ext uri="{FF2B5EF4-FFF2-40B4-BE49-F238E27FC236}">
                  <a16:creationId xmlns:a16="http://schemas.microsoft.com/office/drawing/2014/main" id="{9F0608D7-3CBC-4093-B26C-AA63A8904F4D}"/>
                </a:ext>
              </a:extLst>
            </p:cNvPr>
            <p:cNvSpPr txBox="1"/>
            <p:nvPr/>
          </p:nvSpPr>
          <p:spPr>
            <a:xfrm>
              <a:off x="6038777" y="1853410"/>
              <a:ext cx="1043708" cy="4110268"/>
            </a:xfrm>
            <a:prstGeom prst="rect">
              <a:avLst/>
            </a:prstGeom>
            <a:noFill/>
          </p:spPr>
          <p:txBody>
            <a:bodyPr vert="vert270" wrap="square" rtlCol="0">
              <a:spAutoFit/>
            </a:bodyPr>
            <a:lstStyle/>
            <a:p>
              <a:pPr algn="r"/>
              <a:r>
                <a:rPr lang="ar-SY" sz="1600" b="1" dirty="0"/>
                <a:t>هل يمكن أن أحاكي عادلاً في تصرفه؟</a:t>
              </a:r>
            </a:p>
            <a:p>
              <a:pPr algn="r"/>
              <a:r>
                <a:rPr lang="ar-SY" sz="1600" b="1" dirty="0"/>
                <a:t>  أعلل إجابتي. </a:t>
              </a:r>
              <a:endParaRPr lang="en-US" sz="1600" dirty="0">
                <a:solidFill>
                  <a:schemeClr val="bg1"/>
                </a:solidFill>
                <a:latin typeface="Century Gothic" panose="020B0502020202020204" pitchFamily="34" charset="0"/>
              </a:endParaRPr>
            </a:p>
          </p:txBody>
        </p:sp>
      </p:grpSp>
      <p:pic>
        <p:nvPicPr>
          <p:cNvPr id="8" name="Picture 7">
            <a:extLst>
              <a:ext uri="{FF2B5EF4-FFF2-40B4-BE49-F238E27FC236}">
                <a16:creationId xmlns:a16="http://schemas.microsoft.com/office/drawing/2014/main" id="{387C87C7-2A22-4EE0-82F3-CE271CD027B7}"/>
              </a:ext>
            </a:extLst>
          </p:cNvPr>
          <p:cNvPicPr>
            <a:picLocks/>
          </p:cNvPicPr>
          <p:nvPr/>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l="33705" t="17171" r="18267" b="12323"/>
          <a:stretch/>
        </p:blipFill>
        <p:spPr>
          <a:xfrm rot="16200000">
            <a:off x="4336005" y="664057"/>
            <a:ext cx="1001558" cy="1856034"/>
          </a:xfrm>
          <a:prstGeom prst="rect">
            <a:avLst/>
          </a:prstGeom>
          <a:effectLst>
            <a:outerShdw blurRad="127000" dist="38100" dir="2700000" algn="tl" rotWithShape="0">
              <a:prstClr val="black">
                <a:alpha val="40000"/>
              </a:prstClr>
            </a:outerShdw>
          </a:effectLst>
          <a:scene3d>
            <a:camera prst="orthographicFront"/>
            <a:lightRig rig="brightRoom" dir="t"/>
          </a:scene3d>
          <a:sp3d prstMaterial="powder"/>
        </p:spPr>
      </p:pic>
      <p:pic>
        <p:nvPicPr>
          <p:cNvPr id="9" name="Picture 8">
            <a:extLst>
              <a:ext uri="{FF2B5EF4-FFF2-40B4-BE49-F238E27FC236}">
                <a16:creationId xmlns:a16="http://schemas.microsoft.com/office/drawing/2014/main" id="{B8845260-57A1-44D1-A99D-70DF879F22F5}"/>
              </a:ext>
            </a:extLst>
          </p:cNvPr>
          <p:cNvPicPr>
            <a:picLocks/>
          </p:cNvPicPr>
          <p:nvPr/>
        </p:nvPicPr>
        <p:blipFill rotWithShape="1">
          <a:blip r:embed="rId4" cstate="print">
            <a:duotone>
              <a:prstClr val="black"/>
              <a:srgbClr val="FF0000">
                <a:tint val="45000"/>
                <a:satMod val="400000"/>
              </a:srgb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33705" t="17171" r="18267" b="12323"/>
          <a:stretch/>
        </p:blipFill>
        <p:spPr>
          <a:xfrm rot="16200000">
            <a:off x="5300247" y="2712108"/>
            <a:ext cx="1026013" cy="1901352"/>
          </a:xfrm>
          <a:prstGeom prst="rect">
            <a:avLst/>
          </a:prstGeom>
          <a:effectLst>
            <a:outerShdw blurRad="127000" dist="38100" dir="2700000" algn="tl" rotWithShape="0">
              <a:prstClr val="black">
                <a:alpha val="40000"/>
              </a:prstClr>
            </a:outerShdw>
          </a:effectLst>
          <a:scene3d>
            <a:camera prst="orthographicFront"/>
            <a:lightRig rig="brightRoom" dir="t"/>
          </a:scene3d>
          <a:sp3d prstMaterial="powder"/>
        </p:spPr>
      </p:pic>
      <p:sp>
        <p:nvSpPr>
          <p:cNvPr id="98" name="Rectangle 97">
            <a:extLst>
              <a:ext uri="{FF2B5EF4-FFF2-40B4-BE49-F238E27FC236}">
                <a16:creationId xmlns:a16="http://schemas.microsoft.com/office/drawing/2014/main" id="{EE3964CC-89D0-4B43-9417-9292894F7B4B}"/>
              </a:ext>
            </a:extLst>
          </p:cNvPr>
          <p:cNvSpPr/>
          <p:nvPr/>
        </p:nvSpPr>
        <p:spPr>
          <a:xfrm rot="16200000">
            <a:off x="4947245" y="-7093967"/>
            <a:ext cx="2161429" cy="124333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oup 98">
            <a:extLst>
              <a:ext uri="{FF2B5EF4-FFF2-40B4-BE49-F238E27FC236}">
                <a16:creationId xmlns:a16="http://schemas.microsoft.com/office/drawing/2014/main" id="{2B3E80BF-2004-448F-B91D-3E6E21AEDFF9}"/>
              </a:ext>
            </a:extLst>
          </p:cNvPr>
          <p:cNvGrpSpPr/>
          <p:nvPr/>
        </p:nvGrpSpPr>
        <p:grpSpPr>
          <a:xfrm rot="16200000">
            <a:off x="4762300" y="-6857550"/>
            <a:ext cx="404457" cy="14515570"/>
            <a:chOff x="1602369" y="1769040"/>
            <a:chExt cx="404457" cy="5826408"/>
          </a:xfrm>
          <a:effectLst>
            <a:outerShdw blurRad="50800" dist="38100" dir="8100000" algn="tr" rotWithShape="0">
              <a:prstClr val="black">
                <a:alpha val="40000"/>
              </a:prstClr>
            </a:outerShdw>
          </a:effectLst>
        </p:grpSpPr>
        <p:grpSp>
          <p:nvGrpSpPr>
            <p:cNvPr id="100" name="Group 99">
              <a:extLst>
                <a:ext uri="{FF2B5EF4-FFF2-40B4-BE49-F238E27FC236}">
                  <a16:creationId xmlns:a16="http://schemas.microsoft.com/office/drawing/2014/main" id="{995EF4BB-ECF2-4D45-8434-77E14DC50F6C}"/>
                </a:ext>
              </a:extLst>
            </p:cNvPr>
            <p:cNvGrpSpPr/>
            <p:nvPr/>
          </p:nvGrpSpPr>
          <p:grpSpPr>
            <a:xfrm>
              <a:off x="1602369" y="1769040"/>
              <a:ext cx="388965" cy="1148848"/>
              <a:chOff x="1602369" y="1769040"/>
              <a:chExt cx="388965" cy="1148848"/>
            </a:xfrm>
          </p:grpSpPr>
          <p:sp>
            <p:nvSpPr>
              <p:cNvPr id="113" name="Rectangle 112">
                <a:extLst>
                  <a:ext uri="{FF2B5EF4-FFF2-40B4-BE49-F238E27FC236}">
                    <a16:creationId xmlns:a16="http://schemas.microsoft.com/office/drawing/2014/main" id="{6998E1F8-7DAC-4AC3-852C-282D41D19E4E}"/>
                  </a:ext>
                </a:extLst>
              </p:cNvPr>
              <p:cNvSpPr/>
              <p:nvPr/>
            </p:nvSpPr>
            <p:spPr>
              <a:xfrm>
                <a:off x="1608165" y="1769040"/>
                <a:ext cx="383169" cy="577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A97C0385-A11D-4DBD-A1E2-484F418D57A2}"/>
                  </a:ext>
                </a:extLst>
              </p:cNvPr>
              <p:cNvSpPr/>
              <p:nvPr/>
            </p:nvSpPr>
            <p:spPr>
              <a:xfrm>
                <a:off x="1602369" y="2340372"/>
                <a:ext cx="383169"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D23AF87-62F8-4543-89DF-0509BC8F2545}"/>
                </a:ext>
              </a:extLst>
            </p:cNvPr>
            <p:cNvGrpSpPr/>
            <p:nvPr/>
          </p:nvGrpSpPr>
          <p:grpSpPr>
            <a:xfrm>
              <a:off x="1606242" y="2938430"/>
              <a:ext cx="388965" cy="1148848"/>
              <a:chOff x="1602369" y="1769040"/>
              <a:chExt cx="388965" cy="1148848"/>
            </a:xfrm>
          </p:grpSpPr>
          <p:sp>
            <p:nvSpPr>
              <p:cNvPr id="111" name="Rectangle 110">
                <a:extLst>
                  <a:ext uri="{FF2B5EF4-FFF2-40B4-BE49-F238E27FC236}">
                    <a16:creationId xmlns:a16="http://schemas.microsoft.com/office/drawing/2014/main" id="{F4BD2409-D1F4-42EF-8F7B-611CEADCD7A5}"/>
                  </a:ext>
                </a:extLst>
              </p:cNvPr>
              <p:cNvSpPr/>
              <p:nvPr/>
            </p:nvSpPr>
            <p:spPr>
              <a:xfrm>
                <a:off x="1608165" y="1769040"/>
                <a:ext cx="383169" cy="577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1771B369-47C5-4420-A2B1-C7F55FA7C92A}"/>
                  </a:ext>
                </a:extLst>
              </p:cNvPr>
              <p:cNvSpPr/>
              <p:nvPr/>
            </p:nvSpPr>
            <p:spPr>
              <a:xfrm>
                <a:off x="1602369" y="2340372"/>
                <a:ext cx="383169"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105D5C0F-30DB-41FD-A7ED-0F6C115C5D11}"/>
                </a:ext>
              </a:extLst>
            </p:cNvPr>
            <p:cNvGrpSpPr/>
            <p:nvPr/>
          </p:nvGrpSpPr>
          <p:grpSpPr>
            <a:xfrm>
              <a:off x="1610115" y="4107820"/>
              <a:ext cx="388965" cy="1148848"/>
              <a:chOff x="1602369" y="1769040"/>
              <a:chExt cx="388965" cy="1148848"/>
            </a:xfrm>
          </p:grpSpPr>
          <p:sp>
            <p:nvSpPr>
              <p:cNvPr id="109" name="Rectangle 108">
                <a:extLst>
                  <a:ext uri="{FF2B5EF4-FFF2-40B4-BE49-F238E27FC236}">
                    <a16:creationId xmlns:a16="http://schemas.microsoft.com/office/drawing/2014/main" id="{0C6EFA1F-CDB1-40ED-9F18-58DCEFC84AEF}"/>
                  </a:ext>
                </a:extLst>
              </p:cNvPr>
              <p:cNvSpPr/>
              <p:nvPr/>
            </p:nvSpPr>
            <p:spPr>
              <a:xfrm>
                <a:off x="1608165" y="1769040"/>
                <a:ext cx="383169" cy="577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6F174F64-D6D6-48AC-8C1C-EFE3E75D4235}"/>
                  </a:ext>
                </a:extLst>
              </p:cNvPr>
              <p:cNvSpPr/>
              <p:nvPr/>
            </p:nvSpPr>
            <p:spPr>
              <a:xfrm>
                <a:off x="1602369" y="2340372"/>
                <a:ext cx="383169"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03" name="Group 102">
              <a:extLst>
                <a:ext uri="{FF2B5EF4-FFF2-40B4-BE49-F238E27FC236}">
                  <a16:creationId xmlns:a16="http://schemas.microsoft.com/office/drawing/2014/main" id="{D388060E-91C0-4C53-9D18-870145D64951}"/>
                </a:ext>
              </a:extLst>
            </p:cNvPr>
            <p:cNvGrpSpPr/>
            <p:nvPr/>
          </p:nvGrpSpPr>
          <p:grpSpPr>
            <a:xfrm>
              <a:off x="1613988" y="5277210"/>
              <a:ext cx="388965" cy="1148848"/>
              <a:chOff x="1602369" y="1769040"/>
              <a:chExt cx="388965" cy="1148848"/>
            </a:xfrm>
          </p:grpSpPr>
          <p:sp>
            <p:nvSpPr>
              <p:cNvPr id="107" name="Rectangle 106">
                <a:extLst>
                  <a:ext uri="{FF2B5EF4-FFF2-40B4-BE49-F238E27FC236}">
                    <a16:creationId xmlns:a16="http://schemas.microsoft.com/office/drawing/2014/main" id="{D277C2F9-B784-4F45-965B-5D9A69987DC9}"/>
                  </a:ext>
                </a:extLst>
              </p:cNvPr>
              <p:cNvSpPr/>
              <p:nvPr/>
            </p:nvSpPr>
            <p:spPr>
              <a:xfrm>
                <a:off x="1608165" y="1769040"/>
                <a:ext cx="383169" cy="577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740DD383-36CD-4F85-9875-1BEA19F94806}"/>
                  </a:ext>
                </a:extLst>
              </p:cNvPr>
              <p:cNvSpPr/>
              <p:nvPr/>
            </p:nvSpPr>
            <p:spPr>
              <a:xfrm>
                <a:off x="1602369" y="2340372"/>
                <a:ext cx="383169"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4" name="Group 103">
              <a:extLst>
                <a:ext uri="{FF2B5EF4-FFF2-40B4-BE49-F238E27FC236}">
                  <a16:creationId xmlns:a16="http://schemas.microsoft.com/office/drawing/2014/main" id="{D1880F82-0F04-4438-84FA-50000BF44F0E}"/>
                </a:ext>
              </a:extLst>
            </p:cNvPr>
            <p:cNvGrpSpPr/>
            <p:nvPr/>
          </p:nvGrpSpPr>
          <p:grpSpPr>
            <a:xfrm>
              <a:off x="1617861" y="6446600"/>
              <a:ext cx="388965" cy="1148848"/>
              <a:chOff x="1602369" y="1769040"/>
              <a:chExt cx="388965" cy="1148848"/>
            </a:xfrm>
          </p:grpSpPr>
          <p:sp>
            <p:nvSpPr>
              <p:cNvPr id="105" name="Rectangle 104">
                <a:extLst>
                  <a:ext uri="{FF2B5EF4-FFF2-40B4-BE49-F238E27FC236}">
                    <a16:creationId xmlns:a16="http://schemas.microsoft.com/office/drawing/2014/main" id="{BAFB200F-B000-4910-B8CD-D719800434B8}"/>
                  </a:ext>
                </a:extLst>
              </p:cNvPr>
              <p:cNvSpPr/>
              <p:nvPr/>
            </p:nvSpPr>
            <p:spPr>
              <a:xfrm>
                <a:off x="1608165" y="1769040"/>
                <a:ext cx="383169" cy="577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DB005A30-69AA-482A-AAA5-A0D3E1C45E4B}"/>
                  </a:ext>
                </a:extLst>
              </p:cNvPr>
              <p:cNvSpPr/>
              <p:nvPr/>
            </p:nvSpPr>
            <p:spPr>
              <a:xfrm>
                <a:off x="1602369" y="2340372"/>
                <a:ext cx="383169"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37" name="Rectangle 136">
            <a:extLst>
              <a:ext uri="{FF2B5EF4-FFF2-40B4-BE49-F238E27FC236}">
                <a16:creationId xmlns:a16="http://schemas.microsoft.com/office/drawing/2014/main" id="{5F2CAA13-D95A-428D-A098-789184A11851}"/>
              </a:ext>
            </a:extLst>
          </p:cNvPr>
          <p:cNvSpPr/>
          <p:nvPr/>
        </p:nvSpPr>
        <p:spPr>
          <a:xfrm>
            <a:off x="172266" y="19762"/>
            <a:ext cx="206214" cy="6858000"/>
          </a:xfrm>
          <a:prstGeom prst="rect">
            <a:avLst/>
          </a:prstGeom>
          <a:gradFill flip="none" rotWithShape="1">
            <a:gsLst>
              <a:gs pos="0">
                <a:schemeClr val="tx1"/>
              </a:gs>
              <a:gs pos="59000">
                <a:schemeClr val="bg1"/>
              </a:gs>
              <a:gs pos="85000">
                <a:schemeClr val="bg1">
                  <a:lumMod val="50000"/>
                </a:schemeClr>
              </a:gs>
              <a:gs pos="17000">
                <a:schemeClr val="bg1">
                  <a:lumMod val="50000"/>
                </a:schemeClr>
              </a:gs>
              <a:gs pos="100000">
                <a:schemeClr val="tx1"/>
              </a:gs>
            </a:gsLst>
            <a:lin ang="0" scaled="1"/>
            <a:tileRect/>
          </a:gradFill>
          <a:ln>
            <a:noFill/>
          </a:ln>
          <a:effectLst>
            <a:outerShdw blurRad="50800" dist="889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8" name="Group 147">
            <a:extLst>
              <a:ext uri="{FF2B5EF4-FFF2-40B4-BE49-F238E27FC236}">
                <a16:creationId xmlns:a16="http://schemas.microsoft.com/office/drawing/2014/main" id="{8D2528A2-EE10-4F67-9F89-10F9C25DACD5}"/>
              </a:ext>
            </a:extLst>
          </p:cNvPr>
          <p:cNvGrpSpPr/>
          <p:nvPr/>
        </p:nvGrpSpPr>
        <p:grpSpPr>
          <a:xfrm>
            <a:off x="51762" y="3433856"/>
            <a:ext cx="3245774" cy="756108"/>
            <a:chOff x="5745536" y="3408110"/>
            <a:chExt cx="5039977" cy="1063732"/>
          </a:xfrm>
        </p:grpSpPr>
        <p:sp>
          <p:nvSpPr>
            <p:cNvPr id="149" name="Arrow: Pentagon 148">
              <a:extLst>
                <a:ext uri="{FF2B5EF4-FFF2-40B4-BE49-F238E27FC236}">
                  <a16:creationId xmlns:a16="http://schemas.microsoft.com/office/drawing/2014/main" id="{D8267A00-A083-44C5-A029-C4BE7CEB98C3}"/>
                </a:ext>
              </a:extLst>
            </p:cNvPr>
            <p:cNvSpPr/>
            <p:nvPr/>
          </p:nvSpPr>
          <p:spPr>
            <a:xfrm>
              <a:off x="6178788" y="3689584"/>
              <a:ext cx="4378178" cy="782258"/>
            </a:xfrm>
            <a:prstGeom prst="homePlate">
              <a:avLst/>
            </a:prstGeom>
            <a:solidFill>
              <a:schemeClr val="tx1">
                <a:alpha val="23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49">
              <a:extLst>
                <a:ext uri="{FF2B5EF4-FFF2-40B4-BE49-F238E27FC236}">
                  <a16:creationId xmlns:a16="http://schemas.microsoft.com/office/drawing/2014/main" id="{7BFAFE3D-9537-4EFC-8326-5F10FF35D742}"/>
                </a:ext>
              </a:extLst>
            </p:cNvPr>
            <p:cNvSpPr/>
            <p:nvPr/>
          </p:nvSpPr>
          <p:spPr>
            <a:xfrm>
              <a:off x="5745536" y="3408110"/>
              <a:ext cx="387645" cy="782258"/>
            </a:xfrm>
            <a:prstGeom prst="rect">
              <a:avLst/>
            </a:prstGeom>
            <a:solidFill>
              <a:schemeClr val="tx1">
                <a:alpha val="23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a:extLst>
                <a:ext uri="{FF2B5EF4-FFF2-40B4-BE49-F238E27FC236}">
                  <a16:creationId xmlns:a16="http://schemas.microsoft.com/office/drawing/2014/main" id="{6E01F85A-F553-42BF-8788-E68C06FF3A23}"/>
                </a:ext>
              </a:extLst>
            </p:cNvPr>
            <p:cNvSpPr/>
            <p:nvPr/>
          </p:nvSpPr>
          <p:spPr>
            <a:xfrm>
              <a:off x="5902177" y="3478907"/>
              <a:ext cx="387645" cy="782258"/>
            </a:xfrm>
            <a:prstGeom prst="rect">
              <a:avLst/>
            </a:prstGeom>
            <a:gradFill flip="none" rotWithShape="1">
              <a:gsLst>
                <a:gs pos="1770">
                  <a:schemeClr val="tx1"/>
                </a:gs>
                <a:gs pos="18000">
                  <a:srgbClr val="006666"/>
                </a:gs>
                <a:gs pos="59000">
                  <a:srgbClr val="00CC99"/>
                </a:gs>
                <a:gs pos="74000">
                  <a:srgbClr val="009999"/>
                </a:gs>
                <a:gs pos="33000">
                  <a:srgbClr val="009999"/>
                </a:gs>
                <a:gs pos="92000">
                  <a:schemeClr val="tx1"/>
                </a:gs>
                <a:gs pos="84000">
                  <a:srgbClr val="00666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2" name="Arrow: Pentagon 151">
              <a:extLst>
                <a:ext uri="{FF2B5EF4-FFF2-40B4-BE49-F238E27FC236}">
                  <a16:creationId xmlns:a16="http://schemas.microsoft.com/office/drawing/2014/main" id="{EEC3A623-1E2E-45DA-A69A-21183BA6FC45}"/>
                </a:ext>
              </a:extLst>
            </p:cNvPr>
            <p:cNvSpPr/>
            <p:nvPr/>
          </p:nvSpPr>
          <p:spPr>
            <a:xfrm>
              <a:off x="6289822" y="3478907"/>
              <a:ext cx="4378178" cy="782258"/>
            </a:xfrm>
            <a:prstGeom prst="homePlate">
              <a:avLst/>
            </a:prstGeom>
            <a:solidFill>
              <a:srgbClr val="F1A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Freeform: Shape 152">
              <a:extLst>
                <a:ext uri="{FF2B5EF4-FFF2-40B4-BE49-F238E27FC236}">
                  <a16:creationId xmlns:a16="http://schemas.microsoft.com/office/drawing/2014/main" id="{BBAF6800-C0E5-4D1B-8079-D88B88CF2AF0}"/>
                </a:ext>
              </a:extLst>
            </p:cNvPr>
            <p:cNvSpPr/>
            <p:nvPr/>
          </p:nvSpPr>
          <p:spPr>
            <a:xfrm>
              <a:off x="9848555" y="3478907"/>
              <a:ext cx="863600" cy="782258"/>
            </a:xfrm>
            <a:custGeom>
              <a:avLst/>
              <a:gdLst>
                <a:gd name="connsiteX0" fmla="*/ 0 w 863600"/>
                <a:gd name="connsiteY0" fmla="*/ 0 h 782258"/>
                <a:gd name="connsiteX1" fmla="*/ 472471 w 863600"/>
                <a:gd name="connsiteY1" fmla="*/ 0 h 782258"/>
                <a:gd name="connsiteX2" fmla="*/ 863600 w 863600"/>
                <a:gd name="connsiteY2" fmla="*/ 391129 h 782258"/>
                <a:gd name="connsiteX3" fmla="*/ 472471 w 863600"/>
                <a:gd name="connsiteY3" fmla="*/ 782258 h 782258"/>
                <a:gd name="connsiteX4" fmla="*/ 0 w 863600"/>
                <a:gd name="connsiteY4" fmla="*/ 782258 h 782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600" h="782258">
                  <a:moveTo>
                    <a:pt x="0" y="0"/>
                  </a:moveTo>
                  <a:lnTo>
                    <a:pt x="472471" y="0"/>
                  </a:lnTo>
                  <a:lnTo>
                    <a:pt x="863600" y="391129"/>
                  </a:lnTo>
                  <a:lnTo>
                    <a:pt x="472471" y="782258"/>
                  </a:lnTo>
                  <a:lnTo>
                    <a:pt x="0" y="7822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TextBox 153">
              <a:extLst>
                <a:ext uri="{FF2B5EF4-FFF2-40B4-BE49-F238E27FC236}">
                  <a16:creationId xmlns:a16="http://schemas.microsoft.com/office/drawing/2014/main" id="{868EC8EB-A4D1-413B-91E9-D5F3C8DC9F03}"/>
                </a:ext>
              </a:extLst>
            </p:cNvPr>
            <p:cNvSpPr txBox="1"/>
            <p:nvPr/>
          </p:nvSpPr>
          <p:spPr>
            <a:xfrm>
              <a:off x="9780758" y="3611743"/>
              <a:ext cx="1004755" cy="736093"/>
            </a:xfrm>
            <a:prstGeom prst="rect">
              <a:avLst/>
            </a:prstGeom>
            <a:noFill/>
          </p:spPr>
          <p:txBody>
            <a:bodyPr wrap="square" rtlCol="0">
              <a:spAutoFit/>
            </a:bodyPr>
            <a:lstStyle/>
            <a:p>
              <a:pPr algn="ctr"/>
              <a:r>
                <a:rPr lang="en-US" sz="2800" b="1" dirty="0">
                  <a:solidFill>
                    <a:srgbClr val="7030A0"/>
                  </a:solidFill>
                  <a:latin typeface="Century Gothic" panose="020B0502020202020204" pitchFamily="34" charset="0"/>
                </a:rPr>
                <a:t>11</a:t>
              </a:r>
            </a:p>
          </p:txBody>
        </p:sp>
        <p:sp>
          <p:nvSpPr>
            <p:cNvPr id="157" name="TextBox 156">
              <a:extLst>
                <a:ext uri="{FF2B5EF4-FFF2-40B4-BE49-F238E27FC236}">
                  <a16:creationId xmlns:a16="http://schemas.microsoft.com/office/drawing/2014/main" id="{A7991284-E9D5-471D-9208-21E1150C42EB}"/>
                </a:ext>
              </a:extLst>
            </p:cNvPr>
            <p:cNvSpPr txBox="1"/>
            <p:nvPr/>
          </p:nvSpPr>
          <p:spPr>
            <a:xfrm>
              <a:off x="6086184" y="3505703"/>
              <a:ext cx="4051060" cy="822692"/>
            </a:xfrm>
            <a:prstGeom prst="rect">
              <a:avLst/>
            </a:prstGeom>
            <a:noFill/>
          </p:spPr>
          <p:txBody>
            <a:bodyPr wrap="square" rtlCol="0">
              <a:spAutoFit/>
            </a:bodyPr>
            <a:lstStyle/>
            <a:p>
              <a:pPr algn="ctr"/>
              <a:r>
                <a:rPr lang="ar-SY" sz="1600" b="1" dirty="0"/>
                <a:t>نعم،  لأنه ألتزم بالنظام و لم يحدث ضجيجا و إرباكا للمضيفين. </a:t>
              </a:r>
              <a:endParaRPr lang="en-US" sz="1600" dirty="0">
                <a:solidFill>
                  <a:schemeClr val="bg1"/>
                </a:solidFill>
                <a:latin typeface="Century Gothic" panose="020B0502020202020204" pitchFamily="34" charset="0"/>
              </a:endParaRPr>
            </a:p>
          </p:txBody>
        </p:sp>
      </p:grpSp>
      <p:sp>
        <p:nvSpPr>
          <p:cNvPr id="213" name="Rectangle 3">
            <a:extLst>
              <a:ext uri="{FF2B5EF4-FFF2-40B4-BE49-F238E27FC236}">
                <a16:creationId xmlns:a16="http://schemas.microsoft.com/office/drawing/2014/main" id="{A650EE87-109A-4FFC-B85B-9C8EF6F3F81E}"/>
              </a:ext>
            </a:extLst>
          </p:cNvPr>
          <p:cNvSpPr/>
          <p:nvPr/>
        </p:nvSpPr>
        <p:spPr>
          <a:xfrm>
            <a:off x="9962498" y="0"/>
            <a:ext cx="2369127" cy="6882964"/>
          </a:xfrm>
          <a:prstGeom prst="rect">
            <a:avLst/>
          </a:prstGeom>
          <a:solidFill>
            <a:srgbClr val="394551"/>
          </a:solidFill>
          <a:ln>
            <a:noFill/>
          </a:ln>
          <a:effectLst>
            <a:outerShdw blurRad="203200" dist="165100" dir="8100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Freeform: Shape 15">
            <a:extLst>
              <a:ext uri="{FF2B5EF4-FFF2-40B4-BE49-F238E27FC236}">
                <a16:creationId xmlns:a16="http://schemas.microsoft.com/office/drawing/2014/main" id="{F4E55228-552B-4BD1-B0B6-B030A6B8087C}"/>
              </a:ext>
            </a:extLst>
          </p:cNvPr>
          <p:cNvSpPr/>
          <p:nvPr/>
        </p:nvSpPr>
        <p:spPr>
          <a:xfrm flipV="1">
            <a:off x="9962495" y="1937984"/>
            <a:ext cx="2369127" cy="541422"/>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C0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Rectangle 6">
            <a:extLst>
              <a:ext uri="{FF2B5EF4-FFF2-40B4-BE49-F238E27FC236}">
                <a16:creationId xmlns:a16="http://schemas.microsoft.com/office/drawing/2014/main" id="{3C8FC663-0353-4E6E-B772-6136B2A1A6C7}"/>
              </a:ext>
            </a:extLst>
          </p:cNvPr>
          <p:cNvSpPr/>
          <p:nvPr/>
        </p:nvSpPr>
        <p:spPr>
          <a:xfrm>
            <a:off x="9962494" y="2479406"/>
            <a:ext cx="1812760" cy="2025313"/>
          </a:xfrm>
          <a:prstGeom prst="rect">
            <a:avLst/>
          </a:prstGeom>
          <a:solidFill>
            <a:srgbClr val="1B2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7" name="Group 9">
            <a:extLst>
              <a:ext uri="{FF2B5EF4-FFF2-40B4-BE49-F238E27FC236}">
                <a16:creationId xmlns:a16="http://schemas.microsoft.com/office/drawing/2014/main" id="{F19CB0CF-105C-4C4F-8E44-3E29B15F3E0E}"/>
              </a:ext>
            </a:extLst>
          </p:cNvPr>
          <p:cNvGrpSpPr/>
          <p:nvPr/>
        </p:nvGrpSpPr>
        <p:grpSpPr>
          <a:xfrm>
            <a:off x="10725021" y="2054066"/>
            <a:ext cx="422036" cy="100487"/>
            <a:chOff x="2432178" y="1589141"/>
            <a:chExt cx="422036" cy="100487"/>
          </a:xfrm>
        </p:grpSpPr>
        <p:sp>
          <p:nvSpPr>
            <p:cNvPr id="218" name="Light1">
              <a:extLst>
                <a:ext uri="{FF2B5EF4-FFF2-40B4-BE49-F238E27FC236}">
                  <a16:creationId xmlns:a16="http://schemas.microsoft.com/office/drawing/2014/main" id="{56DD5D2D-6AB0-4B7C-98A4-DB080266E35C}"/>
                </a:ext>
              </a:extLst>
            </p:cNvPr>
            <p:cNvSpPr/>
            <p:nvPr/>
          </p:nvSpPr>
          <p:spPr>
            <a:xfrm rot="16200000">
              <a:off x="2604384" y="1416938"/>
              <a:ext cx="77628"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9" name="Oval 20">
              <a:extLst>
                <a:ext uri="{FF2B5EF4-FFF2-40B4-BE49-F238E27FC236}">
                  <a16:creationId xmlns:a16="http://schemas.microsoft.com/office/drawing/2014/main" id="{EAC20CE0-B6D8-47A9-BA99-A971031F1970}"/>
                </a:ext>
              </a:extLst>
            </p:cNvPr>
            <p:cNvSpPr/>
            <p:nvPr/>
          </p:nvSpPr>
          <p:spPr>
            <a:xfrm>
              <a:off x="2432178" y="1643909"/>
              <a:ext cx="422032" cy="45719"/>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0" name="Oval 10">
            <a:extLst>
              <a:ext uri="{FF2B5EF4-FFF2-40B4-BE49-F238E27FC236}">
                <a16:creationId xmlns:a16="http://schemas.microsoft.com/office/drawing/2014/main" id="{3AFCDB30-5930-4D98-9A2B-96F9446EF2C3}"/>
              </a:ext>
            </a:extLst>
          </p:cNvPr>
          <p:cNvSpPr/>
          <p:nvPr/>
        </p:nvSpPr>
        <p:spPr>
          <a:xfrm>
            <a:off x="10890938" y="2108834"/>
            <a:ext cx="90202" cy="113813"/>
          </a:xfrm>
          <a:prstGeom prst="ellipse">
            <a:avLst/>
          </a:prstGeom>
          <a:solidFill>
            <a:schemeClr val="bg1"/>
          </a:solidFill>
          <a:ln>
            <a:noFill/>
          </a:ln>
          <a:effectLst>
            <a:glow rad="254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oup 12">
            <a:extLst>
              <a:ext uri="{FF2B5EF4-FFF2-40B4-BE49-F238E27FC236}">
                <a16:creationId xmlns:a16="http://schemas.microsoft.com/office/drawing/2014/main" id="{AFD528B4-9773-44C9-AA05-400F5E14FCB5}"/>
              </a:ext>
            </a:extLst>
          </p:cNvPr>
          <p:cNvGrpSpPr/>
          <p:nvPr/>
        </p:nvGrpSpPr>
        <p:grpSpPr>
          <a:xfrm>
            <a:off x="10361973" y="1870854"/>
            <a:ext cx="1184557" cy="1101140"/>
            <a:chOff x="381259" y="1883160"/>
            <a:chExt cx="1184557" cy="1101140"/>
          </a:xfrm>
        </p:grpSpPr>
        <p:grpSp>
          <p:nvGrpSpPr>
            <p:cNvPr id="222" name="Group 11">
              <a:extLst>
                <a:ext uri="{FF2B5EF4-FFF2-40B4-BE49-F238E27FC236}">
                  <a16:creationId xmlns:a16="http://schemas.microsoft.com/office/drawing/2014/main" id="{05111B57-645F-45A4-BD21-9851AC6A1B08}"/>
                </a:ext>
              </a:extLst>
            </p:cNvPr>
            <p:cNvGrpSpPr/>
            <p:nvPr/>
          </p:nvGrpSpPr>
          <p:grpSpPr>
            <a:xfrm>
              <a:off x="381259" y="2129310"/>
              <a:ext cx="1184557" cy="854990"/>
              <a:chOff x="367418" y="2096843"/>
              <a:chExt cx="1184557" cy="854990"/>
            </a:xfrm>
          </p:grpSpPr>
          <p:sp>
            <p:nvSpPr>
              <p:cNvPr id="224" name="Flowchart: Manual Operation 24">
                <a:extLst>
                  <a:ext uri="{FF2B5EF4-FFF2-40B4-BE49-F238E27FC236}">
                    <a16:creationId xmlns:a16="http://schemas.microsoft.com/office/drawing/2014/main" id="{6AD2585D-80A6-4283-9DFF-61C6DD7D2E28}"/>
                  </a:ext>
                </a:extLst>
              </p:cNvPr>
              <p:cNvSpPr/>
              <p:nvPr/>
            </p:nvSpPr>
            <p:spPr>
              <a:xfrm flipV="1">
                <a:off x="367418" y="2096843"/>
                <a:ext cx="1184557" cy="85499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604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604"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 name="Flowchart: Manual Operation 24">
                <a:extLst>
                  <a:ext uri="{FF2B5EF4-FFF2-40B4-BE49-F238E27FC236}">
                    <a16:creationId xmlns:a16="http://schemas.microsoft.com/office/drawing/2014/main" id="{D5D655EE-BE3F-46DB-BB74-F3D6ACE217E3}"/>
                  </a:ext>
                </a:extLst>
              </p:cNvPr>
              <p:cNvSpPr/>
              <p:nvPr/>
            </p:nvSpPr>
            <p:spPr>
              <a:xfrm flipV="1">
                <a:off x="514603" y="2117757"/>
                <a:ext cx="890189" cy="64252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430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430"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3" name="Flowchart: Manual Operation 24">
              <a:extLst>
                <a:ext uri="{FF2B5EF4-FFF2-40B4-BE49-F238E27FC236}">
                  <a16:creationId xmlns:a16="http://schemas.microsoft.com/office/drawing/2014/main" id="{4E13F46C-4766-4B65-B42A-EB157CF86FB8}"/>
                </a:ext>
              </a:extLst>
            </p:cNvPr>
            <p:cNvSpPr/>
            <p:nvPr/>
          </p:nvSpPr>
          <p:spPr>
            <a:xfrm flipV="1">
              <a:off x="629298" y="1883160"/>
              <a:ext cx="660399" cy="85202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65000">
                  <a:srgbClr val="FFFFFF">
                    <a:lumMod val="0"/>
                    <a:lumOff val="100000"/>
                    <a:alpha val="18000"/>
                  </a:srgbClr>
                </a:gs>
                <a:gs pos="36000">
                  <a:srgbClr val="00FFFF">
                    <a:alpha val="80000"/>
                  </a:srgbClr>
                </a:gs>
                <a:gs pos="0">
                  <a:srgbClr val="00FFFF"/>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6" name="Oval 17">
            <a:extLst>
              <a:ext uri="{FF2B5EF4-FFF2-40B4-BE49-F238E27FC236}">
                <a16:creationId xmlns:a16="http://schemas.microsoft.com/office/drawing/2014/main" id="{AAD442B8-ED74-4063-9010-2E7B5F0886D8}"/>
              </a:ext>
            </a:extLst>
          </p:cNvPr>
          <p:cNvSpPr/>
          <p:nvPr/>
        </p:nvSpPr>
        <p:spPr>
          <a:xfrm>
            <a:off x="10604630" y="712134"/>
            <a:ext cx="900997" cy="900997"/>
          </a:xfrm>
          <a:prstGeom prst="ellipse">
            <a:avLst/>
          </a:prstGeom>
          <a:solidFill>
            <a:srgbClr val="39455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Picture 16">
            <a:extLst>
              <a:ext uri="{FF2B5EF4-FFF2-40B4-BE49-F238E27FC236}">
                <a16:creationId xmlns:a16="http://schemas.microsoft.com/office/drawing/2014/main" id="{5BCE99D9-251B-47B0-80CC-0AB4529BEB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7609" y="869082"/>
            <a:ext cx="600958" cy="5971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229" name="Group 21">
            <a:extLst>
              <a:ext uri="{FF2B5EF4-FFF2-40B4-BE49-F238E27FC236}">
                <a16:creationId xmlns:a16="http://schemas.microsoft.com/office/drawing/2014/main" id="{841406D0-9B78-4B69-ABC9-05A40A4C639C}"/>
              </a:ext>
            </a:extLst>
          </p:cNvPr>
          <p:cNvGrpSpPr/>
          <p:nvPr/>
        </p:nvGrpSpPr>
        <p:grpSpPr>
          <a:xfrm>
            <a:off x="9834887" y="2698094"/>
            <a:ext cx="2003394" cy="805723"/>
            <a:chOff x="-127609" y="2673130"/>
            <a:chExt cx="2003394" cy="805723"/>
          </a:xfrm>
        </p:grpSpPr>
        <p:sp>
          <p:nvSpPr>
            <p:cNvPr id="230" name="TextBox 35">
              <a:extLst>
                <a:ext uri="{FF2B5EF4-FFF2-40B4-BE49-F238E27FC236}">
                  <a16:creationId xmlns:a16="http://schemas.microsoft.com/office/drawing/2014/main" id="{BC81750F-28A6-407E-93EE-0E1F964AB942}"/>
                </a:ext>
              </a:extLst>
            </p:cNvPr>
            <p:cNvSpPr txBox="1"/>
            <p:nvPr/>
          </p:nvSpPr>
          <p:spPr>
            <a:xfrm>
              <a:off x="850854" y="2673130"/>
              <a:ext cx="184731" cy="369332"/>
            </a:xfrm>
            <a:prstGeom prst="rect">
              <a:avLst/>
            </a:prstGeom>
            <a:noFill/>
          </p:spPr>
          <p:txBody>
            <a:bodyPr wrap="none" rtlCol="0">
              <a:spAutoFit/>
            </a:bodyPr>
            <a:lstStyle/>
            <a:p>
              <a:pPr algn="ctr"/>
              <a:endParaRPr lang="en-US" dirty="0">
                <a:solidFill>
                  <a:srgbClr val="00FFFF"/>
                </a:solidFill>
                <a:latin typeface="Oswald" panose="02000503000000000000" pitchFamily="2" charset="0"/>
              </a:endParaRPr>
            </a:p>
          </p:txBody>
        </p:sp>
        <p:sp>
          <p:nvSpPr>
            <p:cNvPr id="231" name="TextBox 36">
              <a:extLst>
                <a:ext uri="{FF2B5EF4-FFF2-40B4-BE49-F238E27FC236}">
                  <a16:creationId xmlns:a16="http://schemas.microsoft.com/office/drawing/2014/main" id="{6300D852-9565-4201-AB55-7B8E87730B9F}"/>
                </a:ext>
              </a:extLst>
            </p:cNvPr>
            <p:cNvSpPr txBox="1"/>
            <p:nvPr/>
          </p:nvSpPr>
          <p:spPr>
            <a:xfrm>
              <a:off x="-127609" y="3078743"/>
              <a:ext cx="2003394" cy="400110"/>
            </a:xfrm>
            <a:prstGeom prst="rect">
              <a:avLst/>
            </a:prstGeom>
            <a:noFill/>
          </p:spPr>
          <p:txBody>
            <a:bodyPr wrap="square" rtlCol="0">
              <a:spAutoFit/>
            </a:bodyPr>
            <a:lstStyle/>
            <a:p>
              <a:pPr algn="ctr"/>
              <a:r>
                <a:rPr lang="ar-SY" sz="2000" dirty="0">
                  <a:solidFill>
                    <a:srgbClr val="33CCCC"/>
                  </a:solidFill>
                  <a:latin typeface="Helvetica" panose="020B0604020202020204" pitchFamily="34" charset="0"/>
                </a:rPr>
                <a:t>الفهم و الاستيعاب </a:t>
              </a:r>
              <a:endParaRPr lang="en-US" sz="2000" dirty="0">
                <a:solidFill>
                  <a:srgbClr val="33CCCC"/>
                </a:solidFill>
                <a:latin typeface="Helvetica" panose="020B0604020202020204" pitchFamily="34" charset="0"/>
              </a:endParaRPr>
            </a:p>
          </p:txBody>
        </p:sp>
      </p:grpSp>
      <p:sp>
        <p:nvSpPr>
          <p:cNvPr id="155" name="Freeform: Shape 14">
            <a:extLst>
              <a:ext uri="{FF2B5EF4-FFF2-40B4-BE49-F238E27FC236}">
                <a16:creationId xmlns:a16="http://schemas.microsoft.com/office/drawing/2014/main" id="{0717D05B-35AD-4750-83E6-217D3B5831DD}"/>
              </a:ext>
            </a:extLst>
          </p:cNvPr>
          <p:cNvSpPr/>
          <p:nvPr/>
        </p:nvSpPr>
        <p:spPr>
          <a:xfrm>
            <a:off x="9962494" y="4504719"/>
            <a:ext cx="2369127" cy="324853"/>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D0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2" name="TextBox 1">
            <a:extLst>
              <a:ext uri="{FF2B5EF4-FFF2-40B4-BE49-F238E27FC236}">
                <a16:creationId xmlns:a16="http://schemas.microsoft.com/office/drawing/2014/main" id="{C54F66CB-3E04-4C45-996C-7E6BA81E65FE}"/>
              </a:ext>
            </a:extLst>
          </p:cNvPr>
          <p:cNvSpPr txBox="1"/>
          <p:nvPr/>
        </p:nvSpPr>
        <p:spPr>
          <a:xfrm>
            <a:off x="10140939" y="3938663"/>
            <a:ext cx="1714283" cy="830997"/>
          </a:xfrm>
          <a:prstGeom prst="rect">
            <a:avLst/>
          </a:prstGeom>
          <a:noFill/>
          <a:effectLst>
            <a:outerShdw blurRad="88900" dist="215900" dir="1800000" sy="23000" kx="1200000" algn="br" rotWithShape="0">
              <a:prstClr val="black">
                <a:alpha val="46000"/>
              </a:prstClr>
            </a:outerShdw>
          </a:effectLst>
        </p:spPr>
        <p:txBody>
          <a:bodyPr wrap="square" rtlCol="0">
            <a:spAutoFit/>
          </a:bodyPr>
          <a:lstStyle/>
          <a:p>
            <a:pPr algn="ctr"/>
            <a:r>
              <a:rPr lang="ar-SY" sz="2400" b="1" dirty="0">
                <a:solidFill>
                  <a:srgbClr val="FF0000"/>
                </a:solidFill>
                <a:latin typeface="Oswald" panose="02000503000000000000" pitchFamily="2" charset="0"/>
              </a:rPr>
              <a:t>أولاً</a:t>
            </a:r>
          </a:p>
          <a:p>
            <a:pPr algn="ctr"/>
            <a:r>
              <a:rPr lang="ar-SY" sz="2400" b="1" dirty="0">
                <a:solidFill>
                  <a:srgbClr val="FFC000"/>
                </a:solidFill>
                <a:latin typeface="Oswald" panose="02000503000000000000" pitchFamily="2" charset="0"/>
              </a:rPr>
              <a:t>أجيب :</a:t>
            </a:r>
            <a:endParaRPr lang="en-US" sz="2400" b="1" dirty="0">
              <a:solidFill>
                <a:srgbClr val="FFC000"/>
              </a:solidFill>
              <a:latin typeface="Oswald" panose="02000503000000000000" pitchFamily="2" charset="0"/>
            </a:endParaRPr>
          </a:p>
        </p:txBody>
      </p:sp>
    </p:spTree>
    <p:extLst>
      <p:ext uri="{BB962C8B-B14F-4D97-AF65-F5344CB8AC3E}">
        <p14:creationId xmlns:p14="http://schemas.microsoft.com/office/powerpoint/2010/main" val="314786517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wipe(up)">
                                          <p:cBhvr>
                                            <p:cTn id="7" dur="200"/>
                                            <p:tgtEl>
                                              <p:spTgt spid="221"/>
                                            </p:tgtEl>
                                          </p:cBhvr>
                                        </p:animEffect>
                                      </p:childTnLst>
                                    </p:cTn>
                                  </p:par>
                                </p:childTnLst>
                              </p:cTn>
                            </p:par>
                            <p:par>
                              <p:cTn id="8" fill="hold">
                                <p:stCondLst>
                                  <p:cond delay="200"/>
                                </p:stCondLst>
                                <p:childTnLst>
                                  <p:par>
                                    <p:cTn id="9" presetID="22" presetClass="entr" presetSubtype="1" fill="hold" nodeType="afterEffect">
                                      <p:stCondLst>
                                        <p:cond delay="0"/>
                                      </p:stCondLst>
                                      <p:childTnLst>
                                        <p:set>
                                          <p:cBhvr>
                                            <p:cTn id="10" dur="1" fill="hold">
                                              <p:stCondLst>
                                                <p:cond delay="0"/>
                                              </p:stCondLst>
                                            </p:cTn>
                                            <p:tgtEl>
                                              <p:spTgt spid="229"/>
                                            </p:tgtEl>
                                            <p:attrNameLst>
                                              <p:attrName>style.visibility</p:attrName>
                                            </p:attrNameLst>
                                          </p:cBhvr>
                                          <p:to>
                                            <p:strVal val="visible"/>
                                          </p:to>
                                        </p:set>
                                        <p:animEffect transition="in" filter="wipe(up)">
                                          <p:cBhvr>
                                            <p:cTn id="11" dur="200"/>
                                            <p:tgtEl>
                                              <p:spTgt spid="229"/>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232"/>
                                            </p:tgtEl>
                                            <p:attrNameLst>
                                              <p:attrName>style.visibility</p:attrName>
                                            </p:attrNameLst>
                                          </p:cBhvr>
                                          <p:to>
                                            <p:strVal val="visible"/>
                                          </p:to>
                                        </p:set>
                                        <p:animEffect transition="in" filter="wipe(up)">
                                          <p:cBhvr>
                                            <p:cTn id="15" dur="500"/>
                                            <p:tgtEl>
                                              <p:spTgt spid="23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push.wav"/>
                                            </p:tgtEl>
                                          </p:cMediaNode>
                                        </p:audio>
                                      </p:subTnLst>
                                    </p:cTn>
                                  </p:par>
                                  <p:par>
                                    <p:cTn id="22" presetID="2" presetClass="entr" presetSubtype="2"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1+#ppt_w/2"/>
                                              </p:val>
                                            </p:tav>
                                            <p:tav tm="100000">
                                              <p:val>
                                                <p:strVal val="#ppt_x"/>
                                              </p:val>
                                            </p:tav>
                                          </p:tavLst>
                                        </p:anim>
                                        <p:anim calcmode="lin" valueType="num">
                                          <p:cBhvr additive="base">
                                            <p:cTn id="25"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14:presetBounceEnd="60000">
                                      <p:stCondLst>
                                        <p:cond delay="0"/>
                                      </p:stCondLst>
                                      <p:childTnLst>
                                        <p:set>
                                          <p:cBhvr>
                                            <p:cTn id="29" dur="1" fill="hold">
                                              <p:stCondLst>
                                                <p:cond delay="0"/>
                                              </p:stCondLst>
                                            </p:cTn>
                                            <p:tgtEl>
                                              <p:spTgt spid="158"/>
                                            </p:tgtEl>
                                            <p:attrNameLst>
                                              <p:attrName>style.visibility</p:attrName>
                                            </p:attrNameLst>
                                          </p:cBhvr>
                                          <p:to>
                                            <p:strVal val="visible"/>
                                          </p:to>
                                        </p:set>
                                        <p:anim calcmode="lin" valueType="num" p14:bounceEnd="60000">
                                          <p:cBhvr additive="base">
                                            <p:cTn id="30" dur="500" fill="hold"/>
                                            <p:tgtEl>
                                              <p:spTgt spid="158"/>
                                            </p:tgtEl>
                                            <p:attrNameLst>
                                              <p:attrName>ppt_x</p:attrName>
                                            </p:attrNameLst>
                                          </p:cBhvr>
                                          <p:tavLst>
                                            <p:tav tm="0">
                                              <p:val>
                                                <p:strVal val="#ppt_x"/>
                                              </p:val>
                                            </p:tav>
                                            <p:tav tm="100000">
                                              <p:val>
                                                <p:strVal val="#ppt_x"/>
                                              </p:val>
                                            </p:tav>
                                          </p:tavLst>
                                        </p:anim>
                                        <p:anim calcmode="lin" valueType="num" p14:bounceEnd="60000">
                                          <p:cBhvr additive="base">
                                            <p:cTn id="31" dur="500" fill="hold"/>
                                            <p:tgtEl>
                                              <p:spTgt spid="15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push.wav"/>
                                            </p:tgtEl>
                                          </p:cMediaNode>
                                        </p:audio>
                                      </p:subTnLst>
                                    </p:cTn>
                                  </p:par>
                                  <p:par>
                                    <p:cTn id="38" presetID="2" presetClass="entr" presetSubtype="2"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1+#ppt_w/2"/>
                                              </p:val>
                                            </p:tav>
                                            <p:tav tm="100000">
                                              <p:val>
                                                <p:strVal val="#ppt_x"/>
                                              </p:val>
                                            </p:tav>
                                          </p:tavLst>
                                        </p:anim>
                                        <p:anim calcmode="lin" valueType="num">
                                          <p:cBhvr additive="base">
                                            <p:cTn id="41"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14:presetBounceEnd="60000">
                                      <p:stCondLst>
                                        <p:cond delay="0"/>
                                      </p:stCondLst>
                                      <p:childTnLst>
                                        <p:set>
                                          <p:cBhvr>
                                            <p:cTn id="45" dur="1" fill="hold">
                                              <p:stCondLst>
                                                <p:cond delay="0"/>
                                              </p:stCondLst>
                                            </p:cTn>
                                            <p:tgtEl>
                                              <p:spTgt spid="148"/>
                                            </p:tgtEl>
                                            <p:attrNameLst>
                                              <p:attrName>style.visibility</p:attrName>
                                            </p:attrNameLst>
                                          </p:cBhvr>
                                          <p:to>
                                            <p:strVal val="visible"/>
                                          </p:to>
                                        </p:set>
                                        <p:anim calcmode="lin" valueType="num" p14:bounceEnd="60000">
                                          <p:cBhvr additive="base">
                                            <p:cTn id="46" dur="500" fill="hold"/>
                                            <p:tgtEl>
                                              <p:spTgt spid="148"/>
                                            </p:tgtEl>
                                            <p:attrNameLst>
                                              <p:attrName>ppt_x</p:attrName>
                                            </p:attrNameLst>
                                          </p:cBhvr>
                                          <p:tavLst>
                                            <p:tav tm="0">
                                              <p:val>
                                                <p:strVal val="#ppt_x"/>
                                              </p:val>
                                            </p:tav>
                                            <p:tav tm="100000">
                                              <p:val>
                                                <p:strVal val="#ppt_x"/>
                                              </p:val>
                                            </p:tav>
                                          </p:tavLst>
                                        </p:anim>
                                        <p:anim calcmode="lin" valueType="num" p14:bounceEnd="60000">
                                          <p:cBhvr additive="base">
                                            <p:cTn id="47"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wipe(up)">
                                          <p:cBhvr>
                                            <p:cTn id="7" dur="200"/>
                                            <p:tgtEl>
                                              <p:spTgt spid="221"/>
                                            </p:tgtEl>
                                          </p:cBhvr>
                                        </p:animEffect>
                                      </p:childTnLst>
                                    </p:cTn>
                                  </p:par>
                                </p:childTnLst>
                              </p:cTn>
                            </p:par>
                            <p:par>
                              <p:cTn id="8" fill="hold">
                                <p:stCondLst>
                                  <p:cond delay="200"/>
                                </p:stCondLst>
                                <p:childTnLst>
                                  <p:par>
                                    <p:cTn id="9" presetID="22" presetClass="entr" presetSubtype="1" fill="hold" nodeType="afterEffect">
                                      <p:stCondLst>
                                        <p:cond delay="0"/>
                                      </p:stCondLst>
                                      <p:childTnLst>
                                        <p:set>
                                          <p:cBhvr>
                                            <p:cTn id="10" dur="1" fill="hold">
                                              <p:stCondLst>
                                                <p:cond delay="0"/>
                                              </p:stCondLst>
                                            </p:cTn>
                                            <p:tgtEl>
                                              <p:spTgt spid="229"/>
                                            </p:tgtEl>
                                            <p:attrNameLst>
                                              <p:attrName>style.visibility</p:attrName>
                                            </p:attrNameLst>
                                          </p:cBhvr>
                                          <p:to>
                                            <p:strVal val="visible"/>
                                          </p:to>
                                        </p:set>
                                        <p:animEffect transition="in" filter="wipe(up)">
                                          <p:cBhvr>
                                            <p:cTn id="11" dur="200"/>
                                            <p:tgtEl>
                                              <p:spTgt spid="229"/>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232"/>
                                            </p:tgtEl>
                                            <p:attrNameLst>
                                              <p:attrName>style.visibility</p:attrName>
                                            </p:attrNameLst>
                                          </p:cBhvr>
                                          <p:to>
                                            <p:strVal val="visible"/>
                                          </p:to>
                                        </p:set>
                                        <p:animEffect transition="in" filter="wipe(up)">
                                          <p:cBhvr>
                                            <p:cTn id="15" dur="500"/>
                                            <p:tgtEl>
                                              <p:spTgt spid="23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7" name="push.wav"/>
                                            </p:tgtEl>
                                          </p:cMediaNode>
                                        </p:audio>
                                      </p:subTnLst>
                                    </p:cTn>
                                  </p:par>
                                  <p:par>
                                    <p:cTn id="22" presetID="2" presetClass="entr" presetSubtype="2"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1+#ppt_w/2"/>
                                              </p:val>
                                            </p:tav>
                                            <p:tav tm="100000">
                                              <p:val>
                                                <p:strVal val="#ppt_x"/>
                                              </p:val>
                                            </p:tav>
                                          </p:tavLst>
                                        </p:anim>
                                        <p:anim calcmode="lin" valueType="num">
                                          <p:cBhvr additive="base">
                                            <p:cTn id="25"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58"/>
                                            </p:tgtEl>
                                            <p:attrNameLst>
                                              <p:attrName>style.visibility</p:attrName>
                                            </p:attrNameLst>
                                          </p:cBhvr>
                                          <p:to>
                                            <p:strVal val="visible"/>
                                          </p:to>
                                        </p:set>
                                        <p:anim calcmode="lin" valueType="num">
                                          <p:cBhvr additive="base">
                                            <p:cTn id="30" dur="500" fill="hold"/>
                                            <p:tgtEl>
                                              <p:spTgt spid="158"/>
                                            </p:tgtEl>
                                            <p:attrNameLst>
                                              <p:attrName>ppt_x</p:attrName>
                                            </p:attrNameLst>
                                          </p:cBhvr>
                                          <p:tavLst>
                                            <p:tav tm="0">
                                              <p:val>
                                                <p:strVal val="#ppt_x"/>
                                              </p:val>
                                            </p:tav>
                                            <p:tav tm="100000">
                                              <p:val>
                                                <p:strVal val="#ppt_x"/>
                                              </p:val>
                                            </p:tav>
                                          </p:tavLst>
                                        </p:anim>
                                        <p:anim calcmode="lin" valueType="num">
                                          <p:cBhvr additive="base">
                                            <p:cTn id="31" dur="500" fill="hold"/>
                                            <p:tgtEl>
                                              <p:spTgt spid="15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7" name="push.wav"/>
                                            </p:tgtEl>
                                          </p:cMediaNode>
                                        </p:audio>
                                      </p:subTnLst>
                                    </p:cTn>
                                  </p:par>
                                  <p:par>
                                    <p:cTn id="38" presetID="2" presetClass="entr" presetSubtype="2"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1+#ppt_w/2"/>
                                              </p:val>
                                            </p:tav>
                                            <p:tav tm="100000">
                                              <p:val>
                                                <p:strVal val="#ppt_x"/>
                                              </p:val>
                                            </p:tav>
                                          </p:tavLst>
                                        </p:anim>
                                        <p:anim calcmode="lin" valueType="num">
                                          <p:cBhvr additive="base">
                                            <p:cTn id="41"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48"/>
                                            </p:tgtEl>
                                            <p:attrNameLst>
                                              <p:attrName>style.visibility</p:attrName>
                                            </p:attrNameLst>
                                          </p:cBhvr>
                                          <p:to>
                                            <p:strVal val="visible"/>
                                          </p:to>
                                        </p:set>
                                        <p:anim calcmode="lin" valueType="num">
                                          <p:cBhvr additive="base">
                                            <p:cTn id="46" dur="500" fill="hold"/>
                                            <p:tgtEl>
                                              <p:spTgt spid="148"/>
                                            </p:tgtEl>
                                            <p:attrNameLst>
                                              <p:attrName>ppt_x</p:attrName>
                                            </p:attrNameLst>
                                          </p:cBhvr>
                                          <p:tavLst>
                                            <p:tav tm="0">
                                              <p:val>
                                                <p:strVal val="#ppt_x"/>
                                              </p:val>
                                            </p:tav>
                                            <p:tav tm="100000">
                                              <p:val>
                                                <p:strVal val="#ppt_x"/>
                                              </p:val>
                                            </p:tav>
                                          </p:tavLst>
                                        </p:anim>
                                        <p:anim calcmode="lin" valueType="num">
                                          <p:cBhvr additive="base">
                                            <p:cTn id="47"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Freeform: Shape 84">
            <a:extLst>
              <a:ext uri="{FF2B5EF4-FFF2-40B4-BE49-F238E27FC236}">
                <a16:creationId xmlns:a16="http://schemas.microsoft.com/office/drawing/2014/main" id="{79CE565B-9F9B-4009-8B58-E960F8E5EA68}"/>
              </a:ext>
            </a:extLst>
          </p:cNvPr>
          <p:cNvSpPr/>
          <p:nvPr/>
        </p:nvSpPr>
        <p:spPr>
          <a:xfrm>
            <a:off x="7251" y="-493486"/>
            <a:ext cx="3329256" cy="7984420"/>
          </a:xfrm>
          <a:custGeom>
            <a:avLst/>
            <a:gdLst>
              <a:gd name="connsiteX0" fmla="*/ 0 w 3329256"/>
              <a:gd name="connsiteY0" fmla="*/ 0 h 7984420"/>
              <a:gd name="connsiteX1" fmla="*/ 1 w 3329256"/>
              <a:gd name="connsiteY1" fmla="*/ 0 h 7984420"/>
              <a:gd name="connsiteX2" fmla="*/ 1898776 w 3329256"/>
              <a:gd name="connsiteY2" fmla="*/ 1713483 h 7984420"/>
              <a:gd name="connsiteX3" fmla="*/ 1908630 w 3329256"/>
              <a:gd name="connsiteY3" fmla="*/ 1908628 h 7984420"/>
              <a:gd name="connsiteX4" fmla="*/ 1908630 w 3329256"/>
              <a:gd name="connsiteY4" fmla="*/ 6075792 h 7984420"/>
              <a:gd name="connsiteX5" fmla="*/ 1908626 w 3329256"/>
              <a:gd name="connsiteY5" fmla="*/ 6075792 h 7984420"/>
              <a:gd name="connsiteX6" fmla="*/ 1915960 w 3329256"/>
              <a:gd name="connsiteY6" fmla="*/ 6221042 h 7984420"/>
              <a:gd name="connsiteX7" fmla="*/ 3329256 w 3329256"/>
              <a:gd name="connsiteY7" fmla="*/ 7496421 h 7984420"/>
              <a:gd name="connsiteX8" fmla="*/ 3329256 w 3329256"/>
              <a:gd name="connsiteY8" fmla="*/ 7984420 h 7984420"/>
              <a:gd name="connsiteX9" fmla="*/ 3329255 w 3329256"/>
              <a:gd name="connsiteY9" fmla="*/ 7984420 h 7984420"/>
              <a:gd name="connsiteX10" fmla="*/ 1430480 w 3329256"/>
              <a:gd name="connsiteY10" fmla="*/ 6270937 h 7984420"/>
              <a:gd name="connsiteX11" fmla="*/ 1420626 w 3329256"/>
              <a:gd name="connsiteY11" fmla="*/ 6075792 h 7984420"/>
              <a:gd name="connsiteX12" fmla="*/ 1420626 w 3329256"/>
              <a:gd name="connsiteY12" fmla="*/ 1908628 h 7984420"/>
              <a:gd name="connsiteX13" fmla="*/ 1420630 w 3329256"/>
              <a:gd name="connsiteY13" fmla="*/ 1908628 h 7984420"/>
              <a:gd name="connsiteX14" fmla="*/ 1413296 w 3329256"/>
              <a:gd name="connsiteY14" fmla="*/ 1763378 h 7984420"/>
              <a:gd name="connsiteX15" fmla="*/ 0 w 3329256"/>
              <a:gd name="connsiteY15" fmla="*/ 487999 h 798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29256" h="7984420">
                <a:moveTo>
                  <a:pt x="0" y="0"/>
                </a:moveTo>
                <a:lnTo>
                  <a:pt x="1" y="0"/>
                </a:lnTo>
                <a:cubicBezTo>
                  <a:pt x="988227" y="0"/>
                  <a:pt x="1801035" y="751045"/>
                  <a:pt x="1898776" y="1713483"/>
                </a:cubicBezTo>
                <a:lnTo>
                  <a:pt x="1908630" y="1908628"/>
                </a:lnTo>
                <a:lnTo>
                  <a:pt x="1908630" y="6075792"/>
                </a:lnTo>
                <a:lnTo>
                  <a:pt x="1908626" y="6075792"/>
                </a:lnTo>
                <a:lnTo>
                  <a:pt x="1915960" y="6221042"/>
                </a:lnTo>
                <a:cubicBezTo>
                  <a:pt x="1988711" y="6937403"/>
                  <a:pt x="2593701" y="7496421"/>
                  <a:pt x="3329256" y="7496421"/>
                </a:cubicBezTo>
                <a:lnTo>
                  <a:pt x="3329256" y="7984420"/>
                </a:lnTo>
                <a:lnTo>
                  <a:pt x="3329255" y="7984420"/>
                </a:lnTo>
                <a:cubicBezTo>
                  <a:pt x="2341029" y="7984420"/>
                  <a:pt x="1528221" y="7233375"/>
                  <a:pt x="1430480" y="6270937"/>
                </a:cubicBezTo>
                <a:lnTo>
                  <a:pt x="1420626" y="6075792"/>
                </a:lnTo>
                <a:lnTo>
                  <a:pt x="1420626" y="1908628"/>
                </a:lnTo>
                <a:lnTo>
                  <a:pt x="1420630" y="1908628"/>
                </a:lnTo>
                <a:lnTo>
                  <a:pt x="1413296" y="1763378"/>
                </a:lnTo>
                <a:cubicBezTo>
                  <a:pt x="1340545" y="1047017"/>
                  <a:pt x="735555" y="487999"/>
                  <a:pt x="0" y="487999"/>
                </a:cubicBezTo>
                <a:close/>
              </a:path>
            </a:pathLst>
          </a:custGeom>
          <a:gradFill flip="none" rotWithShape="1">
            <a:gsLst>
              <a:gs pos="61000">
                <a:srgbClr val="00CC99"/>
              </a:gs>
              <a:gs pos="27400">
                <a:srgbClr val="33CCFF"/>
              </a:gs>
              <a:gs pos="0">
                <a:srgbClr val="000099"/>
              </a:gs>
              <a:gs pos="100000">
                <a:srgbClr val="0066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105" name="Group 104">
            <a:extLst>
              <a:ext uri="{FF2B5EF4-FFF2-40B4-BE49-F238E27FC236}">
                <a16:creationId xmlns:a16="http://schemas.microsoft.com/office/drawing/2014/main" id="{D4F80859-A2AE-4848-99B3-1966EC22227E}"/>
              </a:ext>
            </a:extLst>
          </p:cNvPr>
          <p:cNvGrpSpPr/>
          <p:nvPr/>
        </p:nvGrpSpPr>
        <p:grpSpPr>
          <a:xfrm>
            <a:off x="1437352" y="2358627"/>
            <a:ext cx="4038790" cy="647463"/>
            <a:chOff x="1437352" y="2358627"/>
            <a:chExt cx="4038790" cy="647463"/>
          </a:xfrm>
        </p:grpSpPr>
        <p:sp>
          <p:nvSpPr>
            <p:cNvPr id="134" name="Freeform: Shape 133">
              <a:extLst>
                <a:ext uri="{FF2B5EF4-FFF2-40B4-BE49-F238E27FC236}">
                  <a16:creationId xmlns:a16="http://schemas.microsoft.com/office/drawing/2014/main" id="{8061189C-FE49-4EE5-84E9-D58B31AA0BB1}"/>
                </a:ext>
              </a:extLst>
            </p:cNvPr>
            <p:cNvSpPr/>
            <p:nvPr/>
          </p:nvSpPr>
          <p:spPr>
            <a:xfrm flipV="1">
              <a:off x="1437352" y="2358627"/>
              <a:ext cx="4038790"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FF990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26D08212-FBF6-4056-A3C1-6326BD90FE39}"/>
                </a:ext>
              </a:extLst>
            </p:cNvPr>
            <p:cNvSpPr txBox="1"/>
            <p:nvPr/>
          </p:nvSpPr>
          <p:spPr>
            <a:xfrm>
              <a:off x="1596219" y="2605980"/>
              <a:ext cx="3815146" cy="400110"/>
            </a:xfrm>
            <a:prstGeom prst="rect">
              <a:avLst/>
            </a:prstGeom>
            <a:noFill/>
          </p:spPr>
          <p:txBody>
            <a:bodyPr wrap="square" rtlCol="0">
              <a:spAutoFit/>
            </a:bodyPr>
            <a:lstStyle/>
            <a:p>
              <a:pPr algn="r"/>
              <a:r>
                <a:rPr lang="ar-SY"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قام عادلٌ عن مقعدهِ لتجلس المرأة فيه</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36" name="TextBox 135">
            <a:extLst>
              <a:ext uri="{FF2B5EF4-FFF2-40B4-BE49-F238E27FC236}">
                <a16:creationId xmlns:a16="http://schemas.microsoft.com/office/drawing/2014/main" id="{6707133B-6B9B-4AAD-A767-7F92BB84FC19}"/>
              </a:ext>
            </a:extLst>
          </p:cNvPr>
          <p:cNvSpPr txBox="1"/>
          <p:nvPr/>
        </p:nvSpPr>
        <p:spPr>
          <a:xfrm>
            <a:off x="1337029" y="2041172"/>
            <a:ext cx="653143"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grpSp>
        <p:nvGrpSpPr>
          <p:cNvPr id="138" name="Group 137">
            <a:extLst>
              <a:ext uri="{FF2B5EF4-FFF2-40B4-BE49-F238E27FC236}">
                <a16:creationId xmlns:a16="http://schemas.microsoft.com/office/drawing/2014/main" id="{A4EACDDE-75B6-4185-8177-E42585F89538}"/>
              </a:ext>
            </a:extLst>
          </p:cNvPr>
          <p:cNvGrpSpPr/>
          <p:nvPr/>
        </p:nvGrpSpPr>
        <p:grpSpPr>
          <a:xfrm>
            <a:off x="1437352" y="3508484"/>
            <a:ext cx="2942779" cy="697464"/>
            <a:chOff x="1437352" y="3508484"/>
            <a:chExt cx="2942779" cy="697464"/>
          </a:xfrm>
        </p:grpSpPr>
        <p:sp>
          <p:nvSpPr>
            <p:cNvPr id="139" name="Freeform: Shape 138">
              <a:extLst>
                <a:ext uri="{FF2B5EF4-FFF2-40B4-BE49-F238E27FC236}">
                  <a16:creationId xmlns:a16="http://schemas.microsoft.com/office/drawing/2014/main" id="{09061FD6-34AB-4455-90F2-E345B12EEF69}"/>
                </a:ext>
              </a:extLst>
            </p:cNvPr>
            <p:cNvSpPr/>
            <p:nvPr/>
          </p:nvSpPr>
          <p:spPr>
            <a:xfrm flipV="1">
              <a:off x="1437352" y="3508484"/>
              <a:ext cx="2882504"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FF0066"/>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CEE4F8F9-9ED4-480C-AD99-5FA4380B7518}"/>
                </a:ext>
              </a:extLst>
            </p:cNvPr>
            <p:cNvSpPr txBox="1"/>
            <p:nvPr/>
          </p:nvSpPr>
          <p:spPr>
            <a:xfrm>
              <a:off x="1615267" y="3805838"/>
              <a:ext cx="2764864" cy="400110"/>
            </a:xfrm>
            <a:prstGeom prst="rect">
              <a:avLst/>
            </a:prstGeom>
            <a:noFill/>
          </p:spPr>
          <p:txBody>
            <a:bodyPr wrap="square" rtlCol="0">
              <a:spAutoFit/>
            </a:bodyPr>
            <a:lstStyle/>
            <a:p>
              <a:pPr algn="r"/>
              <a:r>
                <a:rPr lang="ar-SY"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نفّذ عادلٌ تعليماتِ السّلامةِ</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41" name="TextBox 140">
            <a:extLst>
              <a:ext uri="{FF2B5EF4-FFF2-40B4-BE49-F238E27FC236}">
                <a16:creationId xmlns:a16="http://schemas.microsoft.com/office/drawing/2014/main" id="{66C5D508-3EC2-40B8-BC96-84050A9D3B3B}"/>
              </a:ext>
            </a:extLst>
          </p:cNvPr>
          <p:cNvSpPr txBox="1"/>
          <p:nvPr/>
        </p:nvSpPr>
        <p:spPr>
          <a:xfrm>
            <a:off x="1366405" y="3180455"/>
            <a:ext cx="653143"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grpSp>
        <p:nvGrpSpPr>
          <p:cNvPr id="143" name="Group 142">
            <a:extLst>
              <a:ext uri="{FF2B5EF4-FFF2-40B4-BE49-F238E27FC236}">
                <a16:creationId xmlns:a16="http://schemas.microsoft.com/office/drawing/2014/main" id="{D6AFB3E5-8AC7-4E28-B662-C5E1BFAD9C48}"/>
              </a:ext>
            </a:extLst>
          </p:cNvPr>
          <p:cNvGrpSpPr/>
          <p:nvPr/>
        </p:nvGrpSpPr>
        <p:grpSpPr>
          <a:xfrm>
            <a:off x="1437352" y="4595185"/>
            <a:ext cx="2181975" cy="674604"/>
            <a:chOff x="1437352" y="4595185"/>
            <a:chExt cx="2181975" cy="674604"/>
          </a:xfrm>
        </p:grpSpPr>
        <p:sp>
          <p:nvSpPr>
            <p:cNvPr id="144" name="Freeform: Shape 143">
              <a:extLst>
                <a:ext uri="{FF2B5EF4-FFF2-40B4-BE49-F238E27FC236}">
                  <a16:creationId xmlns:a16="http://schemas.microsoft.com/office/drawing/2014/main" id="{FA411F65-0C5A-4529-99DA-B88C7D496EFE}"/>
                </a:ext>
              </a:extLst>
            </p:cNvPr>
            <p:cNvSpPr/>
            <p:nvPr/>
          </p:nvSpPr>
          <p:spPr>
            <a:xfrm flipV="1">
              <a:off x="1437352" y="4595185"/>
              <a:ext cx="2177378"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CC00FF"/>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a:extLst>
                <a:ext uri="{FF2B5EF4-FFF2-40B4-BE49-F238E27FC236}">
                  <a16:creationId xmlns:a16="http://schemas.microsoft.com/office/drawing/2014/main" id="{1BD8CA8D-8E35-4A42-8162-2A7E3107203B}"/>
                </a:ext>
              </a:extLst>
            </p:cNvPr>
            <p:cNvSpPr txBox="1"/>
            <p:nvPr/>
          </p:nvSpPr>
          <p:spPr>
            <a:xfrm>
              <a:off x="1790527" y="4869679"/>
              <a:ext cx="1828800" cy="400110"/>
            </a:xfrm>
            <a:prstGeom prst="rect">
              <a:avLst/>
            </a:prstGeom>
            <a:noFill/>
          </p:spPr>
          <p:txBody>
            <a:bodyPr wrap="square" rtlCol="0">
              <a:spAutoFit/>
            </a:bodyPr>
            <a:lstStyle/>
            <a:p>
              <a:r>
                <a:rPr lang="ar-SY"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طالعَ عادلٌ المجلّة </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46" name="TextBox 145">
            <a:extLst>
              <a:ext uri="{FF2B5EF4-FFF2-40B4-BE49-F238E27FC236}">
                <a16:creationId xmlns:a16="http://schemas.microsoft.com/office/drawing/2014/main" id="{922E2FEA-D71E-4DA4-A0F9-B5BB3EF3F576}"/>
              </a:ext>
            </a:extLst>
          </p:cNvPr>
          <p:cNvSpPr txBox="1"/>
          <p:nvPr/>
        </p:nvSpPr>
        <p:spPr>
          <a:xfrm>
            <a:off x="1337029" y="4277728"/>
            <a:ext cx="653143"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148" name="Freeform: Shape 147">
            <a:extLst>
              <a:ext uri="{FF2B5EF4-FFF2-40B4-BE49-F238E27FC236}">
                <a16:creationId xmlns:a16="http://schemas.microsoft.com/office/drawing/2014/main" id="{688F5280-5B8A-454C-AD1E-6D52684AD8A5}"/>
              </a:ext>
            </a:extLst>
          </p:cNvPr>
          <p:cNvSpPr/>
          <p:nvPr/>
        </p:nvSpPr>
        <p:spPr>
          <a:xfrm>
            <a:off x="4857750" y="-483725"/>
            <a:ext cx="3329256" cy="7984420"/>
          </a:xfrm>
          <a:custGeom>
            <a:avLst/>
            <a:gdLst>
              <a:gd name="connsiteX0" fmla="*/ 0 w 3329256"/>
              <a:gd name="connsiteY0" fmla="*/ 0 h 7984420"/>
              <a:gd name="connsiteX1" fmla="*/ 1 w 3329256"/>
              <a:gd name="connsiteY1" fmla="*/ 0 h 7984420"/>
              <a:gd name="connsiteX2" fmla="*/ 1898776 w 3329256"/>
              <a:gd name="connsiteY2" fmla="*/ 1713483 h 7984420"/>
              <a:gd name="connsiteX3" fmla="*/ 1908630 w 3329256"/>
              <a:gd name="connsiteY3" fmla="*/ 1908628 h 7984420"/>
              <a:gd name="connsiteX4" fmla="*/ 1908630 w 3329256"/>
              <a:gd name="connsiteY4" fmla="*/ 6075792 h 7984420"/>
              <a:gd name="connsiteX5" fmla="*/ 1908626 w 3329256"/>
              <a:gd name="connsiteY5" fmla="*/ 6075792 h 7984420"/>
              <a:gd name="connsiteX6" fmla="*/ 1915960 w 3329256"/>
              <a:gd name="connsiteY6" fmla="*/ 6221042 h 7984420"/>
              <a:gd name="connsiteX7" fmla="*/ 3329256 w 3329256"/>
              <a:gd name="connsiteY7" fmla="*/ 7496421 h 7984420"/>
              <a:gd name="connsiteX8" fmla="*/ 3329256 w 3329256"/>
              <a:gd name="connsiteY8" fmla="*/ 7984420 h 7984420"/>
              <a:gd name="connsiteX9" fmla="*/ 3329255 w 3329256"/>
              <a:gd name="connsiteY9" fmla="*/ 7984420 h 7984420"/>
              <a:gd name="connsiteX10" fmla="*/ 1430480 w 3329256"/>
              <a:gd name="connsiteY10" fmla="*/ 6270937 h 7984420"/>
              <a:gd name="connsiteX11" fmla="*/ 1420626 w 3329256"/>
              <a:gd name="connsiteY11" fmla="*/ 6075792 h 7984420"/>
              <a:gd name="connsiteX12" fmla="*/ 1420626 w 3329256"/>
              <a:gd name="connsiteY12" fmla="*/ 1908628 h 7984420"/>
              <a:gd name="connsiteX13" fmla="*/ 1420630 w 3329256"/>
              <a:gd name="connsiteY13" fmla="*/ 1908628 h 7984420"/>
              <a:gd name="connsiteX14" fmla="*/ 1413296 w 3329256"/>
              <a:gd name="connsiteY14" fmla="*/ 1763378 h 7984420"/>
              <a:gd name="connsiteX15" fmla="*/ 0 w 3329256"/>
              <a:gd name="connsiteY15" fmla="*/ 487999 h 798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29256" h="7984420">
                <a:moveTo>
                  <a:pt x="0" y="0"/>
                </a:moveTo>
                <a:lnTo>
                  <a:pt x="1" y="0"/>
                </a:lnTo>
                <a:cubicBezTo>
                  <a:pt x="988227" y="0"/>
                  <a:pt x="1801035" y="751045"/>
                  <a:pt x="1898776" y="1713483"/>
                </a:cubicBezTo>
                <a:lnTo>
                  <a:pt x="1908630" y="1908628"/>
                </a:lnTo>
                <a:lnTo>
                  <a:pt x="1908630" y="6075792"/>
                </a:lnTo>
                <a:lnTo>
                  <a:pt x="1908626" y="6075792"/>
                </a:lnTo>
                <a:lnTo>
                  <a:pt x="1915960" y="6221042"/>
                </a:lnTo>
                <a:cubicBezTo>
                  <a:pt x="1988711" y="6937403"/>
                  <a:pt x="2593701" y="7496421"/>
                  <a:pt x="3329256" y="7496421"/>
                </a:cubicBezTo>
                <a:lnTo>
                  <a:pt x="3329256" y="7984420"/>
                </a:lnTo>
                <a:lnTo>
                  <a:pt x="3329255" y="7984420"/>
                </a:lnTo>
                <a:cubicBezTo>
                  <a:pt x="2341029" y="7984420"/>
                  <a:pt x="1528221" y="7233375"/>
                  <a:pt x="1430480" y="6270937"/>
                </a:cubicBezTo>
                <a:lnTo>
                  <a:pt x="1420626" y="6075792"/>
                </a:lnTo>
                <a:lnTo>
                  <a:pt x="1420626" y="1908628"/>
                </a:lnTo>
                <a:lnTo>
                  <a:pt x="1420630" y="1908628"/>
                </a:lnTo>
                <a:lnTo>
                  <a:pt x="1413296" y="1763378"/>
                </a:lnTo>
                <a:cubicBezTo>
                  <a:pt x="1340545" y="1047017"/>
                  <a:pt x="735555" y="487999"/>
                  <a:pt x="0" y="487999"/>
                </a:cubicBezTo>
                <a:close/>
              </a:path>
            </a:pathLst>
          </a:custGeom>
          <a:gradFill flip="none" rotWithShape="1">
            <a:gsLst>
              <a:gs pos="61000">
                <a:srgbClr val="00CC99"/>
              </a:gs>
              <a:gs pos="27400">
                <a:srgbClr val="33CCFF"/>
              </a:gs>
              <a:gs pos="0">
                <a:srgbClr val="000099"/>
              </a:gs>
              <a:gs pos="100000">
                <a:srgbClr val="0066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154" name="Group 153">
            <a:extLst>
              <a:ext uri="{FF2B5EF4-FFF2-40B4-BE49-F238E27FC236}">
                <a16:creationId xmlns:a16="http://schemas.microsoft.com/office/drawing/2014/main" id="{74161ED8-D2CF-4E15-8B7F-86FECA5649C3}"/>
              </a:ext>
            </a:extLst>
          </p:cNvPr>
          <p:cNvGrpSpPr/>
          <p:nvPr/>
        </p:nvGrpSpPr>
        <p:grpSpPr>
          <a:xfrm>
            <a:off x="6287851" y="2368390"/>
            <a:ext cx="2483169" cy="674604"/>
            <a:chOff x="7526101" y="2368390"/>
            <a:chExt cx="2483169" cy="674604"/>
          </a:xfrm>
        </p:grpSpPr>
        <p:sp>
          <p:nvSpPr>
            <p:cNvPr id="155" name="Freeform: Shape 154">
              <a:extLst>
                <a:ext uri="{FF2B5EF4-FFF2-40B4-BE49-F238E27FC236}">
                  <a16:creationId xmlns:a16="http://schemas.microsoft.com/office/drawing/2014/main" id="{8E58ED40-7DBB-4243-AC9B-2DA956063877}"/>
                </a:ext>
              </a:extLst>
            </p:cNvPr>
            <p:cNvSpPr/>
            <p:nvPr/>
          </p:nvSpPr>
          <p:spPr>
            <a:xfrm flipV="1">
              <a:off x="7526101" y="2368390"/>
              <a:ext cx="2298630"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CCCC0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a:extLst>
                <a:ext uri="{FF2B5EF4-FFF2-40B4-BE49-F238E27FC236}">
                  <a16:creationId xmlns:a16="http://schemas.microsoft.com/office/drawing/2014/main" id="{F661F7DF-331F-4C93-8052-E9679356ABF6}"/>
                </a:ext>
              </a:extLst>
            </p:cNvPr>
            <p:cNvSpPr txBox="1"/>
            <p:nvPr/>
          </p:nvSpPr>
          <p:spPr>
            <a:xfrm>
              <a:off x="7640516" y="2642884"/>
              <a:ext cx="2368754" cy="400110"/>
            </a:xfrm>
            <a:prstGeom prst="rect">
              <a:avLst/>
            </a:prstGeom>
            <a:noFill/>
          </p:spPr>
          <p:txBody>
            <a:bodyPr wrap="square" rtlCol="0">
              <a:spAutoFit/>
            </a:bodyPr>
            <a:lstStyle/>
            <a:p>
              <a:pPr algn="ctr"/>
              <a:r>
                <a:rPr lang="ar-SY"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الثقافةُ و حبُّ القراءةِ </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57" name="TextBox 156">
            <a:extLst>
              <a:ext uri="{FF2B5EF4-FFF2-40B4-BE49-F238E27FC236}">
                <a16:creationId xmlns:a16="http://schemas.microsoft.com/office/drawing/2014/main" id="{90C5B1D3-5C75-451C-A0A4-C524CBE6BB2E}"/>
              </a:ext>
            </a:extLst>
          </p:cNvPr>
          <p:cNvSpPr txBox="1"/>
          <p:nvPr/>
        </p:nvSpPr>
        <p:spPr>
          <a:xfrm>
            <a:off x="6187528" y="2050933"/>
            <a:ext cx="653143"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grpSp>
        <p:nvGrpSpPr>
          <p:cNvPr id="159" name="Group 158">
            <a:extLst>
              <a:ext uri="{FF2B5EF4-FFF2-40B4-BE49-F238E27FC236}">
                <a16:creationId xmlns:a16="http://schemas.microsoft.com/office/drawing/2014/main" id="{EE50EEA0-CC24-4F69-AD27-3A68D423175E}"/>
              </a:ext>
            </a:extLst>
          </p:cNvPr>
          <p:cNvGrpSpPr/>
          <p:nvPr/>
        </p:nvGrpSpPr>
        <p:grpSpPr>
          <a:xfrm>
            <a:off x="6287851" y="3518246"/>
            <a:ext cx="2006715" cy="687303"/>
            <a:chOff x="7526101" y="3518246"/>
            <a:chExt cx="2006715" cy="687303"/>
          </a:xfrm>
        </p:grpSpPr>
        <p:sp>
          <p:nvSpPr>
            <p:cNvPr id="160" name="Freeform: Shape 159">
              <a:extLst>
                <a:ext uri="{FF2B5EF4-FFF2-40B4-BE49-F238E27FC236}">
                  <a16:creationId xmlns:a16="http://schemas.microsoft.com/office/drawing/2014/main" id="{7443B001-79B6-4414-80F6-1AE3234784E9}"/>
                </a:ext>
              </a:extLst>
            </p:cNvPr>
            <p:cNvSpPr/>
            <p:nvPr/>
          </p:nvSpPr>
          <p:spPr>
            <a:xfrm flipV="1">
              <a:off x="7526101" y="3518246"/>
              <a:ext cx="1828801"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00CC99"/>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CA19B6FB-00D6-475C-8597-60171A0E9335}"/>
                </a:ext>
              </a:extLst>
            </p:cNvPr>
            <p:cNvSpPr txBox="1"/>
            <p:nvPr/>
          </p:nvSpPr>
          <p:spPr>
            <a:xfrm>
              <a:off x="7704016" y="3805439"/>
              <a:ext cx="1828800" cy="400110"/>
            </a:xfrm>
            <a:prstGeom prst="rect">
              <a:avLst/>
            </a:prstGeom>
            <a:noFill/>
          </p:spPr>
          <p:txBody>
            <a:bodyPr wrap="square" rtlCol="0">
              <a:spAutoFit/>
            </a:bodyPr>
            <a:lstStyle/>
            <a:p>
              <a:pPr algn="ctr"/>
              <a:r>
                <a:rPr lang="ar-SY"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سوءُ التَّصرُّف </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62" name="TextBox 161">
            <a:extLst>
              <a:ext uri="{FF2B5EF4-FFF2-40B4-BE49-F238E27FC236}">
                <a16:creationId xmlns:a16="http://schemas.microsoft.com/office/drawing/2014/main" id="{BC76ED3A-F049-434F-B9C3-1B281B10D845}"/>
              </a:ext>
            </a:extLst>
          </p:cNvPr>
          <p:cNvSpPr txBox="1"/>
          <p:nvPr/>
        </p:nvSpPr>
        <p:spPr>
          <a:xfrm>
            <a:off x="6216904" y="3190216"/>
            <a:ext cx="653143"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grpSp>
        <p:nvGrpSpPr>
          <p:cNvPr id="164" name="Group 163">
            <a:extLst>
              <a:ext uri="{FF2B5EF4-FFF2-40B4-BE49-F238E27FC236}">
                <a16:creationId xmlns:a16="http://schemas.microsoft.com/office/drawing/2014/main" id="{C41BA65D-1947-4B27-ABE2-43AFCFED2416}"/>
              </a:ext>
            </a:extLst>
          </p:cNvPr>
          <p:cNvGrpSpPr/>
          <p:nvPr/>
        </p:nvGrpSpPr>
        <p:grpSpPr>
          <a:xfrm>
            <a:off x="6046665" y="4604945"/>
            <a:ext cx="2610313" cy="689845"/>
            <a:chOff x="7284915" y="4604945"/>
            <a:chExt cx="2610313" cy="689845"/>
          </a:xfrm>
        </p:grpSpPr>
        <p:sp>
          <p:nvSpPr>
            <p:cNvPr id="165" name="Freeform: Shape 164">
              <a:extLst>
                <a:ext uri="{FF2B5EF4-FFF2-40B4-BE49-F238E27FC236}">
                  <a16:creationId xmlns:a16="http://schemas.microsoft.com/office/drawing/2014/main" id="{9D4BA8FB-58F1-459A-9724-36C303AC47FC}"/>
                </a:ext>
              </a:extLst>
            </p:cNvPr>
            <p:cNvSpPr/>
            <p:nvPr/>
          </p:nvSpPr>
          <p:spPr>
            <a:xfrm flipV="1">
              <a:off x="7526101" y="4604945"/>
              <a:ext cx="2369127"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CC990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a:extLst>
                <a:ext uri="{FF2B5EF4-FFF2-40B4-BE49-F238E27FC236}">
                  <a16:creationId xmlns:a16="http://schemas.microsoft.com/office/drawing/2014/main" id="{2CA7C10E-95F5-4A51-A8C6-0B742CFAD1CD}"/>
                </a:ext>
              </a:extLst>
            </p:cNvPr>
            <p:cNvSpPr txBox="1"/>
            <p:nvPr/>
          </p:nvSpPr>
          <p:spPr>
            <a:xfrm>
              <a:off x="7284915" y="4894680"/>
              <a:ext cx="2512341" cy="400110"/>
            </a:xfrm>
            <a:prstGeom prst="rect">
              <a:avLst/>
            </a:prstGeom>
            <a:noFill/>
          </p:spPr>
          <p:txBody>
            <a:bodyPr wrap="square" rtlCol="0">
              <a:spAutoFit/>
            </a:bodyPr>
            <a:lstStyle/>
            <a:p>
              <a:pPr algn="ctr"/>
              <a:r>
                <a:rPr lang="ar-SY"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حسنُ الأدبِ </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67" name="TextBox 166">
            <a:extLst>
              <a:ext uri="{FF2B5EF4-FFF2-40B4-BE49-F238E27FC236}">
                <a16:creationId xmlns:a16="http://schemas.microsoft.com/office/drawing/2014/main" id="{DC6B7CD0-0ECE-4BD7-BA13-B5074D26CE97}"/>
              </a:ext>
            </a:extLst>
          </p:cNvPr>
          <p:cNvSpPr txBox="1"/>
          <p:nvPr/>
        </p:nvSpPr>
        <p:spPr>
          <a:xfrm>
            <a:off x="6187528" y="4287489"/>
            <a:ext cx="653143"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grpSp>
        <p:nvGrpSpPr>
          <p:cNvPr id="72" name="Group 19">
            <a:extLst>
              <a:ext uri="{FF2B5EF4-FFF2-40B4-BE49-F238E27FC236}">
                <a16:creationId xmlns:a16="http://schemas.microsoft.com/office/drawing/2014/main" id="{FB9E00BE-D22D-4AFF-AB38-46469E0E4C7E}"/>
              </a:ext>
            </a:extLst>
          </p:cNvPr>
          <p:cNvGrpSpPr/>
          <p:nvPr/>
        </p:nvGrpSpPr>
        <p:grpSpPr>
          <a:xfrm flipH="1">
            <a:off x="4173926" y="41537"/>
            <a:ext cx="6397985" cy="1233121"/>
            <a:chOff x="1345124" y="1141262"/>
            <a:chExt cx="6397985" cy="1233121"/>
          </a:xfrm>
        </p:grpSpPr>
        <p:sp>
          <p:nvSpPr>
            <p:cNvPr id="74" name="Rectangle: Rounded Corners 7">
              <a:extLst>
                <a:ext uri="{FF2B5EF4-FFF2-40B4-BE49-F238E27FC236}">
                  <a16:creationId xmlns:a16="http://schemas.microsoft.com/office/drawing/2014/main" id="{36FF9565-D75C-40AB-BECE-AFEDE0B8131F}"/>
                </a:ext>
              </a:extLst>
            </p:cNvPr>
            <p:cNvSpPr/>
            <p:nvPr/>
          </p:nvSpPr>
          <p:spPr>
            <a:xfrm>
              <a:off x="2617623" y="1303140"/>
              <a:ext cx="3920709" cy="9144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Top Corners Rounded 8">
              <a:extLst>
                <a:ext uri="{FF2B5EF4-FFF2-40B4-BE49-F238E27FC236}">
                  <a16:creationId xmlns:a16="http://schemas.microsoft.com/office/drawing/2014/main" id="{0A6EABCE-7879-49C8-BAAD-4FDD03A3D05C}"/>
                </a:ext>
              </a:extLst>
            </p:cNvPr>
            <p:cNvSpPr/>
            <p:nvPr/>
          </p:nvSpPr>
          <p:spPr>
            <a:xfrm rot="5400000">
              <a:off x="5728400" y="1417440"/>
              <a:ext cx="685800" cy="685800"/>
            </a:xfrm>
            <a:prstGeom prst="round2SameRect">
              <a:avLst>
                <a:gd name="adj1" fmla="val 50000"/>
                <a:gd name="adj2" fmla="val 0"/>
              </a:avLst>
            </a:prstGeom>
            <a:solidFill>
              <a:srgbClr val="FF99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12">
              <a:extLst>
                <a:ext uri="{FF2B5EF4-FFF2-40B4-BE49-F238E27FC236}">
                  <a16:creationId xmlns:a16="http://schemas.microsoft.com/office/drawing/2014/main" id="{5B95EBD3-A608-47DC-83A6-8E21F6EBB516}"/>
                </a:ext>
              </a:extLst>
            </p:cNvPr>
            <p:cNvSpPr/>
            <p:nvPr/>
          </p:nvSpPr>
          <p:spPr>
            <a:xfrm>
              <a:off x="3168386" y="1501061"/>
              <a:ext cx="513522" cy="51352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10">
              <a:extLst>
                <a:ext uri="{FF2B5EF4-FFF2-40B4-BE49-F238E27FC236}">
                  <a16:creationId xmlns:a16="http://schemas.microsoft.com/office/drawing/2014/main" id="{488810AB-E00A-4F2B-B563-9F2C27D2D499}"/>
                </a:ext>
              </a:extLst>
            </p:cNvPr>
            <p:cNvSpPr/>
            <p:nvPr/>
          </p:nvSpPr>
          <p:spPr>
            <a:xfrm>
              <a:off x="2207744" y="1141262"/>
              <a:ext cx="1233121" cy="123312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Circle: Hollow 11">
              <a:extLst>
                <a:ext uri="{FF2B5EF4-FFF2-40B4-BE49-F238E27FC236}">
                  <a16:creationId xmlns:a16="http://schemas.microsoft.com/office/drawing/2014/main" id="{ABBA7577-B771-48EF-86CF-9A74C497E9DF}"/>
                </a:ext>
              </a:extLst>
            </p:cNvPr>
            <p:cNvSpPr/>
            <p:nvPr/>
          </p:nvSpPr>
          <p:spPr>
            <a:xfrm>
              <a:off x="2367104" y="1300622"/>
              <a:ext cx="914400" cy="914400"/>
            </a:xfrm>
            <a:prstGeom prst="donut">
              <a:avLst>
                <a:gd name="adj" fmla="val 17462"/>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9" name="Rectangle 15">
              <a:extLst>
                <a:ext uri="{FF2B5EF4-FFF2-40B4-BE49-F238E27FC236}">
                  <a16:creationId xmlns:a16="http://schemas.microsoft.com/office/drawing/2014/main" id="{8B2A56F7-039A-4BD8-A060-7D6C2E14E3EB}"/>
                </a:ext>
              </a:extLst>
            </p:cNvPr>
            <p:cNvSpPr/>
            <p:nvPr/>
          </p:nvSpPr>
          <p:spPr>
            <a:xfrm>
              <a:off x="1704085" y="1650439"/>
              <a:ext cx="814573" cy="19661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14">
              <a:extLst>
                <a:ext uri="{FF2B5EF4-FFF2-40B4-BE49-F238E27FC236}">
                  <a16:creationId xmlns:a16="http://schemas.microsoft.com/office/drawing/2014/main" id="{F2E5135D-88B7-448F-8BF4-A164DFD74A63}"/>
                </a:ext>
              </a:extLst>
            </p:cNvPr>
            <p:cNvSpPr/>
            <p:nvPr/>
          </p:nvSpPr>
          <p:spPr>
            <a:xfrm>
              <a:off x="1345124" y="1487039"/>
              <a:ext cx="520504" cy="520504"/>
            </a:xfrm>
            <a:prstGeom prst="ellipse">
              <a:avLst/>
            </a:prstGeom>
            <a:solidFill>
              <a:srgbClr val="D4D0DE"/>
            </a:solidFill>
            <a:ln w="1365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Picture 3">
              <a:extLst>
                <a:ext uri="{FF2B5EF4-FFF2-40B4-BE49-F238E27FC236}">
                  <a16:creationId xmlns:a16="http://schemas.microsoft.com/office/drawing/2014/main" id="{F72EC253-709D-4811-9F6A-40B9DB33DF3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4051"/>
            <a:stretch/>
          </p:blipFill>
          <p:spPr>
            <a:xfrm>
              <a:off x="5831758" y="1566908"/>
              <a:ext cx="479084" cy="411767"/>
            </a:xfrm>
            <a:prstGeom prst="rect">
              <a:avLst/>
            </a:prstGeom>
          </p:spPr>
        </p:pic>
        <p:sp>
          <p:nvSpPr>
            <p:cNvPr id="82" name="TextBox 16">
              <a:extLst>
                <a:ext uri="{FF2B5EF4-FFF2-40B4-BE49-F238E27FC236}">
                  <a16:creationId xmlns:a16="http://schemas.microsoft.com/office/drawing/2014/main" id="{8484D194-8FBB-41BA-92C5-C09CA04D14D2}"/>
                </a:ext>
              </a:extLst>
            </p:cNvPr>
            <p:cNvSpPr txBox="1"/>
            <p:nvPr/>
          </p:nvSpPr>
          <p:spPr>
            <a:xfrm>
              <a:off x="3681909" y="1489280"/>
              <a:ext cx="4061200" cy="646331"/>
            </a:xfrm>
            <a:prstGeom prst="rect">
              <a:avLst/>
            </a:prstGeom>
            <a:noFill/>
          </p:spPr>
          <p:txBody>
            <a:bodyPr wrap="square" rtlCol="0">
              <a:spAutoFit/>
            </a:bodyPr>
            <a:lstStyle/>
            <a:p>
              <a:pPr algn="r"/>
              <a:r>
                <a:rPr lang="ar-SY" b="1" dirty="0"/>
                <a:t>أصل التصرف في القائمة أ</a:t>
              </a:r>
            </a:p>
            <a:p>
              <a:pPr algn="r"/>
              <a:r>
                <a:rPr lang="ar-SY" b="1" dirty="0"/>
                <a:t> بدلالته في القائمة ب :</a:t>
              </a:r>
              <a:endParaRPr lang="en-US" dirty="0"/>
            </a:p>
          </p:txBody>
        </p:sp>
        <p:sp>
          <p:nvSpPr>
            <p:cNvPr id="84" name="TextBox 18">
              <a:extLst>
                <a:ext uri="{FF2B5EF4-FFF2-40B4-BE49-F238E27FC236}">
                  <a16:creationId xmlns:a16="http://schemas.microsoft.com/office/drawing/2014/main" id="{F07770C7-2019-491F-A263-C4022F48B5B1}"/>
                </a:ext>
              </a:extLst>
            </p:cNvPr>
            <p:cNvSpPr txBox="1"/>
            <p:nvPr/>
          </p:nvSpPr>
          <p:spPr>
            <a:xfrm>
              <a:off x="2623594" y="1472819"/>
              <a:ext cx="402674" cy="523220"/>
            </a:xfrm>
            <a:prstGeom prst="rect">
              <a:avLst/>
            </a:prstGeom>
            <a:noFill/>
          </p:spPr>
          <p:txBody>
            <a:bodyPr wrap="none" rtlCol="0">
              <a:spAutoFit/>
            </a:bodyPr>
            <a:lstStyle/>
            <a:p>
              <a:r>
                <a:rPr lang="en-US" sz="2800" b="1" dirty="0">
                  <a:solidFill>
                    <a:schemeClr val="bg1"/>
                  </a:solidFill>
                </a:rPr>
                <a:t>A</a:t>
              </a:r>
            </a:p>
          </p:txBody>
        </p:sp>
      </p:grpSp>
      <p:sp>
        <p:nvSpPr>
          <p:cNvPr id="24" name="Rectangle 3">
            <a:extLst>
              <a:ext uri="{FF2B5EF4-FFF2-40B4-BE49-F238E27FC236}">
                <a16:creationId xmlns:a16="http://schemas.microsoft.com/office/drawing/2014/main" id="{A650EE87-109A-4FFC-B85B-9C8EF6F3F81E}"/>
              </a:ext>
            </a:extLst>
          </p:cNvPr>
          <p:cNvSpPr/>
          <p:nvPr/>
        </p:nvSpPr>
        <p:spPr>
          <a:xfrm>
            <a:off x="9962498" y="0"/>
            <a:ext cx="2369127" cy="6882964"/>
          </a:xfrm>
          <a:prstGeom prst="rect">
            <a:avLst/>
          </a:prstGeom>
          <a:solidFill>
            <a:srgbClr val="394551"/>
          </a:solidFill>
          <a:ln>
            <a:noFill/>
          </a:ln>
          <a:effectLst>
            <a:outerShdw blurRad="203200" dist="165100" dir="8100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4">
            <a:extLst>
              <a:ext uri="{FF2B5EF4-FFF2-40B4-BE49-F238E27FC236}">
                <a16:creationId xmlns:a16="http://schemas.microsoft.com/office/drawing/2014/main" id="{A1295199-7112-49CE-A47A-FAFBD118A2EE}"/>
              </a:ext>
            </a:extLst>
          </p:cNvPr>
          <p:cNvSpPr/>
          <p:nvPr/>
        </p:nvSpPr>
        <p:spPr>
          <a:xfrm>
            <a:off x="9962494" y="4504719"/>
            <a:ext cx="2369127" cy="324853"/>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D0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5">
            <a:extLst>
              <a:ext uri="{FF2B5EF4-FFF2-40B4-BE49-F238E27FC236}">
                <a16:creationId xmlns:a16="http://schemas.microsoft.com/office/drawing/2014/main" id="{F4E55228-552B-4BD1-B0B6-B030A6B8087C}"/>
              </a:ext>
            </a:extLst>
          </p:cNvPr>
          <p:cNvSpPr/>
          <p:nvPr/>
        </p:nvSpPr>
        <p:spPr>
          <a:xfrm flipV="1">
            <a:off x="9962495" y="1937984"/>
            <a:ext cx="2369127" cy="541422"/>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C0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
            <a:extLst>
              <a:ext uri="{FF2B5EF4-FFF2-40B4-BE49-F238E27FC236}">
                <a16:creationId xmlns:a16="http://schemas.microsoft.com/office/drawing/2014/main" id="{3C8FC663-0353-4E6E-B772-6136B2A1A6C7}"/>
              </a:ext>
            </a:extLst>
          </p:cNvPr>
          <p:cNvSpPr/>
          <p:nvPr/>
        </p:nvSpPr>
        <p:spPr>
          <a:xfrm>
            <a:off x="9962494" y="2479406"/>
            <a:ext cx="1812760" cy="2025313"/>
          </a:xfrm>
          <a:prstGeom prst="rect">
            <a:avLst/>
          </a:prstGeom>
          <a:solidFill>
            <a:srgbClr val="1B2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9">
            <a:extLst>
              <a:ext uri="{FF2B5EF4-FFF2-40B4-BE49-F238E27FC236}">
                <a16:creationId xmlns:a16="http://schemas.microsoft.com/office/drawing/2014/main" id="{F19CB0CF-105C-4C4F-8E44-3E29B15F3E0E}"/>
              </a:ext>
            </a:extLst>
          </p:cNvPr>
          <p:cNvGrpSpPr/>
          <p:nvPr/>
        </p:nvGrpSpPr>
        <p:grpSpPr>
          <a:xfrm>
            <a:off x="10725021" y="2054066"/>
            <a:ext cx="422036" cy="100487"/>
            <a:chOff x="2432178" y="1589141"/>
            <a:chExt cx="422036" cy="100487"/>
          </a:xfrm>
        </p:grpSpPr>
        <p:sp>
          <p:nvSpPr>
            <p:cNvPr id="29" name="Light1">
              <a:extLst>
                <a:ext uri="{FF2B5EF4-FFF2-40B4-BE49-F238E27FC236}">
                  <a16:creationId xmlns:a16="http://schemas.microsoft.com/office/drawing/2014/main" id="{56DD5D2D-6AB0-4B7C-98A4-DB080266E35C}"/>
                </a:ext>
              </a:extLst>
            </p:cNvPr>
            <p:cNvSpPr/>
            <p:nvPr/>
          </p:nvSpPr>
          <p:spPr>
            <a:xfrm rot="16200000">
              <a:off x="2604384" y="1416938"/>
              <a:ext cx="77628"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0">
              <a:extLst>
                <a:ext uri="{FF2B5EF4-FFF2-40B4-BE49-F238E27FC236}">
                  <a16:creationId xmlns:a16="http://schemas.microsoft.com/office/drawing/2014/main" id="{EAC20CE0-B6D8-47A9-BA99-A971031F1970}"/>
                </a:ext>
              </a:extLst>
            </p:cNvPr>
            <p:cNvSpPr/>
            <p:nvPr/>
          </p:nvSpPr>
          <p:spPr>
            <a:xfrm>
              <a:off x="2432178" y="1643909"/>
              <a:ext cx="422032" cy="45719"/>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Oval 10">
            <a:extLst>
              <a:ext uri="{FF2B5EF4-FFF2-40B4-BE49-F238E27FC236}">
                <a16:creationId xmlns:a16="http://schemas.microsoft.com/office/drawing/2014/main" id="{3AFCDB30-5930-4D98-9A2B-96F9446EF2C3}"/>
              </a:ext>
            </a:extLst>
          </p:cNvPr>
          <p:cNvSpPr/>
          <p:nvPr/>
        </p:nvSpPr>
        <p:spPr>
          <a:xfrm>
            <a:off x="10890938" y="2108834"/>
            <a:ext cx="90202" cy="113813"/>
          </a:xfrm>
          <a:prstGeom prst="ellipse">
            <a:avLst/>
          </a:prstGeom>
          <a:solidFill>
            <a:schemeClr val="bg1"/>
          </a:solidFill>
          <a:ln>
            <a:noFill/>
          </a:ln>
          <a:effectLst>
            <a:glow rad="254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12">
            <a:extLst>
              <a:ext uri="{FF2B5EF4-FFF2-40B4-BE49-F238E27FC236}">
                <a16:creationId xmlns:a16="http://schemas.microsoft.com/office/drawing/2014/main" id="{AFD528B4-9773-44C9-AA05-400F5E14FCB5}"/>
              </a:ext>
            </a:extLst>
          </p:cNvPr>
          <p:cNvGrpSpPr/>
          <p:nvPr/>
        </p:nvGrpSpPr>
        <p:grpSpPr>
          <a:xfrm>
            <a:off x="10361973" y="1870854"/>
            <a:ext cx="1184557" cy="1101140"/>
            <a:chOff x="381259" y="1883160"/>
            <a:chExt cx="1184557" cy="1101140"/>
          </a:xfrm>
        </p:grpSpPr>
        <p:grpSp>
          <p:nvGrpSpPr>
            <p:cNvPr id="40" name="Group 11">
              <a:extLst>
                <a:ext uri="{FF2B5EF4-FFF2-40B4-BE49-F238E27FC236}">
                  <a16:creationId xmlns:a16="http://schemas.microsoft.com/office/drawing/2014/main" id="{05111B57-645F-45A4-BD21-9851AC6A1B08}"/>
                </a:ext>
              </a:extLst>
            </p:cNvPr>
            <p:cNvGrpSpPr/>
            <p:nvPr/>
          </p:nvGrpSpPr>
          <p:grpSpPr>
            <a:xfrm>
              <a:off x="381259" y="2129310"/>
              <a:ext cx="1184557" cy="854990"/>
              <a:chOff x="367418" y="2096843"/>
              <a:chExt cx="1184557" cy="854990"/>
            </a:xfrm>
          </p:grpSpPr>
          <p:sp>
            <p:nvSpPr>
              <p:cNvPr id="44" name="Flowchart: Manual Operation 24">
                <a:extLst>
                  <a:ext uri="{FF2B5EF4-FFF2-40B4-BE49-F238E27FC236}">
                    <a16:creationId xmlns:a16="http://schemas.microsoft.com/office/drawing/2014/main" id="{6AD2585D-80A6-4283-9DFF-61C6DD7D2E28}"/>
                  </a:ext>
                </a:extLst>
              </p:cNvPr>
              <p:cNvSpPr/>
              <p:nvPr/>
            </p:nvSpPr>
            <p:spPr>
              <a:xfrm flipV="1">
                <a:off x="367418" y="2096843"/>
                <a:ext cx="1184557" cy="85499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604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604"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lowchart: Manual Operation 24">
                <a:extLst>
                  <a:ext uri="{FF2B5EF4-FFF2-40B4-BE49-F238E27FC236}">
                    <a16:creationId xmlns:a16="http://schemas.microsoft.com/office/drawing/2014/main" id="{D5D655EE-BE3F-46DB-BB74-F3D6ACE217E3}"/>
                  </a:ext>
                </a:extLst>
              </p:cNvPr>
              <p:cNvSpPr/>
              <p:nvPr/>
            </p:nvSpPr>
            <p:spPr>
              <a:xfrm flipV="1">
                <a:off x="514603" y="2117757"/>
                <a:ext cx="890189" cy="64252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430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430"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lowchart: Manual Operation 24">
              <a:extLst>
                <a:ext uri="{FF2B5EF4-FFF2-40B4-BE49-F238E27FC236}">
                  <a16:creationId xmlns:a16="http://schemas.microsoft.com/office/drawing/2014/main" id="{4E13F46C-4766-4B65-B42A-EB157CF86FB8}"/>
                </a:ext>
              </a:extLst>
            </p:cNvPr>
            <p:cNvSpPr/>
            <p:nvPr/>
          </p:nvSpPr>
          <p:spPr>
            <a:xfrm flipV="1">
              <a:off x="629298" y="1883160"/>
              <a:ext cx="660399" cy="85202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65000">
                  <a:srgbClr val="FFFFFF">
                    <a:lumMod val="0"/>
                    <a:lumOff val="100000"/>
                    <a:alpha val="18000"/>
                  </a:srgbClr>
                </a:gs>
                <a:gs pos="36000">
                  <a:srgbClr val="00FFFF">
                    <a:alpha val="80000"/>
                  </a:srgbClr>
                </a:gs>
                <a:gs pos="0">
                  <a:srgbClr val="00FFFF"/>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Oval 17">
            <a:extLst>
              <a:ext uri="{FF2B5EF4-FFF2-40B4-BE49-F238E27FC236}">
                <a16:creationId xmlns:a16="http://schemas.microsoft.com/office/drawing/2014/main" id="{AAD442B8-ED74-4063-9010-2E7B5F0886D8}"/>
              </a:ext>
            </a:extLst>
          </p:cNvPr>
          <p:cNvSpPr/>
          <p:nvPr/>
        </p:nvSpPr>
        <p:spPr>
          <a:xfrm>
            <a:off x="10604630" y="712134"/>
            <a:ext cx="900997" cy="900997"/>
          </a:xfrm>
          <a:prstGeom prst="ellipse">
            <a:avLst/>
          </a:prstGeom>
          <a:solidFill>
            <a:srgbClr val="39455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16">
            <a:extLst>
              <a:ext uri="{FF2B5EF4-FFF2-40B4-BE49-F238E27FC236}">
                <a16:creationId xmlns:a16="http://schemas.microsoft.com/office/drawing/2014/main" id="{5BCE99D9-251B-47B0-80CC-0AB4529BEB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3800" y="869082"/>
            <a:ext cx="588575" cy="5971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52" name="Group 21">
            <a:extLst>
              <a:ext uri="{FF2B5EF4-FFF2-40B4-BE49-F238E27FC236}">
                <a16:creationId xmlns:a16="http://schemas.microsoft.com/office/drawing/2014/main" id="{841406D0-9B78-4B69-ABC9-05A40A4C639C}"/>
              </a:ext>
            </a:extLst>
          </p:cNvPr>
          <p:cNvGrpSpPr/>
          <p:nvPr/>
        </p:nvGrpSpPr>
        <p:grpSpPr>
          <a:xfrm>
            <a:off x="9834887" y="2698094"/>
            <a:ext cx="2003394" cy="805723"/>
            <a:chOff x="-127609" y="2673130"/>
            <a:chExt cx="2003394" cy="805723"/>
          </a:xfrm>
        </p:grpSpPr>
        <p:sp>
          <p:nvSpPr>
            <p:cNvPr id="53" name="TextBox 35">
              <a:extLst>
                <a:ext uri="{FF2B5EF4-FFF2-40B4-BE49-F238E27FC236}">
                  <a16:creationId xmlns:a16="http://schemas.microsoft.com/office/drawing/2014/main" id="{BC81750F-28A6-407E-93EE-0E1F964AB942}"/>
                </a:ext>
              </a:extLst>
            </p:cNvPr>
            <p:cNvSpPr txBox="1"/>
            <p:nvPr/>
          </p:nvSpPr>
          <p:spPr>
            <a:xfrm>
              <a:off x="850854" y="2673130"/>
              <a:ext cx="184731" cy="369332"/>
            </a:xfrm>
            <a:prstGeom prst="rect">
              <a:avLst/>
            </a:prstGeom>
            <a:noFill/>
          </p:spPr>
          <p:txBody>
            <a:bodyPr wrap="none" rtlCol="0">
              <a:spAutoFit/>
            </a:bodyPr>
            <a:lstStyle/>
            <a:p>
              <a:pPr algn="ctr"/>
              <a:endParaRPr lang="en-US" dirty="0">
                <a:solidFill>
                  <a:srgbClr val="00FFFF"/>
                </a:solidFill>
                <a:latin typeface="Oswald" panose="02000503000000000000" pitchFamily="2" charset="0"/>
              </a:endParaRPr>
            </a:p>
          </p:txBody>
        </p:sp>
        <p:sp>
          <p:nvSpPr>
            <p:cNvPr id="54" name="TextBox 36">
              <a:extLst>
                <a:ext uri="{FF2B5EF4-FFF2-40B4-BE49-F238E27FC236}">
                  <a16:creationId xmlns:a16="http://schemas.microsoft.com/office/drawing/2014/main" id="{6300D852-9565-4201-AB55-7B8E87730B9F}"/>
                </a:ext>
              </a:extLst>
            </p:cNvPr>
            <p:cNvSpPr txBox="1"/>
            <p:nvPr/>
          </p:nvSpPr>
          <p:spPr>
            <a:xfrm>
              <a:off x="-127609" y="3078743"/>
              <a:ext cx="2003394" cy="400110"/>
            </a:xfrm>
            <a:prstGeom prst="rect">
              <a:avLst/>
            </a:prstGeom>
            <a:noFill/>
          </p:spPr>
          <p:txBody>
            <a:bodyPr wrap="square" rtlCol="0">
              <a:spAutoFit/>
            </a:bodyPr>
            <a:lstStyle/>
            <a:p>
              <a:pPr algn="ctr"/>
              <a:r>
                <a:rPr lang="ar-SY" sz="2000" dirty="0">
                  <a:solidFill>
                    <a:srgbClr val="33CCCC"/>
                  </a:solidFill>
                  <a:latin typeface="Helvetica" panose="020B0604020202020204" pitchFamily="34" charset="0"/>
                </a:rPr>
                <a:t>الفهم و الاستيعاب </a:t>
              </a:r>
              <a:endParaRPr lang="en-US" sz="2000" dirty="0">
                <a:solidFill>
                  <a:srgbClr val="33CCCC"/>
                </a:solidFill>
                <a:latin typeface="Helvetica" panose="020B0604020202020204" pitchFamily="34" charset="0"/>
              </a:endParaRPr>
            </a:p>
          </p:txBody>
        </p:sp>
      </p:grpSp>
      <p:sp>
        <p:nvSpPr>
          <p:cNvPr id="55" name="TextBox 1">
            <a:extLst>
              <a:ext uri="{FF2B5EF4-FFF2-40B4-BE49-F238E27FC236}">
                <a16:creationId xmlns:a16="http://schemas.microsoft.com/office/drawing/2014/main" id="{C54F66CB-3E04-4C45-996C-7E6BA81E65FE}"/>
              </a:ext>
            </a:extLst>
          </p:cNvPr>
          <p:cNvSpPr txBox="1"/>
          <p:nvPr/>
        </p:nvSpPr>
        <p:spPr>
          <a:xfrm>
            <a:off x="9962494" y="3889219"/>
            <a:ext cx="2048531" cy="830997"/>
          </a:xfrm>
          <a:prstGeom prst="rect">
            <a:avLst/>
          </a:prstGeom>
          <a:noFill/>
          <a:effectLst>
            <a:outerShdw blurRad="88900" dist="215900" dir="1800000" sy="23000" kx="1200000" algn="br" rotWithShape="0">
              <a:prstClr val="black">
                <a:alpha val="46000"/>
              </a:prstClr>
            </a:outerShdw>
          </a:effectLst>
        </p:spPr>
        <p:txBody>
          <a:bodyPr wrap="square" rtlCol="0">
            <a:spAutoFit/>
          </a:bodyPr>
          <a:lstStyle/>
          <a:p>
            <a:pPr algn="ctr"/>
            <a:r>
              <a:rPr lang="ar-SY" sz="2400" b="1" dirty="0">
                <a:solidFill>
                  <a:srgbClr val="FF0000"/>
                </a:solidFill>
                <a:latin typeface="Oswald" panose="02000503000000000000" pitchFamily="2" charset="0"/>
              </a:rPr>
              <a:t>أولاً</a:t>
            </a:r>
          </a:p>
          <a:p>
            <a:pPr algn="ctr"/>
            <a:r>
              <a:rPr lang="ar-SY" sz="2400" b="1" dirty="0">
                <a:solidFill>
                  <a:srgbClr val="FFC000"/>
                </a:solidFill>
                <a:latin typeface="Oswald" panose="02000503000000000000" pitchFamily="2" charset="0"/>
              </a:rPr>
              <a:t>أصل :</a:t>
            </a:r>
            <a:endParaRPr lang="en-US" sz="2400" b="1" dirty="0">
              <a:solidFill>
                <a:srgbClr val="FFC000"/>
              </a:solidFill>
              <a:latin typeface="Oswald" panose="02000503000000000000" pitchFamily="2" charset="0"/>
            </a:endParaRPr>
          </a:p>
        </p:txBody>
      </p:sp>
      <p:grpSp>
        <p:nvGrpSpPr>
          <p:cNvPr id="169" name="Group 168">
            <a:extLst>
              <a:ext uri="{FF2B5EF4-FFF2-40B4-BE49-F238E27FC236}">
                <a16:creationId xmlns:a16="http://schemas.microsoft.com/office/drawing/2014/main" id="{015C4F55-A2FF-4BA8-ABF0-9C4EB38A5684}"/>
              </a:ext>
            </a:extLst>
          </p:cNvPr>
          <p:cNvGrpSpPr/>
          <p:nvPr/>
        </p:nvGrpSpPr>
        <p:grpSpPr>
          <a:xfrm>
            <a:off x="1437352" y="5560384"/>
            <a:ext cx="3760301" cy="674836"/>
            <a:chOff x="1437352" y="4595184"/>
            <a:chExt cx="3760301" cy="674836"/>
          </a:xfrm>
        </p:grpSpPr>
        <p:sp>
          <p:nvSpPr>
            <p:cNvPr id="170" name="Freeform: Shape 169">
              <a:extLst>
                <a:ext uri="{FF2B5EF4-FFF2-40B4-BE49-F238E27FC236}">
                  <a16:creationId xmlns:a16="http://schemas.microsoft.com/office/drawing/2014/main" id="{C7998B24-881A-4540-905A-00C8FBE9D26D}"/>
                </a:ext>
              </a:extLst>
            </p:cNvPr>
            <p:cNvSpPr/>
            <p:nvPr/>
          </p:nvSpPr>
          <p:spPr>
            <a:xfrm flipV="1">
              <a:off x="1437352" y="4595184"/>
              <a:ext cx="3350498"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chemeClr val="accent2">
                <a:lumMod val="75000"/>
              </a:schemeClr>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a:extLst>
                <a:ext uri="{FF2B5EF4-FFF2-40B4-BE49-F238E27FC236}">
                  <a16:creationId xmlns:a16="http://schemas.microsoft.com/office/drawing/2014/main" id="{1B670A51-11A0-43BF-8CE8-C88C06CEA20C}"/>
                </a:ext>
              </a:extLst>
            </p:cNvPr>
            <p:cNvSpPr txBox="1"/>
            <p:nvPr/>
          </p:nvSpPr>
          <p:spPr>
            <a:xfrm>
              <a:off x="1868397" y="4869910"/>
              <a:ext cx="3329256" cy="400110"/>
            </a:xfrm>
            <a:prstGeom prst="rect">
              <a:avLst/>
            </a:prstGeom>
            <a:noFill/>
          </p:spPr>
          <p:txBody>
            <a:bodyPr wrap="square" rtlCol="0">
              <a:spAutoFit/>
            </a:bodyPr>
            <a:lstStyle/>
            <a:p>
              <a:r>
                <a:rPr lang="ar-SY"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ركضَ الأطفالُ في ممراتِ الطّائرةِ</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72" name="TextBox 171">
            <a:extLst>
              <a:ext uri="{FF2B5EF4-FFF2-40B4-BE49-F238E27FC236}">
                <a16:creationId xmlns:a16="http://schemas.microsoft.com/office/drawing/2014/main" id="{E4D27CB8-F2A0-41FE-9B26-A7B4B22E2A74}"/>
              </a:ext>
            </a:extLst>
          </p:cNvPr>
          <p:cNvSpPr txBox="1"/>
          <p:nvPr/>
        </p:nvSpPr>
        <p:spPr>
          <a:xfrm>
            <a:off x="1337029" y="5242928"/>
            <a:ext cx="653143"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p>
        </p:txBody>
      </p:sp>
      <p:grpSp>
        <p:nvGrpSpPr>
          <p:cNvPr id="173" name="Group 172">
            <a:extLst>
              <a:ext uri="{FF2B5EF4-FFF2-40B4-BE49-F238E27FC236}">
                <a16:creationId xmlns:a16="http://schemas.microsoft.com/office/drawing/2014/main" id="{7B685396-1822-46C4-A058-4E2F222117C9}"/>
              </a:ext>
            </a:extLst>
          </p:cNvPr>
          <p:cNvGrpSpPr/>
          <p:nvPr/>
        </p:nvGrpSpPr>
        <p:grpSpPr>
          <a:xfrm>
            <a:off x="6287851" y="5570146"/>
            <a:ext cx="2610541" cy="665074"/>
            <a:chOff x="7526101" y="4604946"/>
            <a:chExt cx="2610541" cy="665074"/>
          </a:xfrm>
          <a:solidFill>
            <a:srgbClr val="FF0000"/>
          </a:solidFill>
        </p:grpSpPr>
        <p:sp>
          <p:nvSpPr>
            <p:cNvPr id="174" name="Freeform: Shape 173">
              <a:extLst>
                <a:ext uri="{FF2B5EF4-FFF2-40B4-BE49-F238E27FC236}">
                  <a16:creationId xmlns:a16="http://schemas.microsoft.com/office/drawing/2014/main" id="{37C12BA7-FAC3-4847-A82B-32DF53C18F29}"/>
                </a:ext>
              </a:extLst>
            </p:cNvPr>
            <p:cNvSpPr/>
            <p:nvPr/>
          </p:nvSpPr>
          <p:spPr>
            <a:xfrm flipV="1">
              <a:off x="7526101" y="4604946"/>
              <a:ext cx="2437049"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grp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xtBox 174">
              <a:extLst>
                <a:ext uri="{FF2B5EF4-FFF2-40B4-BE49-F238E27FC236}">
                  <a16:creationId xmlns:a16="http://schemas.microsoft.com/office/drawing/2014/main" id="{293D30C3-CB07-43E9-89FF-960F1B0C7E36}"/>
                </a:ext>
              </a:extLst>
            </p:cNvPr>
            <p:cNvSpPr txBox="1"/>
            <p:nvPr/>
          </p:nvSpPr>
          <p:spPr>
            <a:xfrm>
              <a:off x="7767516" y="4869910"/>
              <a:ext cx="2369126" cy="400110"/>
            </a:xfrm>
            <a:prstGeom prst="rect">
              <a:avLst/>
            </a:prstGeom>
            <a:noFill/>
          </p:spPr>
          <p:txBody>
            <a:bodyPr wrap="square" rtlCol="0">
              <a:spAutoFit/>
            </a:bodyPr>
            <a:lstStyle/>
            <a:p>
              <a:r>
                <a:rPr lang="ar-SY"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التزام</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76" name="TextBox 175">
            <a:extLst>
              <a:ext uri="{FF2B5EF4-FFF2-40B4-BE49-F238E27FC236}">
                <a16:creationId xmlns:a16="http://schemas.microsoft.com/office/drawing/2014/main" id="{D2891335-06D7-4A05-B224-FF053C79D409}"/>
              </a:ext>
            </a:extLst>
          </p:cNvPr>
          <p:cNvSpPr txBox="1"/>
          <p:nvPr/>
        </p:nvSpPr>
        <p:spPr>
          <a:xfrm>
            <a:off x="6187528" y="5252689"/>
            <a:ext cx="653143"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177" name="Freeform: Shape 34">
            <a:extLst>
              <a:ext uri="{FF2B5EF4-FFF2-40B4-BE49-F238E27FC236}">
                <a16:creationId xmlns:a16="http://schemas.microsoft.com/office/drawing/2014/main" id="{414665F8-6F99-4EA7-8CAE-E38ED2F310AD}"/>
              </a:ext>
            </a:extLst>
          </p:cNvPr>
          <p:cNvSpPr/>
          <p:nvPr/>
        </p:nvSpPr>
        <p:spPr>
          <a:xfrm rot="2691889" flipH="1">
            <a:off x="4660032" y="3617031"/>
            <a:ext cx="2131847" cy="732539"/>
          </a:xfrm>
          <a:custGeom>
            <a:avLst/>
            <a:gdLst>
              <a:gd name="connsiteX0" fmla="*/ 1682118 w 1682118"/>
              <a:gd name="connsiteY0" fmla="*/ 44490 h 1495632"/>
              <a:gd name="connsiteX1" fmla="*/ 1102845 w 1682118"/>
              <a:gd name="connsiteY1" fmla="*/ 108276 h 1495632"/>
              <a:gd name="connsiteX2" fmla="*/ 913468 w 1682118"/>
              <a:gd name="connsiteY2" fmla="*/ 985340 h 1495632"/>
              <a:gd name="connsiteX3" fmla="*/ 256216 w 1682118"/>
              <a:gd name="connsiteY3" fmla="*/ 1272380 h 1495632"/>
              <a:gd name="connsiteX4" fmla="*/ 0 w 1682118"/>
              <a:gd name="connsiteY4" fmla="*/ 1495632 h 1495632"/>
              <a:gd name="connsiteX0" fmla="*/ 1682118 w 1682118"/>
              <a:gd name="connsiteY0" fmla="*/ 15462 h 1466604"/>
              <a:gd name="connsiteX1" fmla="*/ 1102845 w 1682118"/>
              <a:gd name="connsiteY1" fmla="*/ 79248 h 1466604"/>
              <a:gd name="connsiteX2" fmla="*/ 759408 w 1682118"/>
              <a:gd name="connsiteY2" fmla="*/ 1122256 h 1466604"/>
              <a:gd name="connsiteX3" fmla="*/ 256216 w 1682118"/>
              <a:gd name="connsiteY3" fmla="*/ 1243352 h 1466604"/>
              <a:gd name="connsiteX4" fmla="*/ 0 w 1682118"/>
              <a:gd name="connsiteY4" fmla="*/ 1466604 h 1466604"/>
              <a:gd name="connsiteX0" fmla="*/ 1682118 w 1682118"/>
              <a:gd name="connsiteY0" fmla="*/ 134959 h 1586101"/>
              <a:gd name="connsiteX1" fmla="*/ 1228006 w 1682118"/>
              <a:gd name="connsiteY1" fmla="*/ 33193 h 1586101"/>
              <a:gd name="connsiteX2" fmla="*/ 759408 w 1682118"/>
              <a:gd name="connsiteY2" fmla="*/ 1241753 h 1586101"/>
              <a:gd name="connsiteX3" fmla="*/ 256216 w 1682118"/>
              <a:gd name="connsiteY3" fmla="*/ 1362849 h 1586101"/>
              <a:gd name="connsiteX4" fmla="*/ 0 w 1682118"/>
              <a:gd name="connsiteY4" fmla="*/ 1586101 h 1586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118" h="1586101" extrusionOk="0">
                <a:moveTo>
                  <a:pt x="1682118" y="134959"/>
                </a:moveTo>
                <a:cubicBezTo>
                  <a:pt x="1482769" y="120883"/>
                  <a:pt x="1354576" y="-76874"/>
                  <a:pt x="1228006" y="33193"/>
                </a:cubicBezTo>
                <a:cubicBezTo>
                  <a:pt x="1049632" y="231687"/>
                  <a:pt x="921373" y="1020144"/>
                  <a:pt x="759408" y="1241753"/>
                </a:cubicBezTo>
                <a:cubicBezTo>
                  <a:pt x="597443" y="1463362"/>
                  <a:pt x="423522" y="1253085"/>
                  <a:pt x="256216" y="1362849"/>
                </a:cubicBezTo>
                <a:cubicBezTo>
                  <a:pt x="80127" y="1444843"/>
                  <a:pt x="53817" y="1525787"/>
                  <a:pt x="0" y="1586101"/>
                </a:cubicBezTo>
              </a:path>
            </a:pathLst>
          </a:custGeom>
          <a:noFill/>
          <a:ln w="38100">
            <a:solidFill>
              <a:srgbClr val="FF0000"/>
            </a:solidFill>
            <a:prstDash val="sysDash"/>
            <a:tailEnd type="arrow"/>
            <a:extLst>
              <a:ext uri="{C807C97D-BFC1-408E-A445-0C87EB9F89A2}">
                <ask:lineSketchStyleProps xmlns:ask="http://schemas.microsoft.com/office/drawing/2018/sketchyshapes" sd="1766017333">
                  <a:custGeom>
                    <a:avLst/>
                    <a:gdLst>
                      <a:gd name="connsiteX0" fmla="*/ 2131847 w 2131847"/>
                      <a:gd name="connsiteY0" fmla="*/ 62330 h 732539"/>
                      <a:gd name="connsiteX1" fmla="*/ 1556324 w 2131847"/>
                      <a:gd name="connsiteY1" fmla="*/ 15330 h 732539"/>
                      <a:gd name="connsiteX2" fmla="*/ 962442 w 2131847"/>
                      <a:gd name="connsiteY2" fmla="*/ 573502 h 732539"/>
                      <a:gd name="connsiteX3" fmla="*/ 324717 w 2131847"/>
                      <a:gd name="connsiteY3" fmla="*/ 629430 h 732539"/>
                      <a:gd name="connsiteX4" fmla="*/ 0 w 2131847"/>
                      <a:gd name="connsiteY4" fmla="*/ 732539 h 732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1847" h="732539" extrusionOk="0">
                        <a:moveTo>
                          <a:pt x="2131847" y="62330"/>
                        </a:moveTo>
                        <a:cubicBezTo>
                          <a:pt x="1884255" y="62079"/>
                          <a:pt x="1715883" y="-9706"/>
                          <a:pt x="1556324" y="15330"/>
                        </a:cubicBezTo>
                        <a:cubicBezTo>
                          <a:pt x="1311672" y="122419"/>
                          <a:pt x="1140722" y="520080"/>
                          <a:pt x="962442" y="573502"/>
                        </a:cubicBezTo>
                        <a:cubicBezTo>
                          <a:pt x="727040" y="701639"/>
                          <a:pt x="565227" y="532016"/>
                          <a:pt x="324717" y="629430"/>
                        </a:cubicBezTo>
                        <a:cubicBezTo>
                          <a:pt x="91763" y="666045"/>
                          <a:pt x="71176" y="718931"/>
                          <a:pt x="0" y="732539"/>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Freeform: Shape 34">
            <a:extLst>
              <a:ext uri="{FF2B5EF4-FFF2-40B4-BE49-F238E27FC236}">
                <a16:creationId xmlns:a16="http://schemas.microsoft.com/office/drawing/2014/main" id="{67C1EA1A-77A2-47CB-AEBC-F35E85A09F74}"/>
              </a:ext>
            </a:extLst>
          </p:cNvPr>
          <p:cNvSpPr/>
          <p:nvPr/>
        </p:nvSpPr>
        <p:spPr>
          <a:xfrm rot="2691889" flipH="1" flipV="1">
            <a:off x="4033084" y="4963580"/>
            <a:ext cx="2569535" cy="45845"/>
          </a:xfrm>
          <a:custGeom>
            <a:avLst/>
            <a:gdLst>
              <a:gd name="connsiteX0" fmla="*/ 1682118 w 1682118"/>
              <a:gd name="connsiteY0" fmla="*/ 44490 h 1495632"/>
              <a:gd name="connsiteX1" fmla="*/ 1102845 w 1682118"/>
              <a:gd name="connsiteY1" fmla="*/ 108276 h 1495632"/>
              <a:gd name="connsiteX2" fmla="*/ 913468 w 1682118"/>
              <a:gd name="connsiteY2" fmla="*/ 985340 h 1495632"/>
              <a:gd name="connsiteX3" fmla="*/ 256216 w 1682118"/>
              <a:gd name="connsiteY3" fmla="*/ 1272380 h 1495632"/>
              <a:gd name="connsiteX4" fmla="*/ 0 w 1682118"/>
              <a:gd name="connsiteY4" fmla="*/ 1495632 h 1495632"/>
              <a:gd name="connsiteX0" fmla="*/ 1682118 w 1682118"/>
              <a:gd name="connsiteY0" fmla="*/ 15462 h 2038582"/>
              <a:gd name="connsiteX1" fmla="*/ 1102845 w 1682118"/>
              <a:gd name="connsiteY1" fmla="*/ 79248 h 2038582"/>
              <a:gd name="connsiteX2" fmla="*/ 810843 w 1682118"/>
              <a:gd name="connsiteY2" fmla="*/ 2008694 h 2038582"/>
              <a:gd name="connsiteX3" fmla="*/ 256216 w 1682118"/>
              <a:gd name="connsiteY3" fmla="*/ 1243352 h 2038582"/>
              <a:gd name="connsiteX4" fmla="*/ 0 w 1682118"/>
              <a:gd name="connsiteY4" fmla="*/ 1466604 h 2038582"/>
              <a:gd name="connsiteX0" fmla="*/ 1682118 w 1682118"/>
              <a:gd name="connsiteY0" fmla="*/ 2098 h 2015860"/>
              <a:gd name="connsiteX1" fmla="*/ 1208266 w 1682118"/>
              <a:gd name="connsiteY1" fmla="*/ 155503 h 2015860"/>
              <a:gd name="connsiteX2" fmla="*/ 810843 w 1682118"/>
              <a:gd name="connsiteY2" fmla="*/ 1995330 h 2015860"/>
              <a:gd name="connsiteX3" fmla="*/ 256216 w 1682118"/>
              <a:gd name="connsiteY3" fmla="*/ 1229988 h 2015860"/>
              <a:gd name="connsiteX4" fmla="*/ 0 w 1682118"/>
              <a:gd name="connsiteY4" fmla="*/ 1453240 h 2015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118" h="2015860" extrusionOk="0">
                <a:moveTo>
                  <a:pt x="1682118" y="2098"/>
                </a:moveTo>
                <a:cubicBezTo>
                  <a:pt x="1482769" y="-11978"/>
                  <a:pt x="1334836" y="45436"/>
                  <a:pt x="1208266" y="155503"/>
                </a:cubicBezTo>
                <a:cubicBezTo>
                  <a:pt x="1029892" y="353997"/>
                  <a:pt x="969518" y="1816249"/>
                  <a:pt x="810843" y="1995330"/>
                </a:cubicBezTo>
                <a:cubicBezTo>
                  <a:pt x="652168" y="2174411"/>
                  <a:pt x="423522" y="1120224"/>
                  <a:pt x="256216" y="1229988"/>
                </a:cubicBezTo>
                <a:cubicBezTo>
                  <a:pt x="80127" y="1311982"/>
                  <a:pt x="53817" y="1392926"/>
                  <a:pt x="0" y="1453240"/>
                </a:cubicBezTo>
              </a:path>
            </a:pathLst>
          </a:custGeom>
          <a:noFill/>
          <a:ln w="38100">
            <a:solidFill>
              <a:srgbClr val="FF0000"/>
            </a:solidFill>
            <a:prstDash val="sysDash"/>
            <a:tailEnd type="arrow"/>
            <a:extLst>
              <a:ext uri="{C807C97D-BFC1-408E-A445-0C87EB9F89A2}">
                <ask:lineSketchStyleProps xmlns:ask="http://schemas.microsoft.com/office/drawing/2018/sketchyshapes" sd="1766017333">
                  <a:custGeom>
                    <a:avLst/>
                    <a:gdLst>
                      <a:gd name="connsiteX0" fmla="*/ 2569535 w 2569535"/>
                      <a:gd name="connsiteY0" fmla="*/ 47 h 45845"/>
                      <a:gd name="connsiteX1" fmla="*/ 1845697 w 2569535"/>
                      <a:gd name="connsiteY1" fmla="*/ 3536 h 45845"/>
                      <a:gd name="connsiteX2" fmla="*/ 1238610 w 2569535"/>
                      <a:gd name="connsiteY2" fmla="*/ 45378 h 45845"/>
                      <a:gd name="connsiteX3" fmla="*/ 391385 w 2569535"/>
                      <a:gd name="connsiteY3" fmla="*/ 27972 h 45845"/>
                      <a:gd name="connsiteX4" fmla="*/ 0 w 2569535"/>
                      <a:gd name="connsiteY4" fmla="*/ 33049 h 4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9535" h="45845" extrusionOk="0">
                        <a:moveTo>
                          <a:pt x="2569535" y="47"/>
                        </a:moveTo>
                        <a:cubicBezTo>
                          <a:pt x="2289255" y="29695"/>
                          <a:pt x="2038098" y="29655"/>
                          <a:pt x="1845697" y="3536"/>
                        </a:cubicBezTo>
                        <a:cubicBezTo>
                          <a:pt x="1569722" y="10951"/>
                          <a:pt x="1477075" y="48415"/>
                          <a:pt x="1238610" y="45378"/>
                        </a:cubicBezTo>
                        <a:cubicBezTo>
                          <a:pt x="978641" y="64498"/>
                          <a:pt x="677886" y="-25277"/>
                          <a:pt x="391385" y="27972"/>
                        </a:cubicBezTo>
                        <a:cubicBezTo>
                          <a:pt x="113268" y="28667"/>
                          <a:pt x="83702" y="38841"/>
                          <a:pt x="0" y="33049"/>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Freeform: Shape 34">
            <a:extLst>
              <a:ext uri="{FF2B5EF4-FFF2-40B4-BE49-F238E27FC236}">
                <a16:creationId xmlns:a16="http://schemas.microsoft.com/office/drawing/2014/main" id="{0F0941FF-79F8-4386-A4E8-1340BEB7CB99}"/>
              </a:ext>
            </a:extLst>
          </p:cNvPr>
          <p:cNvSpPr/>
          <p:nvPr/>
        </p:nvSpPr>
        <p:spPr>
          <a:xfrm rot="2691889" flipH="1" flipV="1">
            <a:off x="4600505" y="2012705"/>
            <a:ext cx="462847" cy="3738324"/>
          </a:xfrm>
          <a:custGeom>
            <a:avLst/>
            <a:gdLst>
              <a:gd name="connsiteX0" fmla="*/ 1682118 w 1682118"/>
              <a:gd name="connsiteY0" fmla="*/ 44490 h 1495632"/>
              <a:gd name="connsiteX1" fmla="*/ 1102845 w 1682118"/>
              <a:gd name="connsiteY1" fmla="*/ 108276 h 1495632"/>
              <a:gd name="connsiteX2" fmla="*/ 913468 w 1682118"/>
              <a:gd name="connsiteY2" fmla="*/ 985340 h 1495632"/>
              <a:gd name="connsiteX3" fmla="*/ 256216 w 1682118"/>
              <a:gd name="connsiteY3" fmla="*/ 1272380 h 1495632"/>
              <a:gd name="connsiteX4" fmla="*/ 0 w 1682118"/>
              <a:gd name="connsiteY4" fmla="*/ 1495632 h 1495632"/>
              <a:gd name="connsiteX0" fmla="*/ 1682118 w 2305998"/>
              <a:gd name="connsiteY0" fmla="*/ 15462 h 1466604"/>
              <a:gd name="connsiteX1" fmla="*/ 1102845 w 2305998"/>
              <a:gd name="connsiteY1" fmla="*/ 79248 h 1466604"/>
              <a:gd name="connsiteX2" fmla="*/ 2299103 w 2305998"/>
              <a:gd name="connsiteY2" fmla="*/ 856089 h 1466604"/>
              <a:gd name="connsiteX3" fmla="*/ 256216 w 2305998"/>
              <a:gd name="connsiteY3" fmla="*/ 1243352 h 1466604"/>
              <a:gd name="connsiteX4" fmla="*/ 0 w 2305998"/>
              <a:gd name="connsiteY4" fmla="*/ 1466604 h 1466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998" h="1466604" extrusionOk="0">
                <a:moveTo>
                  <a:pt x="1682118" y="15462"/>
                </a:moveTo>
                <a:cubicBezTo>
                  <a:pt x="1482769" y="1386"/>
                  <a:pt x="1229415" y="-30819"/>
                  <a:pt x="1102845" y="79248"/>
                </a:cubicBezTo>
                <a:cubicBezTo>
                  <a:pt x="924471" y="277742"/>
                  <a:pt x="2419352" y="699884"/>
                  <a:pt x="2299103" y="856089"/>
                </a:cubicBezTo>
                <a:cubicBezTo>
                  <a:pt x="2124564" y="1078717"/>
                  <a:pt x="423522" y="1133588"/>
                  <a:pt x="256216" y="1243352"/>
                </a:cubicBezTo>
                <a:cubicBezTo>
                  <a:pt x="80127" y="1325346"/>
                  <a:pt x="53817" y="1406290"/>
                  <a:pt x="0" y="1466604"/>
                </a:cubicBezTo>
              </a:path>
            </a:pathLst>
          </a:custGeom>
          <a:noFill/>
          <a:ln w="38100">
            <a:solidFill>
              <a:srgbClr val="FF0000"/>
            </a:solidFill>
            <a:prstDash val="sysDash"/>
            <a:tailEnd type="arrow"/>
            <a:extLst>
              <a:ext uri="{C807C97D-BFC1-408E-A445-0C87EB9F89A2}">
                <ask:lineSketchStyleProps xmlns:ask="http://schemas.microsoft.com/office/drawing/2018/sketchyshapes" sd="1766017333">
                  <a:custGeom>
                    <a:avLst/>
                    <a:gdLst>
                      <a:gd name="connsiteX0" fmla="*/ 337625 w 462847"/>
                      <a:gd name="connsiteY0" fmla="*/ 39412 h 3738324"/>
                      <a:gd name="connsiteX1" fmla="*/ 221356 w 462847"/>
                      <a:gd name="connsiteY1" fmla="*/ 202000 h 3738324"/>
                      <a:gd name="connsiteX2" fmla="*/ 461463 w 462847"/>
                      <a:gd name="connsiteY2" fmla="*/ 2182141 h 3738324"/>
                      <a:gd name="connsiteX3" fmla="*/ 51426 w 462847"/>
                      <a:gd name="connsiteY3" fmla="*/ 3169262 h 3738324"/>
                      <a:gd name="connsiteX4" fmla="*/ 0 w 462847"/>
                      <a:gd name="connsiteY4" fmla="*/ 3738324 h 373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847" h="3738324" extrusionOk="0">
                        <a:moveTo>
                          <a:pt x="337625" y="39412"/>
                        </a:moveTo>
                        <a:cubicBezTo>
                          <a:pt x="309335" y="18025"/>
                          <a:pt x="246044" y="-56785"/>
                          <a:pt x="221356" y="202000"/>
                        </a:cubicBezTo>
                        <a:cubicBezTo>
                          <a:pt x="135312" y="749621"/>
                          <a:pt x="460787" y="1828962"/>
                          <a:pt x="461463" y="2182141"/>
                        </a:cubicBezTo>
                        <a:cubicBezTo>
                          <a:pt x="414761" y="2759598"/>
                          <a:pt x="124748" y="2824267"/>
                          <a:pt x="51426" y="3169262"/>
                        </a:cubicBezTo>
                        <a:cubicBezTo>
                          <a:pt x="7498" y="3377162"/>
                          <a:pt x="15110" y="3605250"/>
                          <a:pt x="0" y="3738324"/>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Freeform: Shape 34">
            <a:extLst>
              <a:ext uri="{FF2B5EF4-FFF2-40B4-BE49-F238E27FC236}">
                <a16:creationId xmlns:a16="http://schemas.microsoft.com/office/drawing/2014/main" id="{350AD41D-69E4-4A03-A31E-B8E97B27C9D9}"/>
              </a:ext>
            </a:extLst>
          </p:cNvPr>
          <p:cNvSpPr/>
          <p:nvPr/>
        </p:nvSpPr>
        <p:spPr>
          <a:xfrm rot="2691889" flipV="1">
            <a:off x="5565630" y="3642375"/>
            <a:ext cx="189715" cy="2619541"/>
          </a:xfrm>
          <a:custGeom>
            <a:avLst/>
            <a:gdLst>
              <a:gd name="connsiteX0" fmla="*/ 1682118 w 1682118"/>
              <a:gd name="connsiteY0" fmla="*/ 44490 h 1495632"/>
              <a:gd name="connsiteX1" fmla="*/ 1102845 w 1682118"/>
              <a:gd name="connsiteY1" fmla="*/ 108276 h 1495632"/>
              <a:gd name="connsiteX2" fmla="*/ 913468 w 1682118"/>
              <a:gd name="connsiteY2" fmla="*/ 985340 h 1495632"/>
              <a:gd name="connsiteX3" fmla="*/ 256216 w 1682118"/>
              <a:gd name="connsiteY3" fmla="*/ 1272380 h 1495632"/>
              <a:gd name="connsiteX4" fmla="*/ 0 w 1682118"/>
              <a:gd name="connsiteY4" fmla="*/ 1495632 h 1495632"/>
              <a:gd name="connsiteX0" fmla="*/ 6744845 w 6744845"/>
              <a:gd name="connsiteY0" fmla="*/ 15462 h 1466604"/>
              <a:gd name="connsiteX1" fmla="*/ 6165572 w 6744845"/>
              <a:gd name="connsiteY1" fmla="*/ 79248 h 1466604"/>
              <a:gd name="connsiteX2" fmla="*/ 3960 w 6744845"/>
              <a:gd name="connsiteY2" fmla="*/ 795637 h 1466604"/>
              <a:gd name="connsiteX3" fmla="*/ 5318943 w 6744845"/>
              <a:gd name="connsiteY3" fmla="*/ 1243352 h 1466604"/>
              <a:gd name="connsiteX4" fmla="*/ 5062727 w 6744845"/>
              <a:gd name="connsiteY4" fmla="*/ 1466604 h 1466604"/>
              <a:gd name="connsiteX0" fmla="*/ 1682118 w 4843554"/>
              <a:gd name="connsiteY0" fmla="*/ 15462 h 1466604"/>
              <a:gd name="connsiteX1" fmla="*/ 1102845 w 4843554"/>
              <a:gd name="connsiteY1" fmla="*/ 79248 h 1466604"/>
              <a:gd name="connsiteX2" fmla="*/ 4840937 w 4843554"/>
              <a:gd name="connsiteY2" fmla="*/ 714837 h 1466604"/>
              <a:gd name="connsiteX3" fmla="*/ 256216 w 4843554"/>
              <a:gd name="connsiteY3" fmla="*/ 1243352 h 1466604"/>
              <a:gd name="connsiteX4" fmla="*/ 0 w 4843554"/>
              <a:gd name="connsiteY4" fmla="*/ 1466604 h 1466604"/>
              <a:gd name="connsiteX0" fmla="*/ 3777159 w 6980097"/>
              <a:gd name="connsiteY0" fmla="*/ 15462 h 1466604"/>
              <a:gd name="connsiteX1" fmla="*/ 3197886 w 6980097"/>
              <a:gd name="connsiteY1" fmla="*/ 79248 h 1466604"/>
              <a:gd name="connsiteX2" fmla="*/ 6935978 w 6980097"/>
              <a:gd name="connsiteY2" fmla="*/ 714837 h 1466604"/>
              <a:gd name="connsiteX3" fmla="*/ 9557 w 6980097"/>
              <a:gd name="connsiteY3" fmla="*/ 1057407 h 1466604"/>
              <a:gd name="connsiteX4" fmla="*/ 2095041 w 6980097"/>
              <a:gd name="connsiteY4" fmla="*/ 1466604 h 1466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097" h="1466604" extrusionOk="0">
                <a:moveTo>
                  <a:pt x="3777159" y="15462"/>
                </a:moveTo>
                <a:cubicBezTo>
                  <a:pt x="3577810" y="1386"/>
                  <a:pt x="3324456" y="-30819"/>
                  <a:pt x="3197886" y="79248"/>
                </a:cubicBezTo>
                <a:cubicBezTo>
                  <a:pt x="3019512" y="277742"/>
                  <a:pt x="7467366" y="551811"/>
                  <a:pt x="6935978" y="714837"/>
                </a:cubicBezTo>
                <a:cubicBezTo>
                  <a:pt x="6404590" y="877864"/>
                  <a:pt x="176863" y="947643"/>
                  <a:pt x="9557" y="1057407"/>
                </a:cubicBezTo>
                <a:cubicBezTo>
                  <a:pt x="-166532" y="1139401"/>
                  <a:pt x="2148858" y="1406290"/>
                  <a:pt x="2095041" y="1466604"/>
                </a:cubicBezTo>
              </a:path>
            </a:pathLst>
          </a:custGeom>
          <a:noFill/>
          <a:ln w="38100">
            <a:solidFill>
              <a:srgbClr val="FF0000"/>
            </a:solidFill>
            <a:prstDash val="sysDash"/>
            <a:tailEnd type="arrow"/>
            <a:extLst>
              <a:ext uri="{C807C97D-BFC1-408E-A445-0C87EB9F89A2}">
                <ask:lineSketchStyleProps xmlns:ask="http://schemas.microsoft.com/office/drawing/2018/sketchyshapes" sd="1766017333">
                  <a:custGeom>
                    <a:avLst/>
                    <a:gdLst>
                      <a:gd name="connsiteX0" fmla="*/ 102660 w 189715"/>
                      <a:gd name="connsiteY0" fmla="*/ 27617 h 2619541"/>
                      <a:gd name="connsiteX1" fmla="*/ 86916 w 189715"/>
                      <a:gd name="connsiteY1" fmla="*/ 141546 h 2619541"/>
                      <a:gd name="connsiteX2" fmla="*/ 188515 w 189715"/>
                      <a:gd name="connsiteY2" fmla="*/ 1276789 h 2619541"/>
                      <a:gd name="connsiteX3" fmla="*/ 259 w 189715"/>
                      <a:gd name="connsiteY3" fmla="*/ 1888663 h 2619541"/>
                      <a:gd name="connsiteX4" fmla="*/ 56942 w 189715"/>
                      <a:gd name="connsiteY4" fmla="*/ 2619541 h 2619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15" h="2619541" extrusionOk="0">
                        <a:moveTo>
                          <a:pt x="102660" y="27617"/>
                        </a:moveTo>
                        <a:cubicBezTo>
                          <a:pt x="102092" y="8472"/>
                          <a:pt x="89848" y="-39633"/>
                          <a:pt x="86916" y="141546"/>
                        </a:cubicBezTo>
                        <a:cubicBezTo>
                          <a:pt x="50842" y="521979"/>
                          <a:pt x="179040" y="1028967"/>
                          <a:pt x="188515" y="1276789"/>
                        </a:cubicBezTo>
                        <a:cubicBezTo>
                          <a:pt x="149591" y="1588926"/>
                          <a:pt x="11250" y="1682037"/>
                          <a:pt x="259" y="1888663"/>
                        </a:cubicBezTo>
                        <a:cubicBezTo>
                          <a:pt x="-10304" y="2034374"/>
                          <a:pt x="59662" y="2517845"/>
                          <a:pt x="56942" y="2619541"/>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362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200"/>
                                        <p:tgtEl>
                                          <p:spTgt spid="37"/>
                                        </p:tgtEl>
                                      </p:cBhvr>
                                    </p:animEffect>
                                  </p:childTnLst>
                                </p:cTn>
                              </p:par>
                            </p:childTnLst>
                          </p:cTn>
                        </p:par>
                        <p:par>
                          <p:cTn id="8" fill="hold">
                            <p:stCondLst>
                              <p:cond delay="200"/>
                            </p:stCondLst>
                            <p:childTnLst>
                              <p:par>
                                <p:cTn id="9" presetID="22" presetClass="entr" presetSubtype="1"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200"/>
                                        <p:tgtEl>
                                          <p:spTgt spid="52"/>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wipe(right)">
                                      <p:cBhvr>
                                        <p:cTn id="20" dur="500"/>
                                        <p:tgtEl>
                                          <p:spTgt spid="7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6"/>
                                        </p:tgtEl>
                                        <p:attrNameLst>
                                          <p:attrName>style.visibility</p:attrName>
                                        </p:attrNameLst>
                                      </p:cBhvr>
                                      <p:to>
                                        <p:strVal val="visible"/>
                                      </p:to>
                                    </p:set>
                                    <p:anim calcmode="lin" valueType="num">
                                      <p:cBhvr>
                                        <p:cTn id="30" dur="500" fill="hold"/>
                                        <p:tgtEl>
                                          <p:spTgt spid="136"/>
                                        </p:tgtEl>
                                        <p:attrNameLst>
                                          <p:attrName>ppt_w</p:attrName>
                                        </p:attrNameLst>
                                      </p:cBhvr>
                                      <p:tavLst>
                                        <p:tav tm="0">
                                          <p:val>
                                            <p:fltVal val="0"/>
                                          </p:val>
                                        </p:tav>
                                        <p:tav tm="100000">
                                          <p:val>
                                            <p:strVal val="#ppt_w"/>
                                          </p:val>
                                        </p:tav>
                                      </p:tavLst>
                                    </p:anim>
                                    <p:anim calcmode="lin" valueType="num">
                                      <p:cBhvr>
                                        <p:cTn id="31" dur="500" fill="hold"/>
                                        <p:tgtEl>
                                          <p:spTgt spid="136"/>
                                        </p:tgtEl>
                                        <p:attrNameLst>
                                          <p:attrName>ppt_h</p:attrName>
                                        </p:attrNameLst>
                                      </p:cBhvr>
                                      <p:tavLst>
                                        <p:tav tm="0">
                                          <p:val>
                                            <p:fltVal val="0"/>
                                          </p:val>
                                        </p:tav>
                                        <p:tav tm="100000">
                                          <p:val>
                                            <p:strVal val="#ppt_h"/>
                                          </p:val>
                                        </p:tav>
                                      </p:tavLst>
                                    </p:anim>
                                    <p:animEffect transition="in" filter="fade">
                                      <p:cBhvr>
                                        <p:cTn id="32" dur="500"/>
                                        <p:tgtEl>
                                          <p:spTgt spid="136"/>
                                        </p:tgtEl>
                                      </p:cBhvr>
                                    </p:animEffect>
                                  </p:childTnLst>
                                </p:cTn>
                              </p:par>
                            </p:childTnLst>
                          </p:cTn>
                        </p:par>
                        <p:par>
                          <p:cTn id="33" fill="hold">
                            <p:stCondLst>
                              <p:cond delay="500"/>
                            </p:stCondLst>
                            <p:childTnLst>
                              <p:par>
                                <p:cTn id="34" presetID="17" presetClass="entr" presetSubtype="8" fill="hold" nodeType="afterEffect">
                                  <p:stCondLst>
                                    <p:cond delay="0"/>
                                  </p:stCondLst>
                                  <p:childTnLst>
                                    <p:set>
                                      <p:cBhvr>
                                        <p:cTn id="35" dur="1" fill="hold">
                                          <p:stCondLst>
                                            <p:cond delay="0"/>
                                          </p:stCondLst>
                                        </p:cTn>
                                        <p:tgtEl>
                                          <p:spTgt spid="105"/>
                                        </p:tgtEl>
                                        <p:attrNameLst>
                                          <p:attrName>style.visibility</p:attrName>
                                        </p:attrNameLst>
                                      </p:cBhvr>
                                      <p:to>
                                        <p:strVal val="visible"/>
                                      </p:to>
                                    </p:set>
                                    <p:anim calcmode="lin" valueType="num">
                                      <p:cBhvr>
                                        <p:cTn id="36" dur="500" fill="hold"/>
                                        <p:tgtEl>
                                          <p:spTgt spid="105"/>
                                        </p:tgtEl>
                                        <p:attrNameLst>
                                          <p:attrName>ppt_x</p:attrName>
                                        </p:attrNameLst>
                                      </p:cBhvr>
                                      <p:tavLst>
                                        <p:tav tm="0">
                                          <p:val>
                                            <p:strVal val="#ppt_x-#ppt_w/2"/>
                                          </p:val>
                                        </p:tav>
                                        <p:tav tm="100000">
                                          <p:val>
                                            <p:strVal val="#ppt_x"/>
                                          </p:val>
                                        </p:tav>
                                      </p:tavLst>
                                    </p:anim>
                                    <p:anim calcmode="lin" valueType="num">
                                      <p:cBhvr>
                                        <p:cTn id="37" dur="500" fill="hold"/>
                                        <p:tgtEl>
                                          <p:spTgt spid="105"/>
                                        </p:tgtEl>
                                        <p:attrNameLst>
                                          <p:attrName>ppt_y</p:attrName>
                                        </p:attrNameLst>
                                      </p:cBhvr>
                                      <p:tavLst>
                                        <p:tav tm="0">
                                          <p:val>
                                            <p:strVal val="#ppt_y"/>
                                          </p:val>
                                        </p:tav>
                                        <p:tav tm="100000">
                                          <p:val>
                                            <p:strVal val="#ppt_y"/>
                                          </p:val>
                                        </p:tav>
                                      </p:tavLst>
                                    </p:anim>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41"/>
                                        </p:tgtEl>
                                        <p:attrNameLst>
                                          <p:attrName>style.visibility</p:attrName>
                                        </p:attrNameLst>
                                      </p:cBhvr>
                                      <p:to>
                                        <p:strVal val="visible"/>
                                      </p:to>
                                    </p:set>
                                    <p:anim calcmode="lin" valueType="num">
                                      <p:cBhvr>
                                        <p:cTn id="44" dur="500" fill="hold"/>
                                        <p:tgtEl>
                                          <p:spTgt spid="141"/>
                                        </p:tgtEl>
                                        <p:attrNameLst>
                                          <p:attrName>ppt_w</p:attrName>
                                        </p:attrNameLst>
                                      </p:cBhvr>
                                      <p:tavLst>
                                        <p:tav tm="0">
                                          <p:val>
                                            <p:fltVal val="0"/>
                                          </p:val>
                                        </p:tav>
                                        <p:tav tm="100000">
                                          <p:val>
                                            <p:strVal val="#ppt_w"/>
                                          </p:val>
                                        </p:tav>
                                      </p:tavLst>
                                    </p:anim>
                                    <p:anim calcmode="lin" valueType="num">
                                      <p:cBhvr>
                                        <p:cTn id="45" dur="500" fill="hold"/>
                                        <p:tgtEl>
                                          <p:spTgt spid="141"/>
                                        </p:tgtEl>
                                        <p:attrNameLst>
                                          <p:attrName>ppt_h</p:attrName>
                                        </p:attrNameLst>
                                      </p:cBhvr>
                                      <p:tavLst>
                                        <p:tav tm="0">
                                          <p:val>
                                            <p:fltVal val="0"/>
                                          </p:val>
                                        </p:tav>
                                        <p:tav tm="100000">
                                          <p:val>
                                            <p:strVal val="#ppt_h"/>
                                          </p:val>
                                        </p:tav>
                                      </p:tavLst>
                                    </p:anim>
                                    <p:animEffect transition="in" filter="fade">
                                      <p:cBhvr>
                                        <p:cTn id="46" dur="500"/>
                                        <p:tgtEl>
                                          <p:spTgt spid="141"/>
                                        </p:tgtEl>
                                      </p:cBhvr>
                                    </p:animEffect>
                                  </p:childTnLst>
                                </p:cTn>
                              </p:par>
                            </p:childTnLst>
                          </p:cTn>
                        </p:par>
                        <p:par>
                          <p:cTn id="47" fill="hold">
                            <p:stCondLst>
                              <p:cond delay="500"/>
                            </p:stCondLst>
                            <p:childTnLst>
                              <p:par>
                                <p:cTn id="48" presetID="17" presetClass="entr" presetSubtype="8" fill="hold" nodeType="afterEffect">
                                  <p:stCondLst>
                                    <p:cond delay="0"/>
                                  </p:stCondLst>
                                  <p:childTnLst>
                                    <p:set>
                                      <p:cBhvr>
                                        <p:cTn id="49" dur="1" fill="hold">
                                          <p:stCondLst>
                                            <p:cond delay="0"/>
                                          </p:stCondLst>
                                        </p:cTn>
                                        <p:tgtEl>
                                          <p:spTgt spid="138"/>
                                        </p:tgtEl>
                                        <p:attrNameLst>
                                          <p:attrName>style.visibility</p:attrName>
                                        </p:attrNameLst>
                                      </p:cBhvr>
                                      <p:to>
                                        <p:strVal val="visible"/>
                                      </p:to>
                                    </p:set>
                                    <p:anim calcmode="lin" valueType="num">
                                      <p:cBhvr>
                                        <p:cTn id="50" dur="500" fill="hold"/>
                                        <p:tgtEl>
                                          <p:spTgt spid="138"/>
                                        </p:tgtEl>
                                        <p:attrNameLst>
                                          <p:attrName>ppt_x</p:attrName>
                                        </p:attrNameLst>
                                      </p:cBhvr>
                                      <p:tavLst>
                                        <p:tav tm="0">
                                          <p:val>
                                            <p:strVal val="#ppt_x-#ppt_w/2"/>
                                          </p:val>
                                        </p:tav>
                                        <p:tav tm="100000">
                                          <p:val>
                                            <p:strVal val="#ppt_x"/>
                                          </p:val>
                                        </p:tav>
                                      </p:tavLst>
                                    </p:anim>
                                    <p:anim calcmode="lin" valueType="num">
                                      <p:cBhvr>
                                        <p:cTn id="51" dur="500" fill="hold"/>
                                        <p:tgtEl>
                                          <p:spTgt spid="138"/>
                                        </p:tgtEl>
                                        <p:attrNameLst>
                                          <p:attrName>ppt_y</p:attrName>
                                        </p:attrNameLst>
                                      </p:cBhvr>
                                      <p:tavLst>
                                        <p:tav tm="0">
                                          <p:val>
                                            <p:strVal val="#ppt_y"/>
                                          </p:val>
                                        </p:tav>
                                        <p:tav tm="100000">
                                          <p:val>
                                            <p:strVal val="#ppt_y"/>
                                          </p:val>
                                        </p:tav>
                                      </p:tavLst>
                                    </p:anim>
                                    <p:anim calcmode="lin" valueType="num">
                                      <p:cBhvr>
                                        <p:cTn id="52" dur="500" fill="hold"/>
                                        <p:tgtEl>
                                          <p:spTgt spid="138"/>
                                        </p:tgtEl>
                                        <p:attrNameLst>
                                          <p:attrName>ppt_w</p:attrName>
                                        </p:attrNameLst>
                                      </p:cBhvr>
                                      <p:tavLst>
                                        <p:tav tm="0">
                                          <p:val>
                                            <p:fltVal val="0"/>
                                          </p:val>
                                        </p:tav>
                                        <p:tav tm="100000">
                                          <p:val>
                                            <p:strVal val="#ppt_w"/>
                                          </p:val>
                                        </p:tav>
                                      </p:tavLst>
                                    </p:anim>
                                    <p:anim calcmode="lin" valueType="num">
                                      <p:cBhvr>
                                        <p:cTn id="53" dur="500" fill="hold"/>
                                        <p:tgtEl>
                                          <p:spTgt spid="138"/>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46"/>
                                        </p:tgtEl>
                                        <p:attrNameLst>
                                          <p:attrName>style.visibility</p:attrName>
                                        </p:attrNameLst>
                                      </p:cBhvr>
                                      <p:to>
                                        <p:strVal val="visible"/>
                                      </p:to>
                                    </p:set>
                                    <p:anim calcmode="lin" valueType="num">
                                      <p:cBhvr>
                                        <p:cTn id="58" dur="500" fill="hold"/>
                                        <p:tgtEl>
                                          <p:spTgt spid="146"/>
                                        </p:tgtEl>
                                        <p:attrNameLst>
                                          <p:attrName>ppt_w</p:attrName>
                                        </p:attrNameLst>
                                      </p:cBhvr>
                                      <p:tavLst>
                                        <p:tav tm="0">
                                          <p:val>
                                            <p:fltVal val="0"/>
                                          </p:val>
                                        </p:tav>
                                        <p:tav tm="100000">
                                          <p:val>
                                            <p:strVal val="#ppt_w"/>
                                          </p:val>
                                        </p:tav>
                                      </p:tavLst>
                                    </p:anim>
                                    <p:anim calcmode="lin" valueType="num">
                                      <p:cBhvr>
                                        <p:cTn id="59" dur="500" fill="hold"/>
                                        <p:tgtEl>
                                          <p:spTgt spid="146"/>
                                        </p:tgtEl>
                                        <p:attrNameLst>
                                          <p:attrName>ppt_h</p:attrName>
                                        </p:attrNameLst>
                                      </p:cBhvr>
                                      <p:tavLst>
                                        <p:tav tm="0">
                                          <p:val>
                                            <p:fltVal val="0"/>
                                          </p:val>
                                        </p:tav>
                                        <p:tav tm="100000">
                                          <p:val>
                                            <p:strVal val="#ppt_h"/>
                                          </p:val>
                                        </p:tav>
                                      </p:tavLst>
                                    </p:anim>
                                    <p:animEffect transition="in" filter="fade">
                                      <p:cBhvr>
                                        <p:cTn id="60" dur="500"/>
                                        <p:tgtEl>
                                          <p:spTgt spid="146"/>
                                        </p:tgtEl>
                                      </p:cBhvr>
                                    </p:animEffect>
                                  </p:childTnLst>
                                </p:cTn>
                              </p:par>
                            </p:childTnLst>
                          </p:cTn>
                        </p:par>
                        <p:par>
                          <p:cTn id="61" fill="hold">
                            <p:stCondLst>
                              <p:cond delay="500"/>
                            </p:stCondLst>
                            <p:childTnLst>
                              <p:par>
                                <p:cTn id="62" presetID="17" presetClass="entr" presetSubtype="8" fill="hold" nodeType="afterEffect">
                                  <p:stCondLst>
                                    <p:cond delay="0"/>
                                  </p:stCondLst>
                                  <p:childTnLst>
                                    <p:set>
                                      <p:cBhvr>
                                        <p:cTn id="63" dur="1" fill="hold">
                                          <p:stCondLst>
                                            <p:cond delay="0"/>
                                          </p:stCondLst>
                                        </p:cTn>
                                        <p:tgtEl>
                                          <p:spTgt spid="143"/>
                                        </p:tgtEl>
                                        <p:attrNameLst>
                                          <p:attrName>style.visibility</p:attrName>
                                        </p:attrNameLst>
                                      </p:cBhvr>
                                      <p:to>
                                        <p:strVal val="visible"/>
                                      </p:to>
                                    </p:set>
                                    <p:anim calcmode="lin" valueType="num">
                                      <p:cBhvr>
                                        <p:cTn id="64" dur="500" fill="hold"/>
                                        <p:tgtEl>
                                          <p:spTgt spid="143"/>
                                        </p:tgtEl>
                                        <p:attrNameLst>
                                          <p:attrName>ppt_x</p:attrName>
                                        </p:attrNameLst>
                                      </p:cBhvr>
                                      <p:tavLst>
                                        <p:tav tm="0">
                                          <p:val>
                                            <p:strVal val="#ppt_x-#ppt_w/2"/>
                                          </p:val>
                                        </p:tav>
                                        <p:tav tm="100000">
                                          <p:val>
                                            <p:strVal val="#ppt_x"/>
                                          </p:val>
                                        </p:tav>
                                      </p:tavLst>
                                    </p:anim>
                                    <p:anim calcmode="lin" valueType="num">
                                      <p:cBhvr>
                                        <p:cTn id="65" dur="500" fill="hold"/>
                                        <p:tgtEl>
                                          <p:spTgt spid="143"/>
                                        </p:tgtEl>
                                        <p:attrNameLst>
                                          <p:attrName>ppt_y</p:attrName>
                                        </p:attrNameLst>
                                      </p:cBhvr>
                                      <p:tavLst>
                                        <p:tav tm="0">
                                          <p:val>
                                            <p:strVal val="#ppt_y"/>
                                          </p:val>
                                        </p:tav>
                                        <p:tav tm="100000">
                                          <p:val>
                                            <p:strVal val="#ppt_y"/>
                                          </p:val>
                                        </p:tav>
                                      </p:tavLst>
                                    </p:anim>
                                    <p:anim calcmode="lin" valueType="num">
                                      <p:cBhvr>
                                        <p:cTn id="66" dur="500" fill="hold"/>
                                        <p:tgtEl>
                                          <p:spTgt spid="143"/>
                                        </p:tgtEl>
                                        <p:attrNameLst>
                                          <p:attrName>ppt_w</p:attrName>
                                        </p:attrNameLst>
                                      </p:cBhvr>
                                      <p:tavLst>
                                        <p:tav tm="0">
                                          <p:val>
                                            <p:fltVal val="0"/>
                                          </p:val>
                                        </p:tav>
                                        <p:tav tm="100000">
                                          <p:val>
                                            <p:strVal val="#ppt_w"/>
                                          </p:val>
                                        </p:tav>
                                      </p:tavLst>
                                    </p:anim>
                                    <p:anim calcmode="lin" valueType="num">
                                      <p:cBhvr>
                                        <p:cTn id="67" dur="500" fill="hold"/>
                                        <p:tgtEl>
                                          <p:spTgt spid="143"/>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172"/>
                                        </p:tgtEl>
                                        <p:attrNameLst>
                                          <p:attrName>style.visibility</p:attrName>
                                        </p:attrNameLst>
                                      </p:cBhvr>
                                      <p:to>
                                        <p:strVal val="visible"/>
                                      </p:to>
                                    </p:set>
                                    <p:anim calcmode="lin" valueType="num">
                                      <p:cBhvr>
                                        <p:cTn id="72" dur="500" fill="hold"/>
                                        <p:tgtEl>
                                          <p:spTgt spid="172"/>
                                        </p:tgtEl>
                                        <p:attrNameLst>
                                          <p:attrName>ppt_w</p:attrName>
                                        </p:attrNameLst>
                                      </p:cBhvr>
                                      <p:tavLst>
                                        <p:tav tm="0">
                                          <p:val>
                                            <p:fltVal val="0"/>
                                          </p:val>
                                        </p:tav>
                                        <p:tav tm="100000">
                                          <p:val>
                                            <p:strVal val="#ppt_w"/>
                                          </p:val>
                                        </p:tav>
                                      </p:tavLst>
                                    </p:anim>
                                    <p:anim calcmode="lin" valueType="num">
                                      <p:cBhvr>
                                        <p:cTn id="73" dur="500" fill="hold"/>
                                        <p:tgtEl>
                                          <p:spTgt spid="172"/>
                                        </p:tgtEl>
                                        <p:attrNameLst>
                                          <p:attrName>ppt_h</p:attrName>
                                        </p:attrNameLst>
                                      </p:cBhvr>
                                      <p:tavLst>
                                        <p:tav tm="0">
                                          <p:val>
                                            <p:fltVal val="0"/>
                                          </p:val>
                                        </p:tav>
                                        <p:tav tm="100000">
                                          <p:val>
                                            <p:strVal val="#ppt_h"/>
                                          </p:val>
                                        </p:tav>
                                      </p:tavLst>
                                    </p:anim>
                                    <p:animEffect transition="in" filter="fade">
                                      <p:cBhvr>
                                        <p:cTn id="74" dur="500"/>
                                        <p:tgtEl>
                                          <p:spTgt spid="172"/>
                                        </p:tgtEl>
                                      </p:cBhvr>
                                    </p:animEffect>
                                  </p:childTnLst>
                                </p:cTn>
                              </p:par>
                            </p:childTnLst>
                          </p:cTn>
                        </p:par>
                        <p:par>
                          <p:cTn id="75" fill="hold">
                            <p:stCondLst>
                              <p:cond delay="500"/>
                            </p:stCondLst>
                            <p:childTnLst>
                              <p:par>
                                <p:cTn id="76" presetID="17" presetClass="entr" presetSubtype="8" fill="hold" nodeType="afterEffect">
                                  <p:stCondLst>
                                    <p:cond delay="0"/>
                                  </p:stCondLst>
                                  <p:childTnLst>
                                    <p:set>
                                      <p:cBhvr>
                                        <p:cTn id="77" dur="1" fill="hold">
                                          <p:stCondLst>
                                            <p:cond delay="0"/>
                                          </p:stCondLst>
                                        </p:cTn>
                                        <p:tgtEl>
                                          <p:spTgt spid="169"/>
                                        </p:tgtEl>
                                        <p:attrNameLst>
                                          <p:attrName>style.visibility</p:attrName>
                                        </p:attrNameLst>
                                      </p:cBhvr>
                                      <p:to>
                                        <p:strVal val="visible"/>
                                      </p:to>
                                    </p:set>
                                    <p:anim calcmode="lin" valueType="num">
                                      <p:cBhvr>
                                        <p:cTn id="78" dur="500" fill="hold"/>
                                        <p:tgtEl>
                                          <p:spTgt spid="169"/>
                                        </p:tgtEl>
                                        <p:attrNameLst>
                                          <p:attrName>ppt_x</p:attrName>
                                        </p:attrNameLst>
                                      </p:cBhvr>
                                      <p:tavLst>
                                        <p:tav tm="0">
                                          <p:val>
                                            <p:strVal val="#ppt_x-#ppt_w/2"/>
                                          </p:val>
                                        </p:tav>
                                        <p:tav tm="100000">
                                          <p:val>
                                            <p:strVal val="#ppt_x"/>
                                          </p:val>
                                        </p:tav>
                                      </p:tavLst>
                                    </p:anim>
                                    <p:anim calcmode="lin" valueType="num">
                                      <p:cBhvr>
                                        <p:cTn id="79" dur="500" fill="hold"/>
                                        <p:tgtEl>
                                          <p:spTgt spid="169"/>
                                        </p:tgtEl>
                                        <p:attrNameLst>
                                          <p:attrName>ppt_y</p:attrName>
                                        </p:attrNameLst>
                                      </p:cBhvr>
                                      <p:tavLst>
                                        <p:tav tm="0">
                                          <p:val>
                                            <p:strVal val="#ppt_y"/>
                                          </p:val>
                                        </p:tav>
                                        <p:tav tm="100000">
                                          <p:val>
                                            <p:strVal val="#ppt_y"/>
                                          </p:val>
                                        </p:tav>
                                      </p:tavLst>
                                    </p:anim>
                                    <p:anim calcmode="lin" valueType="num">
                                      <p:cBhvr>
                                        <p:cTn id="80" dur="500" fill="hold"/>
                                        <p:tgtEl>
                                          <p:spTgt spid="169"/>
                                        </p:tgtEl>
                                        <p:attrNameLst>
                                          <p:attrName>ppt_w</p:attrName>
                                        </p:attrNameLst>
                                      </p:cBhvr>
                                      <p:tavLst>
                                        <p:tav tm="0">
                                          <p:val>
                                            <p:fltVal val="0"/>
                                          </p:val>
                                        </p:tav>
                                        <p:tav tm="100000">
                                          <p:val>
                                            <p:strVal val="#ppt_w"/>
                                          </p:val>
                                        </p:tav>
                                      </p:tavLst>
                                    </p:anim>
                                    <p:anim calcmode="lin" valueType="num">
                                      <p:cBhvr>
                                        <p:cTn id="81" dur="500" fill="hold"/>
                                        <p:tgtEl>
                                          <p:spTgt spid="169"/>
                                        </p:tgtEl>
                                        <p:attrNameLst>
                                          <p:attrName>ppt_h</p:attrName>
                                        </p:attrNameLst>
                                      </p:cBhvr>
                                      <p:tavLst>
                                        <p:tav tm="0">
                                          <p:val>
                                            <p:strVal val="#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148"/>
                                        </p:tgtEl>
                                        <p:attrNameLst>
                                          <p:attrName>style.visibility</p:attrName>
                                        </p:attrNameLst>
                                      </p:cBhvr>
                                      <p:to>
                                        <p:strVal val="visible"/>
                                      </p:to>
                                    </p:set>
                                    <p:animEffect transition="in" filter="wipe(up)">
                                      <p:cBhvr>
                                        <p:cTn id="86" dur="500"/>
                                        <p:tgtEl>
                                          <p:spTgt spid="148"/>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157"/>
                                        </p:tgtEl>
                                        <p:attrNameLst>
                                          <p:attrName>style.visibility</p:attrName>
                                        </p:attrNameLst>
                                      </p:cBhvr>
                                      <p:to>
                                        <p:strVal val="visible"/>
                                      </p:to>
                                    </p:set>
                                    <p:anim calcmode="lin" valueType="num">
                                      <p:cBhvr>
                                        <p:cTn id="91" dur="500" fill="hold"/>
                                        <p:tgtEl>
                                          <p:spTgt spid="157"/>
                                        </p:tgtEl>
                                        <p:attrNameLst>
                                          <p:attrName>ppt_w</p:attrName>
                                        </p:attrNameLst>
                                      </p:cBhvr>
                                      <p:tavLst>
                                        <p:tav tm="0">
                                          <p:val>
                                            <p:fltVal val="0"/>
                                          </p:val>
                                        </p:tav>
                                        <p:tav tm="100000">
                                          <p:val>
                                            <p:strVal val="#ppt_w"/>
                                          </p:val>
                                        </p:tav>
                                      </p:tavLst>
                                    </p:anim>
                                    <p:anim calcmode="lin" valueType="num">
                                      <p:cBhvr>
                                        <p:cTn id="92" dur="500" fill="hold"/>
                                        <p:tgtEl>
                                          <p:spTgt spid="157"/>
                                        </p:tgtEl>
                                        <p:attrNameLst>
                                          <p:attrName>ppt_h</p:attrName>
                                        </p:attrNameLst>
                                      </p:cBhvr>
                                      <p:tavLst>
                                        <p:tav tm="0">
                                          <p:val>
                                            <p:fltVal val="0"/>
                                          </p:val>
                                        </p:tav>
                                        <p:tav tm="100000">
                                          <p:val>
                                            <p:strVal val="#ppt_h"/>
                                          </p:val>
                                        </p:tav>
                                      </p:tavLst>
                                    </p:anim>
                                    <p:animEffect transition="in" filter="fade">
                                      <p:cBhvr>
                                        <p:cTn id="93" dur="500"/>
                                        <p:tgtEl>
                                          <p:spTgt spid="157"/>
                                        </p:tgtEl>
                                      </p:cBhvr>
                                    </p:animEffect>
                                  </p:childTnLst>
                                </p:cTn>
                              </p:par>
                            </p:childTnLst>
                          </p:cTn>
                        </p:par>
                        <p:par>
                          <p:cTn id="94" fill="hold">
                            <p:stCondLst>
                              <p:cond delay="500"/>
                            </p:stCondLst>
                            <p:childTnLst>
                              <p:par>
                                <p:cTn id="95" presetID="17" presetClass="entr" presetSubtype="8" fill="hold" nodeType="afterEffect">
                                  <p:stCondLst>
                                    <p:cond delay="0"/>
                                  </p:stCondLst>
                                  <p:childTnLst>
                                    <p:set>
                                      <p:cBhvr>
                                        <p:cTn id="96" dur="1" fill="hold">
                                          <p:stCondLst>
                                            <p:cond delay="0"/>
                                          </p:stCondLst>
                                        </p:cTn>
                                        <p:tgtEl>
                                          <p:spTgt spid="154"/>
                                        </p:tgtEl>
                                        <p:attrNameLst>
                                          <p:attrName>style.visibility</p:attrName>
                                        </p:attrNameLst>
                                      </p:cBhvr>
                                      <p:to>
                                        <p:strVal val="visible"/>
                                      </p:to>
                                    </p:set>
                                    <p:anim calcmode="lin" valueType="num">
                                      <p:cBhvr>
                                        <p:cTn id="97" dur="500" fill="hold"/>
                                        <p:tgtEl>
                                          <p:spTgt spid="154"/>
                                        </p:tgtEl>
                                        <p:attrNameLst>
                                          <p:attrName>ppt_x</p:attrName>
                                        </p:attrNameLst>
                                      </p:cBhvr>
                                      <p:tavLst>
                                        <p:tav tm="0">
                                          <p:val>
                                            <p:strVal val="#ppt_x-#ppt_w/2"/>
                                          </p:val>
                                        </p:tav>
                                        <p:tav tm="100000">
                                          <p:val>
                                            <p:strVal val="#ppt_x"/>
                                          </p:val>
                                        </p:tav>
                                      </p:tavLst>
                                    </p:anim>
                                    <p:anim calcmode="lin" valueType="num">
                                      <p:cBhvr>
                                        <p:cTn id="98" dur="500" fill="hold"/>
                                        <p:tgtEl>
                                          <p:spTgt spid="154"/>
                                        </p:tgtEl>
                                        <p:attrNameLst>
                                          <p:attrName>ppt_y</p:attrName>
                                        </p:attrNameLst>
                                      </p:cBhvr>
                                      <p:tavLst>
                                        <p:tav tm="0">
                                          <p:val>
                                            <p:strVal val="#ppt_y"/>
                                          </p:val>
                                        </p:tav>
                                        <p:tav tm="100000">
                                          <p:val>
                                            <p:strVal val="#ppt_y"/>
                                          </p:val>
                                        </p:tav>
                                      </p:tavLst>
                                    </p:anim>
                                    <p:anim calcmode="lin" valueType="num">
                                      <p:cBhvr>
                                        <p:cTn id="99" dur="500" fill="hold"/>
                                        <p:tgtEl>
                                          <p:spTgt spid="154"/>
                                        </p:tgtEl>
                                        <p:attrNameLst>
                                          <p:attrName>ppt_w</p:attrName>
                                        </p:attrNameLst>
                                      </p:cBhvr>
                                      <p:tavLst>
                                        <p:tav tm="0">
                                          <p:val>
                                            <p:fltVal val="0"/>
                                          </p:val>
                                        </p:tav>
                                        <p:tav tm="100000">
                                          <p:val>
                                            <p:strVal val="#ppt_w"/>
                                          </p:val>
                                        </p:tav>
                                      </p:tavLst>
                                    </p:anim>
                                    <p:anim calcmode="lin" valueType="num">
                                      <p:cBhvr>
                                        <p:cTn id="100" dur="500" fill="hold"/>
                                        <p:tgtEl>
                                          <p:spTgt spid="154"/>
                                        </p:tgtEl>
                                        <p:attrNameLst>
                                          <p:attrName>ppt_h</p:attrName>
                                        </p:attrNameLst>
                                      </p:cBhvr>
                                      <p:tavLst>
                                        <p:tav tm="0">
                                          <p:val>
                                            <p:strVal val="#ppt_h"/>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162"/>
                                        </p:tgtEl>
                                        <p:attrNameLst>
                                          <p:attrName>style.visibility</p:attrName>
                                        </p:attrNameLst>
                                      </p:cBhvr>
                                      <p:to>
                                        <p:strVal val="visible"/>
                                      </p:to>
                                    </p:set>
                                    <p:anim calcmode="lin" valueType="num">
                                      <p:cBhvr>
                                        <p:cTn id="105" dur="500" fill="hold"/>
                                        <p:tgtEl>
                                          <p:spTgt spid="162"/>
                                        </p:tgtEl>
                                        <p:attrNameLst>
                                          <p:attrName>ppt_w</p:attrName>
                                        </p:attrNameLst>
                                      </p:cBhvr>
                                      <p:tavLst>
                                        <p:tav tm="0">
                                          <p:val>
                                            <p:fltVal val="0"/>
                                          </p:val>
                                        </p:tav>
                                        <p:tav tm="100000">
                                          <p:val>
                                            <p:strVal val="#ppt_w"/>
                                          </p:val>
                                        </p:tav>
                                      </p:tavLst>
                                    </p:anim>
                                    <p:anim calcmode="lin" valueType="num">
                                      <p:cBhvr>
                                        <p:cTn id="106" dur="500" fill="hold"/>
                                        <p:tgtEl>
                                          <p:spTgt spid="162"/>
                                        </p:tgtEl>
                                        <p:attrNameLst>
                                          <p:attrName>ppt_h</p:attrName>
                                        </p:attrNameLst>
                                      </p:cBhvr>
                                      <p:tavLst>
                                        <p:tav tm="0">
                                          <p:val>
                                            <p:fltVal val="0"/>
                                          </p:val>
                                        </p:tav>
                                        <p:tav tm="100000">
                                          <p:val>
                                            <p:strVal val="#ppt_h"/>
                                          </p:val>
                                        </p:tav>
                                      </p:tavLst>
                                    </p:anim>
                                    <p:animEffect transition="in" filter="fade">
                                      <p:cBhvr>
                                        <p:cTn id="107" dur="500"/>
                                        <p:tgtEl>
                                          <p:spTgt spid="162"/>
                                        </p:tgtEl>
                                      </p:cBhvr>
                                    </p:animEffect>
                                  </p:childTnLst>
                                </p:cTn>
                              </p:par>
                            </p:childTnLst>
                          </p:cTn>
                        </p:par>
                        <p:par>
                          <p:cTn id="108" fill="hold">
                            <p:stCondLst>
                              <p:cond delay="500"/>
                            </p:stCondLst>
                            <p:childTnLst>
                              <p:par>
                                <p:cTn id="109" presetID="17" presetClass="entr" presetSubtype="8" fill="hold" nodeType="afterEffect">
                                  <p:stCondLst>
                                    <p:cond delay="0"/>
                                  </p:stCondLst>
                                  <p:childTnLst>
                                    <p:set>
                                      <p:cBhvr>
                                        <p:cTn id="110" dur="1" fill="hold">
                                          <p:stCondLst>
                                            <p:cond delay="0"/>
                                          </p:stCondLst>
                                        </p:cTn>
                                        <p:tgtEl>
                                          <p:spTgt spid="159"/>
                                        </p:tgtEl>
                                        <p:attrNameLst>
                                          <p:attrName>style.visibility</p:attrName>
                                        </p:attrNameLst>
                                      </p:cBhvr>
                                      <p:to>
                                        <p:strVal val="visible"/>
                                      </p:to>
                                    </p:set>
                                    <p:anim calcmode="lin" valueType="num">
                                      <p:cBhvr>
                                        <p:cTn id="111" dur="500" fill="hold"/>
                                        <p:tgtEl>
                                          <p:spTgt spid="159"/>
                                        </p:tgtEl>
                                        <p:attrNameLst>
                                          <p:attrName>ppt_x</p:attrName>
                                        </p:attrNameLst>
                                      </p:cBhvr>
                                      <p:tavLst>
                                        <p:tav tm="0">
                                          <p:val>
                                            <p:strVal val="#ppt_x-#ppt_w/2"/>
                                          </p:val>
                                        </p:tav>
                                        <p:tav tm="100000">
                                          <p:val>
                                            <p:strVal val="#ppt_x"/>
                                          </p:val>
                                        </p:tav>
                                      </p:tavLst>
                                    </p:anim>
                                    <p:anim calcmode="lin" valueType="num">
                                      <p:cBhvr>
                                        <p:cTn id="112" dur="500" fill="hold"/>
                                        <p:tgtEl>
                                          <p:spTgt spid="159"/>
                                        </p:tgtEl>
                                        <p:attrNameLst>
                                          <p:attrName>ppt_y</p:attrName>
                                        </p:attrNameLst>
                                      </p:cBhvr>
                                      <p:tavLst>
                                        <p:tav tm="0">
                                          <p:val>
                                            <p:strVal val="#ppt_y"/>
                                          </p:val>
                                        </p:tav>
                                        <p:tav tm="100000">
                                          <p:val>
                                            <p:strVal val="#ppt_y"/>
                                          </p:val>
                                        </p:tav>
                                      </p:tavLst>
                                    </p:anim>
                                    <p:anim calcmode="lin" valueType="num">
                                      <p:cBhvr>
                                        <p:cTn id="113" dur="500" fill="hold"/>
                                        <p:tgtEl>
                                          <p:spTgt spid="159"/>
                                        </p:tgtEl>
                                        <p:attrNameLst>
                                          <p:attrName>ppt_w</p:attrName>
                                        </p:attrNameLst>
                                      </p:cBhvr>
                                      <p:tavLst>
                                        <p:tav tm="0">
                                          <p:val>
                                            <p:fltVal val="0"/>
                                          </p:val>
                                        </p:tav>
                                        <p:tav tm="100000">
                                          <p:val>
                                            <p:strVal val="#ppt_w"/>
                                          </p:val>
                                        </p:tav>
                                      </p:tavLst>
                                    </p:anim>
                                    <p:anim calcmode="lin" valueType="num">
                                      <p:cBhvr>
                                        <p:cTn id="114" dur="500" fill="hold"/>
                                        <p:tgtEl>
                                          <p:spTgt spid="159"/>
                                        </p:tgtEl>
                                        <p:attrNameLst>
                                          <p:attrName>ppt_h</p:attrName>
                                        </p:attrNameLst>
                                      </p:cBhvr>
                                      <p:tavLst>
                                        <p:tav tm="0">
                                          <p:val>
                                            <p:strVal val="#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167"/>
                                        </p:tgtEl>
                                        <p:attrNameLst>
                                          <p:attrName>style.visibility</p:attrName>
                                        </p:attrNameLst>
                                      </p:cBhvr>
                                      <p:to>
                                        <p:strVal val="visible"/>
                                      </p:to>
                                    </p:set>
                                    <p:anim calcmode="lin" valueType="num">
                                      <p:cBhvr>
                                        <p:cTn id="119" dur="500" fill="hold"/>
                                        <p:tgtEl>
                                          <p:spTgt spid="167"/>
                                        </p:tgtEl>
                                        <p:attrNameLst>
                                          <p:attrName>ppt_w</p:attrName>
                                        </p:attrNameLst>
                                      </p:cBhvr>
                                      <p:tavLst>
                                        <p:tav tm="0">
                                          <p:val>
                                            <p:fltVal val="0"/>
                                          </p:val>
                                        </p:tav>
                                        <p:tav tm="100000">
                                          <p:val>
                                            <p:strVal val="#ppt_w"/>
                                          </p:val>
                                        </p:tav>
                                      </p:tavLst>
                                    </p:anim>
                                    <p:anim calcmode="lin" valueType="num">
                                      <p:cBhvr>
                                        <p:cTn id="120" dur="500" fill="hold"/>
                                        <p:tgtEl>
                                          <p:spTgt spid="167"/>
                                        </p:tgtEl>
                                        <p:attrNameLst>
                                          <p:attrName>ppt_h</p:attrName>
                                        </p:attrNameLst>
                                      </p:cBhvr>
                                      <p:tavLst>
                                        <p:tav tm="0">
                                          <p:val>
                                            <p:fltVal val="0"/>
                                          </p:val>
                                        </p:tav>
                                        <p:tav tm="100000">
                                          <p:val>
                                            <p:strVal val="#ppt_h"/>
                                          </p:val>
                                        </p:tav>
                                      </p:tavLst>
                                    </p:anim>
                                    <p:animEffect transition="in" filter="fade">
                                      <p:cBhvr>
                                        <p:cTn id="121" dur="500"/>
                                        <p:tgtEl>
                                          <p:spTgt spid="167"/>
                                        </p:tgtEl>
                                      </p:cBhvr>
                                    </p:animEffect>
                                  </p:childTnLst>
                                </p:cTn>
                              </p:par>
                            </p:childTnLst>
                          </p:cTn>
                        </p:par>
                        <p:par>
                          <p:cTn id="122" fill="hold">
                            <p:stCondLst>
                              <p:cond delay="500"/>
                            </p:stCondLst>
                            <p:childTnLst>
                              <p:par>
                                <p:cTn id="123" presetID="17" presetClass="entr" presetSubtype="8" fill="hold" nodeType="afterEffect">
                                  <p:stCondLst>
                                    <p:cond delay="0"/>
                                  </p:stCondLst>
                                  <p:childTnLst>
                                    <p:set>
                                      <p:cBhvr>
                                        <p:cTn id="124" dur="1" fill="hold">
                                          <p:stCondLst>
                                            <p:cond delay="0"/>
                                          </p:stCondLst>
                                        </p:cTn>
                                        <p:tgtEl>
                                          <p:spTgt spid="164"/>
                                        </p:tgtEl>
                                        <p:attrNameLst>
                                          <p:attrName>style.visibility</p:attrName>
                                        </p:attrNameLst>
                                      </p:cBhvr>
                                      <p:to>
                                        <p:strVal val="visible"/>
                                      </p:to>
                                    </p:set>
                                    <p:anim calcmode="lin" valueType="num">
                                      <p:cBhvr>
                                        <p:cTn id="125" dur="500" fill="hold"/>
                                        <p:tgtEl>
                                          <p:spTgt spid="164"/>
                                        </p:tgtEl>
                                        <p:attrNameLst>
                                          <p:attrName>ppt_x</p:attrName>
                                        </p:attrNameLst>
                                      </p:cBhvr>
                                      <p:tavLst>
                                        <p:tav tm="0">
                                          <p:val>
                                            <p:strVal val="#ppt_x-#ppt_w/2"/>
                                          </p:val>
                                        </p:tav>
                                        <p:tav tm="100000">
                                          <p:val>
                                            <p:strVal val="#ppt_x"/>
                                          </p:val>
                                        </p:tav>
                                      </p:tavLst>
                                    </p:anim>
                                    <p:anim calcmode="lin" valueType="num">
                                      <p:cBhvr>
                                        <p:cTn id="126" dur="500" fill="hold"/>
                                        <p:tgtEl>
                                          <p:spTgt spid="164"/>
                                        </p:tgtEl>
                                        <p:attrNameLst>
                                          <p:attrName>ppt_y</p:attrName>
                                        </p:attrNameLst>
                                      </p:cBhvr>
                                      <p:tavLst>
                                        <p:tav tm="0">
                                          <p:val>
                                            <p:strVal val="#ppt_y"/>
                                          </p:val>
                                        </p:tav>
                                        <p:tav tm="100000">
                                          <p:val>
                                            <p:strVal val="#ppt_y"/>
                                          </p:val>
                                        </p:tav>
                                      </p:tavLst>
                                    </p:anim>
                                    <p:anim calcmode="lin" valueType="num">
                                      <p:cBhvr>
                                        <p:cTn id="127" dur="500" fill="hold"/>
                                        <p:tgtEl>
                                          <p:spTgt spid="164"/>
                                        </p:tgtEl>
                                        <p:attrNameLst>
                                          <p:attrName>ppt_w</p:attrName>
                                        </p:attrNameLst>
                                      </p:cBhvr>
                                      <p:tavLst>
                                        <p:tav tm="0">
                                          <p:val>
                                            <p:fltVal val="0"/>
                                          </p:val>
                                        </p:tav>
                                        <p:tav tm="100000">
                                          <p:val>
                                            <p:strVal val="#ppt_w"/>
                                          </p:val>
                                        </p:tav>
                                      </p:tavLst>
                                    </p:anim>
                                    <p:anim calcmode="lin" valueType="num">
                                      <p:cBhvr>
                                        <p:cTn id="128" dur="500" fill="hold"/>
                                        <p:tgtEl>
                                          <p:spTgt spid="164"/>
                                        </p:tgtEl>
                                        <p:attrNameLst>
                                          <p:attrName>ppt_h</p:attrName>
                                        </p:attrNameLst>
                                      </p:cBhvr>
                                      <p:tavLst>
                                        <p:tav tm="0">
                                          <p:val>
                                            <p:strVal val="#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176"/>
                                        </p:tgtEl>
                                        <p:attrNameLst>
                                          <p:attrName>style.visibility</p:attrName>
                                        </p:attrNameLst>
                                      </p:cBhvr>
                                      <p:to>
                                        <p:strVal val="visible"/>
                                      </p:to>
                                    </p:set>
                                    <p:anim calcmode="lin" valueType="num">
                                      <p:cBhvr>
                                        <p:cTn id="133" dur="500" fill="hold"/>
                                        <p:tgtEl>
                                          <p:spTgt spid="176"/>
                                        </p:tgtEl>
                                        <p:attrNameLst>
                                          <p:attrName>ppt_w</p:attrName>
                                        </p:attrNameLst>
                                      </p:cBhvr>
                                      <p:tavLst>
                                        <p:tav tm="0">
                                          <p:val>
                                            <p:fltVal val="0"/>
                                          </p:val>
                                        </p:tav>
                                        <p:tav tm="100000">
                                          <p:val>
                                            <p:strVal val="#ppt_w"/>
                                          </p:val>
                                        </p:tav>
                                      </p:tavLst>
                                    </p:anim>
                                    <p:anim calcmode="lin" valueType="num">
                                      <p:cBhvr>
                                        <p:cTn id="134" dur="500" fill="hold"/>
                                        <p:tgtEl>
                                          <p:spTgt spid="176"/>
                                        </p:tgtEl>
                                        <p:attrNameLst>
                                          <p:attrName>ppt_h</p:attrName>
                                        </p:attrNameLst>
                                      </p:cBhvr>
                                      <p:tavLst>
                                        <p:tav tm="0">
                                          <p:val>
                                            <p:fltVal val="0"/>
                                          </p:val>
                                        </p:tav>
                                        <p:tav tm="100000">
                                          <p:val>
                                            <p:strVal val="#ppt_h"/>
                                          </p:val>
                                        </p:tav>
                                      </p:tavLst>
                                    </p:anim>
                                    <p:animEffect transition="in" filter="fade">
                                      <p:cBhvr>
                                        <p:cTn id="135" dur="500"/>
                                        <p:tgtEl>
                                          <p:spTgt spid="176"/>
                                        </p:tgtEl>
                                      </p:cBhvr>
                                    </p:animEffect>
                                  </p:childTnLst>
                                </p:cTn>
                              </p:par>
                            </p:childTnLst>
                          </p:cTn>
                        </p:par>
                        <p:par>
                          <p:cTn id="136" fill="hold">
                            <p:stCondLst>
                              <p:cond delay="500"/>
                            </p:stCondLst>
                            <p:childTnLst>
                              <p:par>
                                <p:cTn id="137" presetID="17" presetClass="entr" presetSubtype="8" fill="hold" nodeType="afterEffect">
                                  <p:stCondLst>
                                    <p:cond delay="0"/>
                                  </p:stCondLst>
                                  <p:childTnLst>
                                    <p:set>
                                      <p:cBhvr>
                                        <p:cTn id="138" dur="1" fill="hold">
                                          <p:stCondLst>
                                            <p:cond delay="0"/>
                                          </p:stCondLst>
                                        </p:cTn>
                                        <p:tgtEl>
                                          <p:spTgt spid="173"/>
                                        </p:tgtEl>
                                        <p:attrNameLst>
                                          <p:attrName>style.visibility</p:attrName>
                                        </p:attrNameLst>
                                      </p:cBhvr>
                                      <p:to>
                                        <p:strVal val="visible"/>
                                      </p:to>
                                    </p:set>
                                    <p:anim calcmode="lin" valueType="num">
                                      <p:cBhvr>
                                        <p:cTn id="139" dur="500" fill="hold"/>
                                        <p:tgtEl>
                                          <p:spTgt spid="173"/>
                                        </p:tgtEl>
                                        <p:attrNameLst>
                                          <p:attrName>ppt_x</p:attrName>
                                        </p:attrNameLst>
                                      </p:cBhvr>
                                      <p:tavLst>
                                        <p:tav tm="0">
                                          <p:val>
                                            <p:strVal val="#ppt_x-#ppt_w/2"/>
                                          </p:val>
                                        </p:tav>
                                        <p:tav tm="100000">
                                          <p:val>
                                            <p:strVal val="#ppt_x"/>
                                          </p:val>
                                        </p:tav>
                                      </p:tavLst>
                                    </p:anim>
                                    <p:anim calcmode="lin" valueType="num">
                                      <p:cBhvr>
                                        <p:cTn id="140" dur="500" fill="hold"/>
                                        <p:tgtEl>
                                          <p:spTgt spid="173"/>
                                        </p:tgtEl>
                                        <p:attrNameLst>
                                          <p:attrName>ppt_y</p:attrName>
                                        </p:attrNameLst>
                                      </p:cBhvr>
                                      <p:tavLst>
                                        <p:tav tm="0">
                                          <p:val>
                                            <p:strVal val="#ppt_y"/>
                                          </p:val>
                                        </p:tav>
                                        <p:tav tm="100000">
                                          <p:val>
                                            <p:strVal val="#ppt_y"/>
                                          </p:val>
                                        </p:tav>
                                      </p:tavLst>
                                    </p:anim>
                                    <p:anim calcmode="lin" valueType="num">
                                      <p:cBhvr>
                                        <p:cTn id="141" dur="500" fill="hold"/>
                                        <p:tgtEl>
                                          <p:spTgt spid="173"/>
                                        </p:tgtEl>
                                        <p:attrNameLst>
                                          <p:attrName>ppt_w</p:attrName>
                                        </p:attrNameLst>
                                      </p:cBhvr>
                                      <p:tavLst>
                                        <p:tav tm="0">
                                          <p:val>
                                            <p:fltVal val="0"/>
                                          </p:val>
                                        </p:tav>
                                        <p:tav tm="100000">
                                          <p:val>
                                            <p:strVal val="#ppt_w"/>
                                          </p:val>
                                        </p:tav>
                                      </p:tavLst>
                                    </p:anim>
                                    <p:anim calcmode="lin" valueType="num">
                                      <p:cBhvr>
                                        <p:cTn id="142" dur="500" fill="hold"/>
                                        <p:tgtEl>
                                          <p:spTgt spid="173"/>
                                        </p:tgtEl>
                                        <p:attrNameLst>
                                          <p:attrName>ppt_h</p:attrName>
                                        </p:attrNameLst>
                                      </p:cBhvr>
                                      <p:tavLst>
                                        <p:tav tm="0">
                                          <p:val>
                                            <p:strVal val="#ppt_h"/>
                                          </p:val>
                                        </p:tav>
                                        <p:tav tm="100000">
                                          <p:val>
                                            <p:strVal val="#ppt_h"/>
                                          </p:val>
                                        </p:tav>
                                      </p:tavLst>
                                    </p:anim>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177"/>
                                        </p:tgtEl>
                                        <p:attrNameLst>
                                          <p:attrName>style.visibility</p:attrName>
                                        </p:attrNameLst>
                                      </p:cBhvr>
                                      <p:to>
                                        <p:strVal val="visible"/>
                                      </p:to>
                                    </p:set>
                                    <p:animEffect transition="in" filter="wipe(left)">
                                      <p:cBhvr>
                                        <p:cTn id="147" dur="500"/>
                                        <p:tgtEl>
                                          <p:spTgt spid="177"/>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178"/>
                                        </p:tgtEl>
                                        <p:attrNameLst>
                                          <p:attrName>style.visibility</p:attrName>
                                        </p:attrNameLst>
                                      </p:cBhvr>
                                      <p:to>
                                        <p:strVal val="visible"/>
                                      </p:to>
                                    </p:set>
                                    <p:animEffect transition="in" filter="wipe(left)">
                                      <p:cBhvr>
                                        <p:cTn id="152" dur="500"/>
                                        <p:tgtEl>
                                          <p:spTgt spid="178"/>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179"/>
                                        </p:tgtEl>
                                        <p:attrNameLst>
                                          <p:attrName>style.visibility</p:attrName>
                                        </p:attrNameLst>
                                      </p:cBhvr>
                                      <p:to>
                                        <p:strVal val="visible"/>
                                      </p:to>
                                    </p:set>
                                    <p:animEffect transition="in" filter="wipe(left)">
                                      <p:cBhvr>
                                        <p:cTn id="157" dur="500"/>
                                        <p:tgtEl>
                                          <p:spTgt spid="179"/>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180"/>
                                        </p:tgtEl>
                                        <p:attrNameLst>
                                          <p:attrName>style.visibility</p:attrName>
                                        </p:attrNameLst>
                                      </p:cBhvr>
                                      <p:to>
                                        <p:strVal val="visible"/>
                                      </p:to>
                                    </p:set>
                                    <p:animEffect transition="in" filter="wipe(left)">
                                      <p:cBhvr>
                                        <p:cTn id="162"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36" grpId="0"/>
      <p:bldP spid="141" grpId="0"/>
      <p:bldP spid="146" grpId="0"/>
      <p:bldP spid="148" grpId="0" animBg="1"/>
      <p:bldP spid="157" grpId="0"/>
      <p:bldP spid="162" grpId="0"/>
      <p:bldP spid="167" grpId="0"/>
      <p:bldP spid="55" grpId="0"/>
      <p:bldP spid="172" grpId="0"/>
      <p:bldP spid="176" grpId="0"/>
      <p:bldP spid="177" grpId="0" animBg="1"/>
      <p:bldP spid="178" grpId="0" animBg="1"/>
      <p:bldP spid="179" grpId="0" animBg="1"/>
      <p:bldP spid="18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3">
            <a:extLst>
              <a:ext uri="{FF2B5EF4-FFF2-40B4-BE49-F238E27FC236}">
                <a16:creationId xmlns:a16="http://schemas.microsoft.com/office/drawing/2014/main" id="{5E918C7D-C706-4070-AEE3-23F21F3476D5}"/>
              </a:ext>
            </a:extLst>
          </p:cNvPr>
          <p:cNvGrpSpPr/>
          <p:nvPr/>
        </p:nvGrpSpPr>
        <p:grpSpPr>
          <a:xfrm>
            <a:off x="6329604" y="2462942"/>
            <a:ext cx="2138086" cy="2228601"/>
            <a:chOff x="3845212" y="660738"/>
            <a:chExt cx="2138086" cy="2228601"/>
          </a:xfrm>
        </p:grpSpPr>
        <p:sp>
          <p:nvSpPr>
            <p:cNvPr id="96" name="Rectangle: Top Corners One Rounded and One Snipped 7">
              <a:extLst>
                <a:ext uri="{FF2B5EF4-FFF2-40B4-BE49-F238E27FC236}">
                  <a16:creationId xmlns:a16="http://schemas.microsoft.com/office/drawing/2014/main" id="{8E06E677-874B-49F3-906A-7EA316E23186}"/>
                </a:ext>
              </a:extLst>
            </p:cNvPr>
            <p:cNvSpPr/>
            <p:nvPr/>
          </p:nvSpPr>
          <p:spPr>
            <a:xfrm rot="15956776" flipH="1">
              <a:off x="3725641" y="864180"/>
              <a:ext cx="2144730" cy="1905588"/>
            </a:xfrm>
            <a:custGeom>
              <a:avLst/>
              <a:gdLst>
                <a:gd name="connsiteX0" fmla="*/ 0 w 2144730"/>
                <a:gd name="connsiteY0" fmla="*/ 0 h 1905588"/>
                <a:gd name="connsiteX1" fmla="*/ 1628049 w 2144730"/>
                <a:gd name="connsiteY1" fmla="*/ 0 h 1905588"/>
                <a:gd name="connsiteX2" fmla="*/ 2144730 w 2144730"/>
                <a:gd name="connsiteY2" fmla="*/ 516681 h 1905588"/>
                <a:gd name="connsiteX3" fmla="*/ 2144730 w 2144730"/>
                <a:gd name="connsiteY3" fmla="*/ 1905588 h 1905588"/>
                <a:gd name="connsiteX4" fmla="*/ 0 w 2144730"/>
                <a:gd name="connsiteY4" fmla="*/ 1905588 h 1905588"/>
                <a:gd name="connsiteX5" fmla="*/ 0 w 2144730"/>
                <a:gd name="connsiteY5" fmla="*/ 0 h 1905588"/>
                <a:gd name="connsiteX6" fmla="*/ 0 w 2144730"/>
                <a:gd name="connsiteY6" fmla="*/ 0 h 1905588"/>
                <a:gd name="connsiteX0" fmla="*/ 0 w 2144730"/>
                <a:gd name="connsiteY0" fmla="*/ 0 h 1905588"/>
                <a:gd name="connsiteX1" fmla="*/ 1628049 w 2144730"/>
                <a:gd name="connsiteY1" fmla="*/ 0 h 1905588"/>
                <a:gd name="connsiteX2" fmla="*/ 2144730 w 2144730"/>
                <a:gd name="connsiteY2" fmla="*/ 516681 h 1905588"/>
                <a:gd name="connsiteX3" fmla="*/ 1983420 w 2144730"/>
                <a:gd name="connsiteY3" fmla="*/ 1887919 h 1905588"/>
                <a:gd name="connsiteX4" fmla="*/ 0 w 2144730"/>
                <a:gd name="connsiteY4" fmla="*/ 1905588 h 1905588"/>
                <a:gd name="connsiteX5" fmla="*/ 0 w 2144730"/>
                <a:gd name="connsiteY5" fmla="*/ 0 h 1905588"/>
                <a:gd name="connsiteX6" fmla="*/ 0 w 2144730"/>
                <a:gd name="connsiteY6" fmla="*/ 0 h 190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4730" h="1905588">
                  <a:moveTo>
                    <a:pt x="0" y="0"/>
                  </a:moveTo>
                  <a:lnTo>
                    <a:pt x="1628049" y="0"/>
                  </a:lnTo>
                  <a:lnTo>
                    <a:pt x="2144730" y="516681"/>
                  </a:lnTo>
                  <a:lnTo>
                    <a:pt x="1983420" y="1887919"/>
                  </a:lnTo>
                  <a:lnTo>
                    <a:pt x="0" y="1905588"/>
                  </a:lnTo>
                  <a:lnTo>
                    <a:pt x="0" y="0"/>
                  </a:lnTo>
                  <a:lnTo>
                    <a:pt x="0" y="0"/>
                  </a:lnTo>
                  <a:close/>
                </a:path>
              </a:pathLst>
            </a:custGeom>
            <a:solidFill>
              <a:schemeClr val="tx1">
                <a:alpha val="6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Folded Corner 5">
              <a:extLst>
                <a:ext uri="{FF2B5EF4-FFF2-40B4-BE49-F238E27FC236}">
                  <a16:creationId xmlns:a16="http://schemas.microsoft.com/office/drawing/2014/main" id="{BB1D0116-0FC9-4DCA-B554-8DCE1D79EC90}"/>
                </a:ext>
              </a:extLst>
            </p:cNvPr>
            <p:cNvSpPr/>
            <p:nvPr/>
          </p:nvSpPr>
          <p:spPr>
            <a:xfrm rot="21345132" flipH="1">
              <a:off x="3999753" y="660738"/>
              <a:ext cx="1983545" cy="2067951"/>
            </a:xfrm>
            <a:prstGeom prst="foldedCorner">
              <a:avLst>
                <a:gd name="adj" fmla="val 24127"/>
              </a:avLst>
            </a:prstGeom>
            <a:solidFill>
              <a:srgbClr val="73E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2">
              <a:extLst>
                <a:ext uri="{FF2B5EF4-FFF2-40B4-BE49-F238E27FC236}">
                  <a16:creationId xmlns:a16="http://schemas.microsoft.com/office/drawing/2014/main" id="{50CCB4AC-448C-4E61-87DD-E0E7C1DF7220}"/>
                </a:ext>
              </a:extLst>
            </p:cNvPr>
            <p:cNvSpPr txBox="1"/>
            <p:nvPr/>
          </p:nvSpPr>
          <p:spPr>
            <a:xfrm rot="21326776">
              <a:off x="4159917" y="1316542"/>
              <a:ext cx="1725330" cy="1200329"/>
            </a:xfrm>
            <a:prstGeom prst="rect">
              <a:avLst/>
            </a:prstGeom>
            <a:noFill/>
          </p:spPr>
          <p:txBody>
            <a:bodyPr wrap="square" rtlCol="0">
              <a:spAutoFit/>
            </a:bodyPr>
            <a:lstStyle/>
            <a:p>
              <a:pPr algn="ctr"/>
              <a:r>
                <a:rPr lang="ar-SY" sz="2400" b="1" dirty="0"/>
                <a:t>الذي أرشد عادلاً إلى مقعده هو :</a:t>
              </a:r>
              <a:endParaRPr lang="en-US" sz="2400" dirty="0">
                <a:latin typeface="Hand Of Sean" panose="02000500000000000000" pitchFamily="2" charset="-128"/>
                <a:ea typeface="Hand Of Sean" panose="02000500000000000000" pitchFamily="2" charset="-128"/>
              </a:endParaRPr>
            </a:p>
          </p:txBody>
        </p:sp>
        <p:sp>
          <p:nvSpPr>
            <p:cNvPr id="99" name="TextBox 51">
              <a:extLst>
                <a:ext uri="{FF2B5EF4-FFF2-40B4-BE49-F238E27FC236}">
                  <a16:creationId xmlns:a16="http://schemas.microsoft.com/office/drawing/2014/main" id="{098CDA9B-A953-4CE7-991D-BC3B472D8F23}"/>
                </a:ext>
              </a:extLst>
            </p:cNvPr>
            <p:cNvSpPr txBox="1"/>
            <p:nvPr/>
          </p:nvSpPr>
          <p:spPr>
            <a:xfrm rot="21326776">
              <a:off x="4512081" y="972392"/>
              <a:ext cx="929930" cy="461665"/>
            </a:xfrm>
            <a:prstGeom prst="rect">
              <a:avLst/>
            </a:prstGeom>
            <a:noFill/>
          </p:spPr>
          <p:txBody>
            <a:bodyPr wrap="square" rtlCol="0">
              <a:spAutoFit/>
            </a:bodyPr>
            <a:lstStyle/>
            <a:p>
              <a:pPr algn="ctr"/>
              <a:r>
                <a:rPr lang="en-US" sz="2400" dirty="0">
                  <a:latin typeface="Hand Of Sean" panose="02000500000000000000" pitchFamily="2" charset="-128"/>
                  <a:ea typeface="Hand Of Sean" panose="02000500000000000000" pitchFamily="2" charset="-128"/>
                </a:rPr>
                <a:t>1</a:t>
              </a:r>
            </a:p>
          </p:txBody>
        </p:sp>
      </p:grpSp>
      <p:grpSp>
        <p:nvGrpSpPr>
          <p:cNvPr id="72" name="Group 19">
            <a:extLst>
              <a:ext uri="{FF2B5EF4-FFF2-40B4-BE49-F238E27FC236}">
                <a16:creationId xmlns:a16="http://schemas.microsoft.com/office/drawing/2014/main" id="{FB9E00BE-D22D-4AFF-AB38-46469E0E4C7E}"/>
              </a:ext>
            </a:extLst>
          </p:cNvPr>
          <p:cNvGrpSpPr/>
          <p:nvPr/>
        </p:nvGrpSpPr>
        <p:grpSpPr>
          <a:xfrm flipH="1">
            <a:off x="3508214" y="41537"/>
            <a:ext cx="7063697" cy="1233121"/>
            <a:chOff x="1345124" y="1141262"/>
            <a:chExt cx="7063697" cy="1233121"/>
          </a:xfrm>
        </p:grpSpPr>
        <p:sp>
          <p:nvSpPr>
            <p:cNvPr id="74" name="Rectangle: Rounded Corners 7">
              <a:extLst>
                <a:ext uri="{FF2B5EF4-FFF2-40B4-BE49-F238E27FC236}">
                  <a16:creationId xmlns:a16="http://schemas.microsoft.com/office/drawing/2014/main" id="{36FF9565-D75C-40AB-BECE-AFEDE0B8131F}"/>
                </a:ext>
              </a:extLst>
            </p:cNvPr>
            <p:cNvSpPr/>
            <p:nvPr/>
          </p:nvSpPr>
          <p:spPr>
            <a:xfrm>
              <a:off x="2617622" y="1303140"/>
              <a:ext cx="5791199" cy="9144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Top Corners Rounded 8">
              <a:extLst>
                <a:ext uri="{FF2B5EF4-FFF2-40B4-BE49-F238E27FC236}">
                  <a16:creationId xmlns:a16="http://schemas.microsoft.com/office/drawing/2014/main" id="{0A6EABCE-7879-49C8-BAAD-4FDD03A3D05C}"/>
                </a:ext>
              </a:extLst>
            </p:cNvPr>
            <p:cNvSpPr/>
            <p:nvPr/>
          </p:nvSpPr>
          <p:spPr>
            <a:xfrm rot="5400000">
              <a:off x="7639750" y="1417440"/>
              <a:ext cx="685800" cy="685800"/>
            </a:xfrm>
            <a:prstGeom prst="round2SameRect">
              <a:avLst>
                <a:gd name="adj1" fmla="val 50000"/>
                <a:gd name="adj2" fmla="val 0"/>
              </a:avLst>
            </a:prstGeom>
            <a:solidFill>
              <a:srgbClr val="FF99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12">
              <a:extLst>
                <a:ext uri="{FF2B5EF4-FFF2-40B4-BE49-F238E27FC236}">
                  <a16:creationId xmlns:a16="http://schemas.microsoft.com/office/drawing/2014/main" id="{5B95EBD3-A608-47DC-83A6-8E21F6EBB516}"/>
                </a:ext>
              </a:extLst>
            </p:cNvPr>
            <p:cNvSpPr/>
            <p:nvPr/>
          </p:nvSpPr>
          <p:spPr>
            <a:xfrm>
              <a:off x="3168386" y="1501061"/>
              <a:ext cx="513522" cy="51352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10">
              <a:extLst>
                <a:ext uri="{FF2B5EF4-FFF2-40B4-BE49-F238E27FC236}">
                  <a16:creationId xmlns:a16="http://schemas.microsoft.com/office/drawing/2014/main" id="{488810AB-E00A-4F2B-B563-9F2C27D2D499}"/>
                </a:ext>
              </a:extLst>
            </p:cNvPr>
            <p:cNvSpPr/>
            <p:nvPr/>
          </p:nvSpPr>
          <p:spPr>
            <a:xfrm>
              <a:off x="2207744" y="1141262"/>
              <a:ext cx="1233121" cy="123312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Circle: Hollow 11">
              <a:extLst>
                <a:ext uri="{FF2B5EF4-FFF2-40B4-BE49-F238E27FC236}">
                  <a16:creationId xmlns:a16="http://schemas.microsoft.com/office/drawing/2014/main" id="{ABBA7577-B771-48EF-86CF-9A74C497E9DF}"/>
                </a:ext>
              </a:extLst>
            </p:cNvPr>
            <p:cNvSpPr/>
            <p:nvPr/>
          </p:nvSpPr>
          <p:spPr>
            <a:xfrm>
              <a:off x="2367104" y="1300622"/>
              <a:ext cx="914400" cy="914400"/>
            </a:xfrm>
            <a:prstGeom prst="donut">
              <a:avLst>
                <a:gd name="adj" fmla="val 17462"/>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9" name="Rectangle 15">
              <a:extLst>
                <a:ext uri="{FF2B5EF4-FFF2-40B4-BE49-F238E27FC236}">
                  <a16:creationId xmlns:a16="http://schemas.microsoft.com/office/drawing/2014/main" id="{8B2A56F7-039A-4BD8-A060-7D6C2E14E3EB}"/>
                </a:ext>
              </a:extLst>
            </p:cNvPr>
            <p:cNvSpPr/>
            <p:nvPr/>
          </p:nvSpPr>
          <p:spPr>
            <a:xfrm>
              <a:off x="1704085" y="1650439"/>
              <a:ext cx="814573" cy="19661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14">
              <a:extLst>
                <a:ext uri="{FF2B5EF4-FFF2-40B4-BE49-F238E27FC236}">
                  <a16:creationId xmlns:a16="http://schemas.microsoft.com/office/drawing/2014/main" id="{F2E5135D-88B7-448F-8BF4-A164DFD74A63}"/>
                </a:ext>
              </a:extLst>
            </p:cNvPr>
            <p:cNvSpPr/>
            <p:nvPr/>
          </p:nvSpPr>
          <p:spPr>
            <a:xfrm>
              <a:off x="1345124" y="1487039"/>
              <a:ext cx="520504" cy="520504"/>
            </a:xfrm>
            <a:prstGeom prst="ellipse">
              <a:avLst/>
            </a:prstGeom>
            <a:solidFill>
              <a:srgbClr val="D4D0DE"/>
            </a:solidFill>
            <a:ln w="1365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Picture 3">
              <a:extLst>
                <a:ext uri="{FF2B5EF4-FFF2-40B4-BE49-F238E27FC236}">
                  <a16:creationId xmlns:a16="http://schemas.microsoft.com/office/drawing/2014/main" id="{F72EC253-709D-4811-9F6A-40B9DB33DF3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4051"/>
            <a:stretch/>
          </p:blipFill>
          <p:spPr>
            <a:xfrm>
              <a:off x="7743108" y="1566908"/>
              <a:ext cx="479084" cy="411767"/>
            </a:xfrm>
            <a:prstGeom prst="rect">
              <a:avLst/>
            </a:prstGeom>
          </p:spPr>
        </p:pic>
        <p:sp>
          <p:nvSpPr>
            <p:cNvPr id="82" name="TextBox 16">
              <a:extLst>
                <a:ext uri="{FF2B5EF4-FFF2-40B4-BE49-F238E27FC236}">
                  <a16:creationId xmlns:a16="http://schemas.microsoft.com/office/drawing/2014/main" id="{8484D194-8FBB-41BA-92C5-C09CA04D14D2}"/>
                </a:ext>
              </a:extLst>
            </p:cNvPr>
            <p:cNvSpPr txBox="1"/>
            <p:nvPr/>
          </p:nvSpPr>
          <p:spPr>
            <a:xfrm>
              <a:off x="3681908" y="1565480"/>
              <a:ext cx="4310391" cy="369332"/>
            </a:xfrm>
            <a:prstGeom prst="rect">
              <a:avLst/>
            </a:prstGeom>
            <a:noFill/>
          </p:spPr>
          <p:txBody>
            <a:bodyPr wrap="square" rtlCol="0">
              <a:spAutoFit/>
            </a:bodyPr>
            <a:lstStyle/>
            <a:p>
              <a:pPr algn="r"/>
              <a:r>
                <a:rPr lang="ar-SY" b="1" dirty="0"/>
                <a:t>أصل بالكلمة المناسبة : </a:t>
              </a:r>
              <a:endParaRPr lang="en-US" dirty="0"/>
            </a:p>
          </p:txBody>
        </p:sp>
        <p:sp>
          <p:nvSpPr>
            <p:cNvPr id="84" name="TextBox 18">
              <a:extLst>
                <a:ext uri="{FF2B5EF4-FFF2-40B4-BE49-F238E27FC236}">
                  <a16:creationId xmlns:a16="http://schemas.microsoft.com/office/drawing/2014/main" id="{F07770C7-2019-491F-A263-C4022F48B5B1}"/>
                </a:ext>
              </a:extLst>
            </p:cNvPr>
            <p:cNvSpPr txBox="1"/>
            <p:nvPr/>
          </p:nvSpPr>
          <p:spPr>
            <a:xfrm>
              <a:off x="2841537" y="1472819"/>
              <a:ext cx="184731" cy="523220"/>
            </a:xfrm>
            <a:prstGeom prst="rect">
              <a:avLst/>
            </a:prstGeom>
            <a:noFill/>
          </p:spPr>
          <p:txBody>
            <a:bodyPr wrap="none" rtlCol="0">
              <a:spAutoFit/>
            </a:bodyPr>
            <a:lstStyle/>
            <a:p>
              <a:endParaRPr lang="en-US" sz="2800" b="1" dirty="0">
                <a:solidFill>
                  <a:schemeClr val="bg1"/>
                </a:solidFill>
              </a:endParaRPr>
            </a:p>
          </p:txBody>
        </p:sp>
      </p:grpSp>
      <p:sp>
        <p:nvSpPr>
          <p:cNvPr id="24" name="Rectangle 3">
            <a:extLst>
              <a:ext uri="{FF2B5EF4-FFF2-40B4-BE49-F238E27FC236}">
                <a16:creationId xmlns:a16="http://schemas.microsoft.com/office/drawing/2014/main" id="{A650EE87-109A-4FFC-B85B-9C8EF6F3F81E}"/>
              </a:ext>
            </a:extLst>
          </p:cNvPr>
          <p:cNvSpPr/>
          <p:nvPr/>
        </p:nvSpPr>
        <p:spPr>
          <a:xfrm>
            <a:off x="9962498" y="0"/>
            <a:ext cx="2369127" cy="6882964"/>
          </a:xfrm>
          <a:prstGeom prst="rect">
            <a:avLst/>
          </a:prstGeom>
          <a:solidFill>
            <a:srgbClr val="394551"/>
          </a:solidFill>
          <a:ln>
            <a:noFill/>
          </a:ln>
          <a:effectLst>
            <a:outerShdw blurRad="203200" dist="165100" dir="8100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4">
            <a:extLst>
              <a:ext uri="{FF2B5EF4-FFF2-40B4-BE49-F238E27FC236}">
                <a16:creationId xmlns:a16="http://schemas.microsoft.com/office/drawing/2014/main" id="{A1295199-7112-49CE-A47A-FAFBD118A2EE}"/>
              </a:ext>
            </a:extLst>
          </p:cNvPr>
          <p:cNvSpPr/>
          <p:nvPr/>
        </p:nvSpPr>
        <p:spPr>
          <a:xfrm>
            <a:off x="9962494" y="4504719"/>
            <a:ext cx="2369127" cy="324853"/>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D0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5">
            <a:extLst>
              <a:ext uri="{FF2B5EF4-FFF2-40B4-BE49-F238E27FC236}">
                <a16:creationId xmlns:a16="http://schemas.microsoft.com/office/drawing/2014/main" id="{F4E55228-552B-4BD1-B0B6-B030A6B8087C}"/>
              </a:ext>
            </a:extLst>
          </p:cNvPr>
          <p:cNvSpPr/>
          <p:nvPr/>
        </p:nvSpPr>
        <p:spPr>
          <a:xfrm flipV="1">
            <a:off x="9962495" y="1937984"/>
            <a:ext cx="2369127" cy="541422"/>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C0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
            <a:extLst>
              <a:ext uri="{FF2B5EF4-FFF2-40B4-BE49-F238E27FC236}">
                <a16:creationId xmlns:a16="http://schemas.microsoft.com/office/drawing/2014/main" id="{3C8FC663-0353-4E6E-B772-6136B2A1A6C7}"/>
              </a:ext>
            </a:extLst>
          </p:cNvPr>
          <p:cNvSpPr/>
          <p:nvPr/>
        </p:nvSpPr>
        <p:spPr>
          <a:xfrm>
            <a:off x="9962494" y="2479406"/>
            <a:ext cx="1812760" cy="2025313"/>
          </a:xfrm>
          <a:prstGeom prst="rect">
            <a:avLst/>
          </a:prstGeom>
          <a:solidFill>
            <a:srgbClr val="1B2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9">
            <a:extLst>
              <a:ext uri="{FF2B5EF4-FFF2-40B4-BE49-F238E27FC236}">
                <a16:creationId xmlns:a16="http://schemas.microsoft.com/office/drawing/2014/main" id="{F19CB0CF-105C-4C4F-8E44-3E29B15F3E0E}"/>
              </a:ext>
            </a:extLst>
          </p:cNvPr>
          <p:cNvGrpSpPr/>
          <p:nvPr/>
        </p:nvGrpSpPr>
        <p:grpSpPr>
          <a:xfrm>
            <a:off x="10725021" y="2054066"/>
            <a:ext cx="422036" cy="100487"/>
            <a:chOff x="2432178" y="1589141"/>
            <a:chExt cx="422036" cy="100487"/>
          </a:xfrm>
        </p:grpSpPr>
        <p:sp>
          <p:nvSpPr>
            <p:cNvPr id="29" name="Light1">
              <a:extLst>
                <a:ext uri="{FF2B5EF4-FFF2-40B4-BE49-F238E27FC236}">
                  <a16:creationId xmlns:a16="http://schemas.microsoft.com/office/drawing/2014/main" id="{56DD5D2D-6AB0-4B7C-98A4-DB080266E35C}"/>
                </a:ext>
              </a:extLst>
            </p:cNvPr>
            <p:cNvSpPr/>
            <p:nvPr/>
          </p:nvSpPr>
          <p:spPr>
            <a:xfrm rot="16200000">
              <a:off x="2604384" y="1416938"/>
              <a:ext cx="77628"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0">
              <a:extLst>
                <a:ext uri="{FF2B5EF4-FFF2-40B4-BE49-F238E27FC236}">
                  <a16:creationId xmlns:a16="http://schemas.microsoft.com/office/drawing/2014/main" id="{EAC20CE0-B6D8-47A9-BA99-A971031F1970}"/>
                </a:ext>
              </a:extLst>
            </p:cNvPr>
            <p:cNvSpPr/>
            <p:nvPr/>
          </p:nvSpPr>
          <p:spPr>
            <a:xfrm>
              <a:off x="2432178" y="1643909"/>
              <a:ext cx="422032" cy="45719"/>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Oval 10">
            <a:extLst>
              <a:ext uri="{FF2B5EF4-FFF2-40B4-BE49-F238E27FC236}">
                <a16:creationId xmlns:a16="http://schemas.microsoft.com/office/drawing/2014/main" id="{3AFCDB30-5930-4D98-9A2B-96F9446EF2C3}"/>
              </a:ext>
            </a:extLst>
          </p:cNvPr>
          <p:cNvSpPr/>
          <p:nvPr/>
        </p:nvSpPr>
        <p:spPr>
          <a:xfrm>
            <a:off x="10890938" y="2108834"/>
            <a:ext cx="90202" cy="113813"/>
          </a:xfrm>
          <a:prstGeom prst="ellipse">
            <a:avLst/>
          </a:prstGeom>
          <a:solidFill>
            <a:schemeClr val="bg1"/>
          </a:solidFill>
          <a:ln>
            <a:noFill/>
          </a:ln>
          <a:effectLst>
            <a:glow rad="254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12">
            <a:extLst>
              <a:ext uri="{FF2B5EF4-FFF2-40B4-BE49-F238E27FC236}">
                <a16:creationId xmlns:a16="http://schemas.microsoft.com/office/drawing/2014/main" id="{AFD528B4-9773-44C9-AA05-400F5E14FCB5}"/>
              </a:ext>
            </a:extLst>
          </p:cNvPr>
          <p:cNvGrpSpPr/>
          <p:nvPr/>
        </p:nvGrpSpPr>
        <p:grpSpPr>
          <a:xfrm>
            <a:off x="10361973" y="1870854"/>
            <a:ext cx="1184557" cy="1101140"/>
            <a:chOff x="381259" y="1883160"/>
            <a:chExt cx="1184557" cy="1101140"/>
          </a:xfrm>
        </p:grpSpPr>
        <p:grpSp>
          <p:nvGrpSpPr>
            <p:cNvPr id="40" name="Group 11">
              <a:extLst>
                <a:ext uri="{FF2B5EF4-FFF2-40B4-BE49-F238E27FC236}">
                  <a16:creationId xmlns:a16="http://schemas.microsoft.com/office/drawing/2014/main" id="{05111B57-645F-45A4-BD21-9851AC6A1B08}"/>
                </a:ext>
              </a:extLst>
            </p:cNvPr>
            <p:cNvGrpSpPr/>
            <p:nvPr/>
          </p:nvGrpSpPr>
          <p:grpSpPr>
            <a:xfrm>
              <a:off x="381259" y="2129310"/>
              <a:ext cx="1184557" cy="854990"/>
              <a:chOff x="367418" y="2096843"/>
              <a:chExt cx="1184557" cy="854990"/>
            </a:xfrm>
          </p:grpSpPr>
          <p:sp>
            <p:nvSpPr>
              <p:cNvPr id="44" name="Flowchart: Manual Operation 24">
                <a:extLst>
                  <a:ext uri="{FF2B5EF4-FFF2-40B4-BE49-F238E27FC236}">
                    <a16:creationId xmlns:a16="http://schemas.microsoft.com/office/drawing/2014/main" id="{6AD2585D-80A6-4283-9DFF-61C6DD7D2E28}"/>
                  </a:ext>
                </a:extLst>
              </p:cNvPr>
              <p:cNvSpPr/>
              <p:nvPr/>
            </p:nvSpPr>
            <p:spPr>
              <a:xfrm flipV="1">
                <a:off x="367418" y="2096843"/>
                <a:ext cx="1184557" cy="85499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604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604"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lowchart: Manual Operation 24">
                <a:extLst>
                  <a:ext uri="{FF2B5EF4-FFF2-40B4-BE49-F238E27FC236}">
                    <a16:creationId xmlns:a16="http://schemas.microsoft.com/office/drawing/2014/main" id="{D5D655EE-BE3F-46DB-BB74-F3D6ACE217E3}"/>
                  </a:ext>
                </a:extLst>
              </p:cNvPr>
              <p:cNvSpPr/>
              <p:nvPr/>
            </p:nvSpPr>
            <p:spPr>
              <a:xfrm flipV="1">
                <a:off x="514603" y="2117757"/>
                <a:ext cx="890189" cy="64252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430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430"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lowchart: Manual Operation 24">
              <a:extLst>
                <a:ext uri="{FF2B5EF4-FFF2-40B4-BE49-F238E27FC236}">
                  <a16:creationId xmlns:a16="http://schemas.microsoft.com/office/drawing/2014/main" id="{4E13F46C-4766-4B65-B42A-EB157CF86FB8}"/>
                </a:ext>
              </a:extLst>
            </p:cNvPr>
            <p:cNvSpPr/>
            <p:nvPr/>
          </p:nvSpPr>
          <p:spPr>
            <a:xfrm flipV="1">
              <a:off x="629298" y="1883160"/>
              <a:ext cx="660399" cy="85202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65000">
                  <a:srgbClr val="FFFFFF">
                    <a:lumMod val="0"/>
                    <a:lumOff val="100000"/>
                    <a:alpha val="18000"/>
                  </a:srgbClr>
                </a:gs>
                <a:gs pos="36000">
                  <a:srgbClr val="00FFFF">
                    <a:alpha val="80000"/>
                  </a:srgbClr>
                </a:gs>
                <a:gs pos="0">
                  <a:srgbClr val="00FFFF"/>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Oval 17">
            <a:extLst>
              <a:ext uri="{FF2B5EF4-FFF2-40B4-BE49-F238E27FC236}">
                <a16:creationId xmlns:a16="http://schemas.microsoft.com/office/drawing/2014/main" id="{AAD442B8-ED74-4063-9010-2E7B5F0886D8}"/>
              </a:ext>
            </a:extLst>
          </p:cNvPr>
          <p:cNvSpPr/>
          <p:nvPr/>
        </p:nvSpPr>
        <p:spPr>
          <a:xfrm>
            <a:off x="10604630" y="712134"/>
            <a:ext cx="900997" cy="900997"/>
          </a:xfrm>
          <a:prstGeom prst="ellipse">
            <a:avLst/>
          </a:prstGeom>
          <a:solidFill>
            <a:srgbClr val="39455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16">
            <a:extLst>
              <a:ext uri="{FF2B5EF4-FFF2-40B4-BE49-F238E27FC236}">
                <a16:creationId xmlns:a16="http://schemas.microsoft.com/office/drawing/2014/main" id="{5BCE99D9-251B-47B0-80CC-0AB4529BEB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3800" y="869082"/>
            <a:ext cx="588575" cy="5971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52" name="Group 21">
            <a:extLst>
              <a:ext uri="{FF2B5EF4-FFF2-40B4-BE49-F238E27FC236}">
                <a16:creationId xmlns:a16="http://schemas.microsoft.com/office/drawing/2014/main" id="{841406D0-9B78-4B69-ABC9-05A40A4C639C}"/>
              </a:ext>
            </a:extLst>
          </p:cNvPr>
          <p:cNvGrpSpPr/>
          <p:nvPr/>
        </p:nvGrpSpPr>
        <p:grpSpPr>
          <a:xfrm>
            <a:off x="9834887" y="2698094"/>
            <a:ext cx="2003394" cy="805723"/>
            <a:chOff x="-127609" y="2673130"/>
            <a:chExt cx="2003394" cy="805723"/>
          </a:xfrm>
        </p:grpSpPr>
        <p:sp>
          <p:nvSpPr>
            <p:cNvPr id="53" name="TextBox 35">
              <a:extLst>
                <a:ext uri="{FF2B5EF4-FFF2-40B4-BE49-F238E27FC236}">
                  <a16:creationId xmlns:a16="http://schemas.microsoft.com/office/drawing/2014/main" id="{BC81750F-28A6-407E-93EE-0E1F964AB942}"/>
                </a:ext>
              </a:extLst>
            </p:cNvPr>
            <p:cNvSpPr txBox="1"/>
            <p:nvPr/>
          </p:nvSpPr>
          <p:spPr>
            <a:xfrm>
              <a:off x="850854" y="2673130"/>
              <a:ext cx="184731" cy="369332"/>
            </a:xfrm>
            <a:prstGeom prst="rect">
              <a:avLst/>
            </a:prstGeom>
            <a:noFill/>
          </p:spPr>
          <p:txBody>
            <a:bodyPr wrap="none" rtlCol="0">
              <a:spAutoFit/>
            </a:bodyPr>
            <a:lstStyle/>
            <a:p>
              <a:pPr algn="ctr"/>
              <a:endParaRPr lang="en-US" dirty="0">
                <a:solidFill>
                  <a:srgbClr val="00FFFF"/>
                </a:solidFill>
                <a:latin typeface="Oswald" panose="02000503000000000000" pitchFamily="2" charset="0"/>
              </a:endParaRPr>
            </a:p>
          </p:txBody>
        </p:sp>
        <p:sp>
          <p:nvSpPr>
            <p:cNvPr id="54" name="TextBox 36">
              <a:extLst>
                <a:ext uri="{FF2B5EF4-FFF2-40B4-BE49-F238E27FC236}">
                  <a16:creationId xmlns:a16="http://schemas.microsoft.com/office/drawing/2014/main" id="{6300D852-9565-4201-AB55-7B8E87730B9F}"/>
                </a:ext>
              </a:extLst>
            </p:cNvPr>
            <p:cNvSpPr txBox="1"/>
            <p:nvPr/>
          </p:nvSpPr>
          <p:spPr>
            <a:xfrm>
              <a:off x="-127609" y="3078743"/>
              <a:ext cx="2003394" cy="400110"/>
            </a:xfrm>
            <a:prstGeom prst="rect">
              <a:avLst/>
            </a:prstGeom>
            <a:noFill/>
          </p:spPr>
          <p:txBody>
            <a:bodyPr wrap="square" rtlCol="0">
              <a:spAutoFit/>
            </a:bodyPr>
            <a:lstStyle/>
            <a:p>
              <a:pPr algn="ctr"/>
              <a:r>
                <a:rPr lang="ar-SY" sz="2000" dirty="0">
                  <a:solidFill>
                    <a:srgbClr val="33CCCC"/>
                  </a:solidFill>
                  <a:latin typeface="Helvetica" panose="020B0604020202020204" pitchFamily="34" charset="0"/>
                </a:rPr>
                <a:t>الفهم و الاستيعاب </a:t>
              </a:r>
              <a:endParaRPr lang="en-US" sz="2000" dirty="0">
                <a:solidFill>
                  <a:srgbClr val="33CCCC"/>
                </a:solidFill>
                <a:latin typeface="Helvetica" panose="020B0604020202020204" pitchFamily="34" charset="0"/>
              </a:endParaRPr>
            </a:p>
          </p:txBody>
        </p:sp>
      </p:grpSp>
      <p:sp>
        <p:nvSpPr>
          <p:cNvPr id="55" name="TextBox 1">
            <a:extLst>
              <a:ext uri="{FF2B5EF4-FFF2-40B4-BE49-F238E27FC236}">
                <a16:creationId xmlns:a16="http://schemas.microsoft.com/office/drawing/2014/main" id="{C54F66CB-3E04-4C45-996C-7E6BA81E65FE}"/>
              </a:ext>
            </a:extLst>
          </p:cNvPr>
          <p:cNvSpPr txBox="1"/>
          <p:nvPr/>
        </p:nvSpPr>
        <p:spPr>
          <a:xfrm>
            <a:off x="9962494" y="3938663"/>
            <a:ext cx="2048531" cy="830997"/>
          </a:xfrm>
          <a:prstGeom prst="rect">
            <a:avLst/>
          </a:prstGeom>
          <a:noFill/>
          <a:effectLst>
            <a:outerShdw blurRad="88900" dist="215900" dir="1800000" sy="23000" kx="1200000" algn="br" rotWithShape="0">
              <a:prstClr val="black">
                <a:alpha val="46000"/>
              </a:prstClr>
            </a:outerShdw>
          </a:effectLst>
        </p:spPr>
        <p:txBody>
          <a:bodyPr wrap="square" rtlCol="0">
            <a:spAutoFit/>
          </a:bodyPr>
          <a:lstStyle/>
          <a:p>
            <a:pPr algn="ctr"/>
            <a:r>
              <a:rPr lang="ar-SY" sz="2400" b="1" dirty="0">
                <a:solidFill>
                  <a:srgbClr val="FF0000"/>
                </a:solidFill>
                <a:latin typeface="Oswald" panose="02000503000000000000" pitchFamily="2" charset="0"/>
              </a:rPr>
              <a:t>أولاً</a:t>
            </a:r>
          </a:p>
          <a:p>
            <a:pPr algn="ctr"/>
            <a:r>
              <a:rPr lang="ar-SY" sz="2400" b="1" dirty="0">
                <a:solidFill>
                  <a:srgbClr val="FFC000"/>
                </a:solidFill>
                <a:latin typeface="Oswald" panose="02000503000000000000" pitchFamily="2" charset="0"/>
              </a:rPr>
              <a:t>أصل :</a:t>
            </a:r>
            <a:endParaRPr lang="en-US" sz="2400" b="1" dirty="0">
              <a:solidFill>
                <a:srgbClr val="FFC000"/>
              </a:solidFill>
              <a:latin typeface="Oswald" panose="02000503000000000000" pitchFamily="2" charset="0"/>
            </a:endParaRPr>
          </a:p>
        </p:txBody>
      </p:sp>
      <p:grpSp>
        <p:nvGrpSpPr>
          <p:cNvPr id="4" name="مجموعة 3"/>
          <p:cNvGrpSpPr/>
          <p:nvPr/>
        </p:nvGrpSpPr>
        <p:grpSpPr>
          <a:xfrm>
            <a:off x="2058187" y="3154407"/>
            <a:ext cx="2779296" cy="2376810"/>
            <a:chOff x="2362987" y="3154407"/>
            <a:chExt cx="2779296" cy="2376810"/>
          </a:xfrm>
        </p:grpSpPr>
        <p:sp>
          <p:nvSpPr>
            <p:cNvPr id="87" name="Freeform: Shape 103">
              <a:extLst>
                <a:ext uri="{FF2B5EF4-FFF2-40B4-BE49-F238E27FC236}">
                  <a16:creationId xmlns:a16="http://schemas.microsoft.com/office/drawing/2014/main" id="{C0AEAE91-822D-4847-A337-08393FBFFFCF}"/>
                </a:ext>
              </a:extLst>
            </p:cNvPr>
            <p:cNvSpPr/>
            <p:nvPr/>
          </p:nvSpPr>
          <p:spPr>
            <a:xfrm rot="13679194">
              <a:off x="2455638" y="3061756"/>
              <a:ext cx="2376810" cy="2562111"/>
            </a:xfrm>
            <a:custGeom>
              <a:avLst/>
              <a:gdLst>
                <a:gd name="connsiteX0" fmla="*/ 479118 w 3007111"/>
                <a:gd name="connsiteY0" fmla="*/ 3100942 h 3210454"/>
                <a:gd name="connsiteX1" fmla="*/ 529597 w 3007111"/>
                <a:gd name="connsiteY1" fmla="*/ 2842397 h 3210454"/>
                <a:gd name="connsiteX2" fmla="*/ 192497 w 3007111"/>
                <a:gd name="connsiteY2" fmla="*/ 2776582 h 3210454"/>
                <a:gd name="connsiteX3" fmla="*/ 246712 w 3007111"/>
                <a:gd name="connsiteY3" fmla="*/ 2498901 h 3210454"/>
                <a:gd name="connsiteX4" fmla="*/ 0 w 3007111"/>
                <a:gd name="connsiteY4" fmla="*/ 2450733 h 3210454"/>
                <a:gd name="connsiteX5" fmla="*/ 69834 w 3007111"/>
                <a:gd name="connsiteY5" fmla="*/ 2093048 h 3210454"/>
                <a:gd name="connsiteX6" fmla="*/ 304470 w 3007111"/>
                <a:gd name="connsiteY6" fmla="*/ 2138859 h 3210454"/>
                <a:gd name="connsiteX7" fmla="*/ 380179 w 3007111"/>
                <a:gd name="connsiteY7" fmla="*/ 1751081 h 3210454"/>
                <a:gd name="connsiteX8" fmla="*/ 645309 w 3007111"/>
                <a:gd name="connsiteY8" fmla="*/ 1802845 h 3210454"/>
                <a:gd name="connsiteX9" fmla="*/ 721793 w 3007111"/>
                <a:gd name="connsiteY9" fmla="*/ 1411097 h 3210454"/>
                <a:gd name="connsiteX10" fmla="*/ 986923 w 3007111"/>
                <a:gd name="connsiteY10" fmla="*/ 1462861 h 3210454"/>
                <a:gd name="connsiteX11" fmla="*/ 1063407 w 3007111"/>
                <a:gd name="connsiteY11" fmla="*/ 1071114 h 3210454"/>
                <a:gd name="connsiteX12" fmla="*/ 1328537 w 3007111"/>
                <a:gd name="connsiteY12" fmla="*/ 1122878 h 3210454"/>
                <a:gd name="connsiteX13" fmla="*/ 1397147 w 3007111"/>
                <a:gd name="connsiteY13" fmla="*/ 771464 h 3210454"/>
                <a:gd name="connsiteX14" fmla="*/ 1463202 w 3007111"/>
                <a:gd name="connsiteY14" fmla="*/ 784360 h 3210454"/>
                <a:gd name="connsiteX15" fmla="*/ 1467543 w 3007111"/>
                <a:gd name="connsiteY15" fmla="*/ 626746 h 3210454"/>
                <a:gd name="connsiteX16" fmla="*/ 2336791 w 3007111"/>
                <a:gd name="connsiteY16" fmla="*/ 650689 h 3210454"/>
                <a:gd name="connsiteX17" fmla="*/ 1963146 w 3007111"/>
                <a:gd name="connsiteY17" fmla="*/ 199263 h 3210454"/>
                <a:gd name="connsiteX18" fmla="*/ 2197281 w 3007111"/>
                <a:gd name="connsiteY18" fmla="*/ 5469 h 3210454"/>
                <a:gd name="connsiteX19" fmla="*/ 2197281 w 3007111"/>
                <a:gd name="connsiteY19" fmla="*/ 1439 h 3210454"/>
                <a:gd name="connsiteX20" fmla="*/ 2202151 w 3007111"/>
                <a:gd name="connsiteY20" fmla="*/ 1439 h 3210454"/>
                <a:gd name="connsiteX21" fmla="*/ 2203889 w 3007111"/>
                <a:gd name="connsiteY21" fmla="*/ 0 h 3210454"/>
                <a:gd name="connsiteX22" fmla="*/ 2205079 w 3007111"/>
                <a:gd name="connsiteY22" fmla="*/ 1439 h 3210454"/>
                <a:gd name="connsiteX23" fmla="*/ 3007111 w 3007111"/>
                <a:gd name="connsiteY23" fmla="*/ 1439 h 3210454"/>
                <a:gd name="connsiteX24" fmla="*/ 3007111 w 3007111"/>
                <a:gd name="connsiteY24" fmla="*/ 266529 h 3210454"/>
                <a:gd name="connsiteX25" fmla="*/ 2424494 w 3007111"/>
                <a:gd name="connsiteY25" fmla="*/ 266529 h 3210454"/>
                <a:gd name="connsiteX26" fmla="*/ 2751927 w 3007111"/>
                <a:gd name="connsiteY26" fmla="*/ 662123 h 3210454"/>
                <a:gd name="connsiteX27" fmla="*/ 2754699 w 3007111"/>
                <a:gd name="connsiteY27" fmla="*/ 662199 h 3210454"/>
                <a:gd name="connsiteX28" fmla="*/ 2754611 w 3007111"/>
                <a:gd name="connsiteY28" fmla="*/ 665367 h 3210454"/>
                <a:gd name="connsiteX29" fmla="*/ 2755763 w 3007111"/>
                <a:gd name="connsiteY29" fmla="*/ 666757 h 3210454"/>
                <a:gd name="connsiteX30" fmla="*/ 2754545 w 3007111"/>
                <a:gd name="connsiteY30" fmla="*/ 667765 h 3210454"/>
                <a:gd name="connsiteX31" fmla="*/ 2746824 w 3007111"/>
                <a:gd name="connsiteY31" fmla="*/ 948072 h 3210454"/>
                <a:gd name="connsiteX32" fmla="*/ 2228607 w 3007111"/>
                <a:gd name="connsiteY32" fmla="*/ 933798 h 3210454"/>
                <a:gd name="connsiteX33" fmla="*/ 2871273 w 3007111"/>
                <a:gd name="connsiteY33" fmla="*/ 1059272 h 3210454"/>
                <a:gd name="connsiteX34" fmla="*/ 2799028 w 3007111"/>
                <a:gd name="connsiteY34" fmla="*/ 1429303 h 3210454"/>
                <a:gd name="connsiteX35" fmla="*/ 2533898 w 3007111"/>
                <a:gd name="connsiteY35" fmla="*/ 1377539 h 3210454"/>
                <a:gd name="connsiteX36" fmla="*/ 2457414 w 3007111"/>
                <a:gd name="connsiteY36" fmla="*/ 1769287 h 3210454"/>
                <a:gd name="connsiteX37" fmla="*/ 2192284 w 3007111"/>
                <a:gd name="connsiteY37" fmla="*/ 1717523 h 3210454"/>
                <a:gd name="connsiteX38" fmla="*/ 2115800 w 3007111"/>
                <a:gd name="connsiteY38" fmla="*/ 2109271 h 3210454"/>
                <a:gd name="connsiteX39" fmla="*/ 1850670 w 3007111"/>
                <a:gd name="connsiteY39" fmla="*/ 2057507 h 3210454"/>
                <a:gd name="connsiteX40" fmla="*/ 1774186 w 3007111"/>
                <a:gd name="connsiteY40" fmla="*/ 2449255 h 3210454"/>
                <a:gd name="connsiteX41" fmla="*/ 1539551 w 3007111"/>
                <a:gd name="connsiteY41" fmla="*/ 2403444 h 3210454"/>
                <a:gd name="connsiteX42" fmla="*/ 1474126 w 3007111"/>
                <a:gd name="connsiteY42" fmla="*/ 2738541 h 3210454"/>
                <a:gd name="connsiteX43" fmla="*/ 1325757 w 3007111"/>
                <a:gd name="connsiteY43" fmla="*/ 2709573 h 3210454"/>
                <a:gd name="connsiteX44" fmla="*/ 1271542 w 3007111"/>
                <a:gd name="connsiteY44" fmla="*/ 2987254 h 3210454"/>
                <a:gd name="connsiteX45" fmla="*/ 1090506 w 3007111"/>
                <a:gd name="connsiteY45" fmla="*/ 2951909 h 3210454"/>
                <a:gd name="connsiteX46" fmla="*/ 1040028 w 3007111"/>
                <a:gd name="connsiteY46" fmla="*/ 3210454 h 32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07111" h="3210454">
                  <a:moveTo>
                    <a:pt x="479118" y="3100942"/>
                  </a:moveTo>
                  <a:lnTo>
                    <a:pt x="529597" y="2842397"/>
                  </a:lnTo>
                  <a:lnTo>
                    <a:pt x="192497" y="2776582"/>
                  </a:lnTo>
                  <a:lnTo>
                    <a:pt x="246712" y="2498901"/>
                  </a:lnTo>
                  <a:lnTo>
                    <a:pt x="0" y="2450733"/>
                  </a:lnTo>
                  <a:lnTo>
                    <a:pt x="69834" y="2093048"/>
                  </a:lnTo>
                  <a:lnTo>
                    <a:pt x="304470" y="2138859"/>
                  </a:lnTo>
                  <a:lnTo>
                    <a:pt x="380179" y="1751081"/>
                  </a:lnTo>
                  <a:lnTo>
                    <a:pt x="645309" y="1802845"/>
                  </a:lnTo>
                  <a:lnTo>
                    <a:pt x="721793" y="1411097"/>
                  </a:lnTo>
                  <a:lnTo>
                    <a:pt x="986923" y="1462861"/>
                  </a:lnTo>
                  <a:lnTo>
                    <a:pt x="1063407" y="1071114"/>
                  </a:lnTo>
                  <a:lnTo>
                    <a:pt x="1328537" y="1122878"/>
                  </a:lnTo>
                  <a:lnTo>
                    <a:pt x="1397147" y="771464"/>
                  </a:lnTo>
                  <a:lnTo>
                    <a:pt x="1463202" y="784360"/>
                  </a:lnTo>
                  <a:lnTo>
                    <a:pt x="1467543" y="626746"/>
                  </a:lnTo>
                  <a:lnTo>
                    <a:pt x="2336791" y="650689"/>
                  </a:lnTo>
                  <a:lnTo>
                    <a:pt x="1963146" y="199263"/>
                  </a:lnTo>
                  <a:lnTo>
                    <a:pt x="2197281" y="5469"/>
                  </a:lnTo>
                  <a:lnTo>
                    <a:pt x="2197281" y="1439"/>
                  </a:lnTo>
                  <a:lnTo>
                    <a:pt x="2202151" y="1439"/>
                  </a:lnTo>
                  <a:lnTo>
                    <a:pt x="2203889" y="0"/>
                  </a:lnTo>
                  <a:lnTo>
                    <a:pt x="2205079" y="1439"/>
                  </a:lnTo>
                  <a:lnTo>
                    <a:pt x="3007111" y="1439"/>
                  </a:lnTo>
                  <a:lnTo>
                    <a:pt x="3007111" y="266529"/>
                  </a:lnTo>
                  <a:lnTo>
                    <a:pt x="2424494" y="266529"/>
                  </a:lnTo>
                  <a:lnTo>
                    <a:pt x="2751927" y="662123"/>
                  </a:lnTo>
                  <a:lnTo>
                    <a:pt x="2754699" y="662199"/>
                  </a:lnTo>
                  <a:lnTo>
                    <a:pt x="2754611" y="665367"/>
                  </a:lnTo>
                  <a:lnTo>
                    <a:pt x="2755763" y="666757"/>
                  </a:lnTo>
                  <a:lnTo>
                    <a:pt x="2754545" y="667765"/>
                  </a:lnTo>
                  <a:lnTo>
                    <a:pt x="2746824" y="948072"/>
                  </a:lnTo>
                  <a:lnTo>
                    <a:pt x="2228607" y="933798"/>
                  </a:lnTo>
                  <a:lnTo>
                    <a:pt x="2871273" y="1059272"/>
                  </a:lnTo>
                  <a:lnTo>
                    <a:pt x="2799028" y="1429303"/>
                  </a:lnTo>
                  <a:lnTo>
                    <a:pt x="2533898" y="1377539"/>
                  </a:lnTo>
                  <a:lnTo>
                    <a:pt x="2457414" y="1769287"/>
                  </a:lnTo>
                  <a:lnTo>
                    <a:pt x="2192284" y="1717523"/>
                  </a:lnTo>
                  <a:lnTo>
                    <a:pt x="2115800" y="2109271"/>
                  </a:lnTo>
                  <a:lnTo>
                    <a:pt x="1850670" y="2057507"/>
                  </a:lnTo>
                  <a:lnTo>
                    <a:pt x="1774186" y="2449255"/>
                  </a:lnTo>
                  <a:lnTo>
                    <a:pt x="1539551" y="2403444"/>
                  </a:lnTo>
                  <a:lnTo>
                    <a:pt x="1474126" y="2738541"/>
                  </a:lnTo>
                  <a:lnTo>
                    <a:pt x="1325757" y="2709573"/>
                  </a:lnTo>
                  <a:lnTo>
                    <a:pt x="1271542" y="2987254"/>
                  </a:lnTo>
                  <a:lnTo>
                    <a:pt x="1090506" y="2951909"/>
                  </a:lnTo>
                  <a:lnTo>
                    <a:pt x="1040028" y="3210454"/>
                  </a:lnTo>
                  <a:close/>
                </a:path>
              </a:pathLst>
            </a:custGeom>
            <a:solidFill>
              <a:srgbClr val="8BC2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2" name="TextBox 151">
              <a:extLst>
                <a:ext uri="{FF2B5EF4-FFF2-40B4-BE49-F238E27FC236}">
                  <a16:creationId xmlns:a16="http://schemas.microsoft.com/office/drawing/2014/main" id="{0E5FF94F-158C-4092-8610-C6C88E1B21AE}"/>
                </a:ext>
              </a:extLst>
            </p:cNvPr>
            <p:cNvSpPr txBox="1"/>
            <p:nvPr/>
          </p:nvSpPr>
          <p:spPr>
            <a:xfrm>
              <a:off x="2427789" y="3856744"/>
              <a:ext cx="2714494" cy="707886"/>
            </a:xfrm>
            <a:prstGeom prst="rect">
              <a:avLst/>
            </a:prstGeom>
            <a:noFill/>
          </p:spPr>
          <p:txBody>
            <a:bodyPr wrap="square" rtlCol="0">
              <a:spAutoFit/>
            </a:bodyPr>
            <a:lstStyle/>
            <a:p>
              <a:pPr algn="ctr"/>
              <a:r>
                <a:rPr lang="en-US" sz="2000" spc="300" dirty="0">
                  <a:latin typeface="Bahnschrift SemiBold SemiConden" panose="020B0502040204020203" pitchFamily="34" charset="0"/>
                  <a:ea typeface="Adobe Gothic Std B" panose="020B0800000000000000" pitchFamily="34" charset="-128"/>
                </a:rPr>
                <a:t>2</a:t>
              </a:r>
              <a:endParaRPr lang="ar-SY" sz="2000" b="1" dirty="0"/>
            </a:p>
            <a:p>
              <a:pPr algn="ctr"/>
              <a:r>
                <a:rPr lang="ar-SY" sz="2000" b="1" dirty="0"/>
                <a:t>المضيف</a:t>
              </a:r>
              <a:endParaRPr lang="en-US" sz="2000" dirty="0">
                <a:latin typeface="Economica" panose="02000506040000020004" pitchFamily="2" charset="0"/>
                <a:ea typeface="Adobe Fan Heiti Std B" panose="020B0700000000000000" pitchFamily="34" charset="-128"/>
              </a:endParaRPr>
            </a:p>
          </p:txBody>
        </p:sp>
      </p:grpSp>
      <p:grpSp>
        <p:nvGrpSpPr>
          <p:cNvPr id="3" name="مجموعة 2"/>
          <p:cNvGrpSpPr/>
          <p:nvPr/>
        </p:nvGrpSpPr>
        <p:grpSpPr>
          <a:xfrm>
            <a:off x="2068786" y="1392787"/>
            <a:ext cx="2908397" cy="2393875"/>
            <a:chOff x="2373586" y="1392787"/>
            <a:chExt cx="2908397" cy="2393875"/>
          </a:xfrm>
        </p:grpSpPr>
        <p:sp>
          <p:nvSpPr>
            <p:cNvPr id="86" name="Freeform: Shape 97">
              <a:extLst>
                <a:ext uri="{FF2B5EF4-FFF2-40B4-BE49-F238E27FC236}">
                  <a16:creationId xmlns:a16="http://schemas.microsoft.com/office/drawing/2014/main" id="{437DC7D8-6A5C-4C72-9763-5EE5683D67AC}"/>
                </a:ext>
              </a:extLst>
            </p:cNvPr>
            <p:cNvSpPr/>
            <p:nvPr/>
          </p:nvSpPr>
          <p:spPr>
            <a:xfrm rot="13737078">
              <a:off x="2448854" y="1317519"/>
              <a:ext cx="2393875" cy="2544412"/>
            </a:xfrm>
            <a:custGeom>
              <a:avLst/>
              <a:gdLst>
                <a:gd name="connsiteX0" fmla="*/ 479118 w 3007111"/>
                <a:gd name="connsiteY0" fmla="*/ 3100942 h 3210454"/>
                <a:gd name="connsiteX1" fmla="*/ 529597 w 3007111"/>
                <a:gd name="connsiteY1" fmla="*/ 2842397 h 3210454"/>
                <a:gd name="connsiteX2" fmla="*/ 192497 w 3007111"/>
                <a:gd name="connsiteY2" fmla="*/ 2776582 h 3210454"/>
                <a:gd name="connsiteX3" fmla="*/ 246712 w 3007111"/>
                <a:gd name="connsiteY3" fmla="*/ 2498901 h 3210454"/>
                <a:gd name="connsiteX4" fmla="*/ 0 w 3007111"/>
                <a:gd name="connsiteY4" fmla="*/ 2450733 h 3210454"/>
                <a:gd name="connsiteX5" fmla="*/ 69834 w 3007111"/>
                <a:gd name="connsiteY5" fmla="*/ 2093048 h 3210454"/>
                <a:gd name="connsiteX6" fmla="*/ 304470 w 3007111"/>
                <a:gd name="connsiteY6" fmla="*/ 2138859 h 3210454"/>
                <a:gd name="connsiteX7" fmla="*/ 380179 w 3007111"/>
                <a:gd name="connsiteY7" fmla="*/ 1751081 h 3210454"/>
                <a:gd name="connsiteX8" fmla="*/ 645309 w 3007111"/>
                <a:gd name="connsiteY8" fmla="*/ 1802845 h 3210454"/>
                <a:gd name="connsiteX9" fmla="*/ 721793 w 3007111"/>
                <a:gd name="connsiteY9" fmla="*/ 1411097 h 3210454"/>
                <a:gd name="connsiteX10" fmla="*/ 986923 w 3007111"/>
                <a:gd name="connsiteY10" fmla="*/ 1462861 h 3210454"/>
                <a:gd name="connsiteX11" fmla="*/ 1063407 w 3007111"/>
                <a:gd name="connsiteY11" fmla="*/ 1071114 h 3210454"/>
                <a:gd name="connsiteX12" fmla="*/ 1328537 w 3007111"/>
                <a:gd name="connsiteY12" fmla="*/ 1122878 h 3210454"/>
                <a:gd name="connsiteX13" fmla="*/ 1397147 w 3007111"/>
                <a:gd name="connsiteY13" fmla="*/ 771464 h 3210454"/>
                <a:gd name="connsiteX14" fmla="*/ 1463202 w 3007111"/>
                <a:gd name="connsiteY14" fmla="*/ 784360 h 3210454"/>
                <a:gd name="connsiteX15" fmla="*/ 1467543 w 3007111"/>
                <a:gd name="connsiteY15" fmla="*/ 626746 h 3210454"/>
                <a:gd name="connsiteX16" fmla="*/ 2336791 w 3007111"/>
                <a:gd name="connsiteY16" fmla="*/ 650689 h 3210454"/>
                <a:gd name="connsiteX17" fmla="*/ 1963146 w 3007111"/>
                <a:gd name="connsiteY17" fmla="*/ 199263 h 3210454"/>
                <a:gd name="connsiteX18" fmla="*/ 2197281 w 3007111"/>
                <a:gd name="connsiteY18" fmla="*/ 5469 h 3210454"/>
                <a:gd name="connsiteX19" fmla="*/ 2197281 w 3007111"/>
                <a:gd name="connsiteY19" fmla="*/ 1439 h 3210454"/>
                <a:gd name="connsiteX20" fmla="*/ 2202151 w 3007111"/>
                <a:gd name="connsiteY20" fmla="*/ 1439 h 3210454"/>
                <a:gd name="connsiteX21" fmla="*/ 2203889 w 3007111"/>
                <a:gd name="connsiteY21" fmla="*/ 0 h 3210454"/>
                <a:gd name="connsiteX22" fmla="*/ 2205079 w 3007111"/>
                <a:gd name="connsiteY22" fmla="*/ 1439 h 3210454"/>
                <a:gd name="connsiteX23" fmla="*/ 3007111 w 3007111"/>
                <a:gd name="connsiteY23" fmla="*/ 1439 h 3210454"/>
                <a:gd name="connsiteX24" fmla="*/ 3007111 w 3007111"/>
                <a:gd name="connsiteY24" fmla="*/ 266529 h 3210454"/>
                <a:gd name="connsiteX25" fmla="*/ 2424494 w 3007111"/>
                <a:gd name="connsiteY25" fmla="*/ 266529 h 3210454"/>
                <a:gd name="connsiteX26" fmla="*/ 2751927 w 3007111"/>
                <a:gd name="connsiteY26" fmla="*/ 662123 h 3210454"/>
                <a:gd name="connsiteX27" fmla="*/ 2754699 w 3007111"/>
                <a:gd name="connsiteY27" fmla="*/ 662199 h 3210454"/>
                <a:gd name="connsiteX28" fmla="*/ 2754611 w 3007111"/>
                <a:gd name="connsiteY28" fmla="*/ 665367 h 3210454"/>
                <a:gd name="connsiteX29" fmla="*/ 2755763 w 3007111"/>
                <a:gd name="connsiteY29" fmla="*/ 666757 h 3210454"/>
                <a:gd name="connsiteX30" fmla="*/ 2754545 w 3007111"/>
                <a:gd name="connsiteY30" fmla="*/ 667765 h 3210454"/>
                <a:gd name="connsiteX31" fmla="*/ 2746824 w 3007111"/>
                <a:gd name="connsiteY31" fmla="*/ 948072 h 3210454"/>
                <a:gd name="connsiteX32" fmla="*/ 2228607 w 3007111"/>
                <a:gd name="connsiteY32" fmla="*/ 933798 h 3210454"/>
                <a:gd name="connsiteX33" fmla="*/ 2871273 w 3007111"/>
                <a:gd name="connsiteY33" fmla="*/ 1059272 h 3210454"/>
                <a:gd name="connsiteX34" fmla="*/ 2799028 w 3007111"/>
                <a:gd name="connsiteY34" fmla="*/ 1429303 h 3210454"/>
                <a:gd name="connsiteX35" fmla="*/ 2533898 w 3007111"/>
                <a:gd name="connsiteY35" fmla="*/ 1377539 h 3210454"/>
                <a:gd name="connsiteX36" fmla="*/ 2457414 w 3007111"/>
                <a:gd name="connsiteY36" fmla="*/ 1769287 h 3210454"/>
                <a:gd name="connsiteX37" fmla="*/ 2192284 w 3007111"/>
                <a:gd name="connsiteY37" fmla="*/ 1717523 h 3210454"/>
                <a:gd name="connsiteX38" fmla="*/ 2115800 w 3007111"/>
                <a:gd name="connsiteY38" fmla="*/ 2109271 h 3210454"/>
                <a:gd name="connsiteX39" fmla="*/ 1850670 w 3007111"/>
                <a:gd name="connsiteY39" fmla="*/ 2057507 h 3210454"/>
                <a:gd name="connsiteX40" fmla="*/ 1774186 w 3007111"/>
                <a:gd name="connsiteY40" fmla="*/ 2449255 h 3210454"/>
                <a:gd name="connsiteX41" fmla="*/ 1539551 w 3007111"/>
                <a:gd name="connsiteY41" fmla="*/ 2403444 h 3210454"/>
                <a:gd name="connsiteX42" fmla="*/ 1474126 w 3007111"/>
                <a:gd name="connsiteY42" fmla="*/ 2738541 h 3210454"/>
                <a:gd name="connsiteX43" fmla="*/ 1325757 w 3007111"/>
                <a:gd name="connsiteY43" fmla="*/ 2709573 h 3210454"/>
                <a:gd name="connsiteX44" fmla="*/ 1271542 w 3007111"/>
                <a:gd name="connsiteY44" fmla="*/ 2987254 h 3210454"/>
                <a:gd name="connsiteX45" fmla="*/ 1090506 w 3007111"/>
                <a:gd name="connsiteY45" fmla="*/ 2951909 h 3210454"/>
                <a:gd name="connsiteX46" fmla="*/ 1040028 w 3007111"/>
                <a:gd name="connsiteY46" fmla="*/ 3210454 h 32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07111" h="3210454">
                  <a:moveTo>
                    <a:pt x="479118" y="3100942"/>
                  </a:moveTo>
                  <a:lnTo>
                    <a:pt x="529597" y="2842397"/>
                  </a:lnTo>
                  <a:lnTo>
                    <a:pt x="192497" y="2776582"/>
                  </a:lnTo>
                  <a:lnTo>
                    <a:pt x="246712" y="2498901"/>
                  </a:lnTo>
                  <a:lnTo>
                    <a:pt x="0" y="2450733"/>
                  </a:lnTo>
                  <a:lnTo>
                    <a:pt x="69834" y="2093048"/>
                  </a:lnTo>
                  <a:lnTo>
                    <a:pt x="304470" y="2138859"/>
                  </a:lnTo>
                  <a:lnTo>
                    <a:pt x="380179" y="1751081"/>
                  </a:lnTo>
                  <a:lnTo>
                    <a:pt x="645309" y="1802845"/>
                  </a:lnTo>
                  <a:lnTo>
                    <a:pt x="721793" y="1411097"/>
                  </a:lnTo>
                  <a:lnTo>
                    <a:pt x="986923" y="1462861"/>
                  </a:lnTo>
                  <a:lnTo>
                    <a:pt x="1063407" y="1071114"/>
                  </a:lnTo>
                  <a:lnTo>
                    <a:pt x="1328537" y="1122878"/>
                  </a:lnTo>
                  <a:lnTo>
                    <a:pt x="1397147" y="771464"/>
                  </a:lnTo>
                  <a:lnTo>
                    <a:pt x="1463202" y="784360"/>
                  </a:lnTo>
                  <a:lnTo>
                    <a:pt x="1467543" y="626746"/>
                  </a:lnTo>
                  <a:lnTo>
                    <a:pt x="2336791" y="650689"/>
                  </a:lnTo>
                  <a:lnTo>
                    <a:pt x="1963146" y="199263"/>
                  </a:lnTo>
                  <a:lnTo>
                    <a:pt x="2197281" y="5469"/>
                  </a:lnTo>
                  <a:lnTo>
                    <a:pt x="2197281" y="1439"/>
                  </a:lnTo>
                  <a:lnTo>
                    <a:pt x="2202151" y="1439"/>
                  </a:lnTo>
                  <a:lnTo>
                    <a:pt x="2203889" y="0"/>
                  </a:lnTo>
                  <a:lnTo>
                    <a:pt x="2205079" y="1439"/>
                  </a:lnTo>
                  <a:lnTo>
                    <a:pt x="3007111" y="1439"/>
                  </a:lnTo>
                  <a:lnTo>
                    <a:pt x="3007111" y="266529"/>
                  </a:lnTo>
                  <a:lnTo>
                    <a:pt x="2424494" y="266529"/>
                  </a:lnTo>
                  <a:lnTo>
                    <a:pt x="2751927" y="662123"/>
                  </a:lnTo>
                  <a:lnTo>
                    <a:pt x="2754699" y="662199"/>
                  </a:lnTo>
                  <a:lnTo>
                    <a:pt x="2754611" y="665367"/>
                  </a:lnTo>
                  <a:lnTo>
                    <a:pt x="2755763" y="666757"/>
                  </a:lnTo>
                  <a:lnTo>
                    <a:pt x="2754545" y="667765"/>
                  </a:lnTo>
                  <a:lnTo>
                    <a:pt x="2746824" y="948072"/>
                  </a:lnTo>
                  <a:lnTo>
                    <a:pt x="2228607" y="933798"/>
                  </a:lnTo>
                  <a:lnTo>
                    <a:pt x="2871273" y="1059272"/>
                  </a:lnTo>
                  <a:lnTo>
                    <a:pt x="2799028" y="1429303"/>
                  </a:lnTo>
                  <a:lnTo>
                    <a:pt x="2533898" y="1377539"/>
                  </a:lnTo>
                  <a:lnTo>
                    <a:pt x="2457414" y="1769287"/>
                  </a:lnTo>
                  <a:lnTo>
                    <a:pt x="2192284" y="1717523"/>
                  </a:lnTo>
                  <a:lnTo>
                    <a:pt x="2115800" y="2109271"/>
                  </a:lnTo>
                  <a:lnTo>
                    <a:pt x="1850670" y="2057507"/>
                  </a:lnTo>
                  <a:lnTo>
                    <a:pt x="1774186" y="2449255"/>
                  </a:lnTo>
                  <a:lnTo>
                    <a:pt x="1539551" y="2403444"/>
                  </a:lnTo>
                  <a:lnTo>
                    <a:pt x="1474126" y="2738541"/>
                  </a:lnTo>
                  <a:lnTo>
                    <a:pt x="1325757" y="2709573"/>
                  </a:lnTo>
                  <a:lnTo>
                    <a:pt x="1271542" y="2987254"/>
                  </a:lnTo>
                  <a:lnTo>
                    <a:pt x="1090506" y="2951909"/>
                  </a:lnTo>
                  <a:lnTo>
                    <a:pt x="1040028" y="3210454"/>
                  </a:lnTo>
                  <a:close/>
                </a:path>
              </a:pathLst>
            </a:custGeom>
            <a:solidFill>
              <a:srgbClr val="FEC10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4" name="TextBox 151">
              <a:extLst>
                <a:ext uri="{FF2B5EF4-FFF2-40B4-BE49-F238E27FC236}">
                  <a16:creationId xmlns:a16="http://schemas.microsoft.com/office/drawing/2014/main" id="{0E5FF94F-158C-4092-8610-C6C88E1B21AE}"/>
                </a:ext>
              </a:extLst>
            </p:cNvPr>
            <p:cNvSpPr txBox="1"/>
            <p:nvPr/>
          </p:nvSpPr>
          <p:spPr>
            <a:xfrm>
              <a:off x="2567489" y="2154553"/>
              <a:ext cx="2714494" cy="707886"/>
            </a:xfrm>
            <a:prstGeom prst="rect">
              <a:avLst/>
            </a:prstGeom>
            <a:noFill/>
          </p:spPr>
          <p:txBody>
            <a:bodyPr wrap="square" rtlCol="0">
              <a:spAutoFit/>
            </a:bodyPr>
            <a:lstStyle/>
            <a:p>
              <a:pPr algn="ctr"/>
              <a:r>
                <a:rPr lang="en-US" sz="2000" spc="300" dirty="0">
                  <a:latin typeface="Bahnschrift SemiBold SemiConden" panose="020B0502040204020203" pitchFamily="34" charset="0"/>
                  <a:ea typeface="Adobe Gothic Std B" panose="020B0800000000000000" pitchFamily="34" charset="-128"/>
                </a:rPr>
                <a:t>1</a:t>
              </a:r>
              <a:endParaRPr lang="ar-SY" sz="2000" b="1" dirty="0"/>
            </a:p>
            <a:p>
              <a:pPr algn="ctr"/>
              <a:r>
                <a:rPr lang="ar-SY" sz="2000" b="1" dirty="0"/>
                <a:t>المهندس</a:t>
              </a:r>
              <a:endParaRPr lang="en-US" sz="2000" dirty="0">
                <a:latin typeface="Economica" panose="02000506040000020004" pitchFamily="2" charset="0"/>
                <a:ea typeface="Adobe Fan Heiti Std B" panose="020B0700000000000000" pitchFamily="34" charset="-128"/>
              </a:endParaRPr>
            </a:p>
          </p:txBody>
        </p:sp>
      </p:grpSp>
      <p:grpSp>
        <p:nvGrpSpPr>
          <p:cNvPr id="100" name="Group 8">
            <a:extLst>
              <a:ext uri="{FF2B5EF4-FFF2-40B4-BE49-F238E27FC236}">
                <a16:creationId xmlns:a16="http://schemas.microsoft.com/office/drawing/2014/main" id="{E016C360-DC3F-4FE3-94E1-CE20C2ACF1D6}"/>
              </a:ext>
            </a:extLst>
          </p:cNvPr>
          <p:cNvGrpSpPr/>
          <p:nvPr/>
        </p:nvGrpSpPr>
        <p:grpSpPr>
          <a:xfrm>
            <a:off x="7282398" y="2135965"/>
            <a:ext cx="291829" cy="610054"/>
            <a:chOff x="3976914" y="1402541"/>
            <a:chExt cx="421209" cy="782522"/>
          </a:xfrm>
          <a:effectLst>
            <a:outerShdw blurRad="76200" dir="18900000" sy="23000" kx="-1200000" algn="bl" rotWithShape="0">
              <a:prstClr val="black">
                <a:alpha val="20000"/>
              </a:prstClr>
            </a:outerShdw>
          </a:effectLst>
        </p:grpSpPr>
        <p:sp>
          <p:nvSpPr>
            <p:cNvPr id="101" name="Rectangle 9">
              <a:extLst>
                <a:ext uri="{FF2B5EF4-FFF2-40B4-BE49-F238E27FC236}">
                  <a16:creationId xmlns:a16="http://schemas.microsoft.com/office/drawing/2014/main" id="{0A9A2447-187F-4017-ABC0-4FA3556AF1E6}"/>
                </a:ext>
              </a:extLst>
            </p:cNvPr>
            <p:cNvSpPr/>
            <p:nvPr/>
          </p:nvSpPr>
          <p:spPr>
            <a:xfrm rot="880349" flipH="1">
              <a:off x="4098363" y="1767370"/>
              <a:ext cx="36855" cy="417693"/>
            </a:xfrm>
            <a:prstGeom prst="rect">
              <a:avLst/>
            </a:prstGeom>
            <a:gradFill flip="none" rotWithShape="1">
              <a:gsLst>
                <a:gs pos="83208">
                  <a:schemeClr val="bg1"/>
                </a:gs>
                <a:gs pos="100000">
                  <a:schemeClr val="tx1">
                    <a:lumMod val="50000"/>
                    <a:lumOff val="50000"/>
                  </a:schemeClr>
                </a:gs>
                <a:gs pos="56609">
                  <a:schemeClr val="bg1">
                    <a:lumMod val="50000"/>
                  </a:schemeClr>
                </a:gs>
                <a:gs pos="25700">
                  <a:schemeClr val="bg1">
                    <a:lumMod val="95000"/>
                  </a:schemeClr>
                </a:gs>
                <a:gs pos="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
              <a:extLst>
                <a:ext uri="{FF2B5EF4-FFF2-40B4-BE49-F238E27FC236}">
                  <a16:creationId xmlns:a16="http://schemas.microsoft.com/office/drawing/2014/main" id="{535D5D4C-7750-4627-8C1C-F12FEF211A40}"/>
                </a:ext>
              </a:extLst>
            </p:cNvPr>
            <p:cNvSpPr/>
            <p:nvPr/>
          </p:nvSpPr>
          <p:spPr>
            <a:xfrm>
              <a:off x="3976914" y="1546639"/>
              <a:ext cx="421209" cy="421209"/>
            </a:xfrm>
            <a:prstGeom prst="ellipse">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rapezoid 10">
              <a:extLst>
                <a:ext uri="{FF2B5EF4-FFF2-40B4-BE49-F238E27FC236}">
                  <a16:creationId xmlns:a16="http://schemas.microsoft.com/office/drawing/2014/main" id="{687CD45E-0E20-4B93-9855-46241EC9B574}"/>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2">
              <a:extLst>
                <a:ext uri="{FF2B5EF4-FFF2-40B4-BE49-F238E27FC236}">
                  <a16:creationId xmlns:a16="http://schemas.microsoft.com/office/drawing/2014/main" id="{6C14C273-4015-4432-B05D-F86F954E2C29}"/>
                </a:ext>
              </a:extLst>
            </p:cNvPr>
            <p:cNvSpPr/>
            <p:nvPr/>
          </p:nvSpPr>
          <p:spPr>
            <a:xfrm>
              <a:off x="4142587" y="1402541"/>
              <a:ext cx="255535" cy="255535"/>
            </a:xfrm>
            <a:prstGeom prst="ellipse">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مجموعة 66"/>
          <p:cNvGrpSpPr/>
          <p:nvPr/>
        </p:nvGrpSpPr>
        <p:grpSpPr>
          <a:xfrm rot="5400000">
            <a:off x="-226239" y="4478955"/>
            <a:ext cx="1808554" cy="2806979"/>
            <a:chOff x="2518021" y="4459777"/>
            <a:chExt cx="1808554" cy="2806979"/>
          </a:xfrm>
        </p:grpSpPr>
        <p:sp>
          <p:nvSpPr>
            <p:cNvPr id="68" name="Oval 119">
              <a:extLst>
                <a:ext uri="{FF2B5EF4-FFF2-40B4-BE49-F238E27FC236}">
                  <a16:creationId xmlns:a16="http://schemas.microsoft.com/office/drawing/2014/main" id="{A440BD40-F67C-474D-82F0-D5821BA1D78A}"/>
                </a:ext>
              </a:extLst>
            </p:cNvPr>
            <p:cNvSpPr/>
            <p:nvPr/>
          </p:nvSpPr>
          <p:spPr>
            <a:xfrm>
              <a:off x="2518021" y="4459777"/>
              <a:ext cx="1808554" cy="2806979"/>
            </a:xfrm>
            <a:prstGeom prst="ellipse">
              <a:avLst/>
            </a:prstGeom>
            <a:solidFill>
              <a:schemeClr val="tx1">
                <a:lumMod val="85000"/>
                <a:lumOff val="15000"/>
                <a:alpha val="54000"/>
              </a:schemeClr>
            </a:solidFill>
            <a:ln>
              <a:noFill/>
            </a:ln>
            <a:effectLst>
              <a:softEdge rad="584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Shape 79">
              <a:extLst>
                <a:ext uri="{FF2B5EF4-FFF2-40B4-BE49-F238E27FC236}">
                  <a16:creationId xmlns:a16="http://schemas.microsoft.com/office/drawing/2014/main" id="{CCC03901-051F-4048-B304-80D058C3C0A3}"/>
                </a:ext>
              </a:extLst>
            </p:cNvPr>
            <p:cNvSpPr/>
            <p:nvPr/>
          </p:nvSpPr>
          <p:spPr>
            <a:xfrm>
              <a:off x="2934910" y="5071877"/>
              <a:ext cx="958965" cy="565154"/>
            </a:xfrm>
            <a:custGeom>
              <a:avLst/>
              <a:gdLst>
                <a:gd name="connsiteX0" fmla="*/ 410168 w 1114511"/>
                <a:gd name="connsiteY0" fmla="*/ 0 h 656823"/>
                <a:gd name="connsiteX1" fmla="*/ 706577 w 1114511"/>
                <a:gd name="connsiteY1" fmla="*/ 0 h 656823"/>
                <a:gd name="connsiteX2" fmla="*/ 710924 w 1114511"/>
                <a:gd name="connsiteY2" fmla="*/ 43123 h 656823"/>
                <a:gd name="connsiteX3" fmla="*/ 983535 w 1114511"/>
                <a:gd name="connsiteY3" fmla="*/ 548758 h 656823"/>
                <a:gd name="connsiteX4" fmla="*/ 1114511 w 1114511"/>
                <a:gd name="connsiteY4" fmla="*/ 656823 h 656823"/>
                <a:gd name="connsiteX5" fmla="*/ 0 w 1114511"/>
                <a:gd name="connsiteY5" fmla="*/ 656823 h 656823"/>
                <a:gd name="connsiteX6" fmla="*/ 130976 w 1114511"/>
                <a:gd name="connsiteY6" fmla="*/ 548758 h 656823"/>
                <a:gd name="connsiteX7" fmla="*/ 403586 w 1114511"/>
                <a:gd name="connsiteY7" fmla="*/ 43123 h 6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511" h="656823">
                  <a:moveTo>
                    <a:pt x="410168" y="0"/>
                  </a:moveTo>
                  <a:lnTo>
                    <a:pt x="706577" y="0"/>
                  </a:lnTo>
                  <a:lnTo>
                    <a:pt x="710924" y="43123"/>
                  </a:lnTo>
                  <a:cubicBezTo>
                    <a:pt x="750892" y="238441"/>
                    <a:pt x="847795" y="413018"/>
                    <a:pt x="983535" y="548758"/>
                  </a:cubicBezTo>
                  <a:lnTo>
                    <a:pt x="1114511" y="656823"/>
                  </a:lnTo>
                  <a:lnTo>
                    <a:pt x="0" y="656823"/>
                  </a:lnTo>
                  <a:lnTo>
                    <a:pt x="130976" y="548758"/>
                  </a:lnTo>
                  <a:cubicBezTo>
                    <a:pt x="266716" y="413018"/>
                    <a:pt x="363619" y="238441"/>
                    <a:pt x="403586" y="43123"/>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Rectangle 80">
              <a:extLst>
                <a:ext uri="{FF2B5EF4-FFF2-40B4-BE49-F238E27FC236}">
                  <a16:creationId xmlns:a16="http://schemas.microsoft.com/office/drawing/2014/main" id="{C7BB64F1-ECEF-4406-90F5-8B7A05F735A1}"/>
                </a:ext>
              </a:extLst>
            </p:cNvPr>
            <p:cNvSpPr/>
            <p:nvPr/>
          </p:nvSpPr>
          <p:spPr>
            <a:xfrm>
              <a:off x="2934910" y="5637031"/>
              <a:ext cx="958891" cy="245869"/>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81">
              <a:extLst>
                <a:ext uri="{FF2B5EF4-FFF2-40B4-BE49-F238E27FC236}">
                  <a16:creationId xmlns:a16="http://schemas.microsoft.com/office/drawing/2014/main" id="{4AC1EE01-9137-4C61-B222-49B53D894426}"/>
                </a:ext>
              </a:extLst>
            </p:cNvPr>
            <p:cNvSpPr/>
            <p:nvPr/>
          </p:nvSpPr>
          <p:spPr>
            <a:xfrm>
              <a:off x="3287359" y="4933503"/>
              <a:ext cx="256114" cy="138374"/>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84">
              <a:extLst>
                <a:ext uri="{FF2B5EF4-FFF2-40B4-BE49-F238E27FC236}">
                  <a16:creationId xmlns:a16="http://schemas.microsoft.com/office/drawing/2014/main" id="{CB59E35D-DC0E-4B0F-A5D1-7DBA2F957651}"/>
                </a:ext>
              </a:extLst>
            </p:cNvPr>
            <p:cNvSpPr/>
            <p:nvPr/>
          </p:nvSpPr>
          <p:spPr>
            <a:xfrm>
              <a:off x="3311945" y="4627308"/>
              <a:ext cx="204891" cy="306195"/>
            </a:xfrm>
            <a:custGeom>
              <a:avLst/>
              <a:gdLst>
                <a:gd name="connsiteX0" fmla="*/ 238125 w 238125"/>
                <a:gd name="connsiteY0" fmla="*/ 0 h 355861"/>
                <a:gd name="connsiteX1" fmla="*/ 238125 w 238125"/>
                <a:gd name="connsiteY1" fmla="*/ 355861 h 355861"/>
                <a:gd name="connsiteX2" fmla="*/ 0 w 238125"/>
                <a:gd name="connsiteY2" fmla="*/ 355861 h 355861"/>
                <a:gd name="connsiteX3" fmla="*/ 0 w 238125"/>
                <a:gd name="connsiteY3" fmla="*/ 98707 h 355861"/>
              </a:gdLst>
              <a:ahLst/>
              <a:cxnLst>
                <a:cxn ang="0">
                  <a:pos x="connsiteX0" y="connsiteY0"/>
                </a:cxn>
                <a:cxn ang="0">
                  <a:pos x="connsiteX1" y="connsiteY1"/>
                </a:cxn>
                <a:cxn ang="0">
                  <a:pos x="connsiteX2" y="connsiteY2"/>
                </a:cxn>
                <a:cxn ang="0">
                  <a:pos x="connsiteX3" y="connsiteY3"/>
                </a:cxn>
              </a:cxnLst>
              <a:rect l="l" t="t" r="r" b="b"/>
              <a:pathLst>
                <a:path w="238125" h="355861">
                  <a:moveTo>
                    <a:pt x="238125" y="0"/>
                  </a:moveTo>
                  <a:lnTo>
                    <a:pt x="238125" y="355861"/>
                  </a:lnTo>
                  <a:lnTo>
                    <a:pt x="0" y="355861"/>
                  </a:lnTo>
                  <a:lnTo>
                    <a:pt x="0" y="98707"/>
                  </a:lnTo>
                  <a:close/>
                </a:path>
              </a:pathLst>
            </a:custGeom>
            <a:solidFill>
              <a:srgbClr val="E101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Rectangle 85">
              <a:extLst>
                <a:ext uri="{FF2B5EF4-FFF2-40B4-BE49-F238E27FC236}">
                  <a16:creationId xmlns:a16="http://schemas.microsoft.com/office/drawing/2014/main" id="{09E4C3F9-5C36-41DE-A21E-8F1FD36CF854}"/>
                </a:ext>
              </a:extLst>
            </p:cNvPr>
            <p:cNvSpPr/>
            <p:nvPr/>
          </p:nvSpPr>
          <p:spPr>
            <a:xfrm>
              <a:off x="2934836" y="5882899"/>
              <a:ext cx="958891" cy="978629"/>
            </a:xfrm>
            <a:prstGeom prst="rect">
              <a:avLst/>
            </a:prstGeom>
            <a:gradFill flip="none" rotWithShape="1">
              <a:gsLst>
                <a:gs pos="0">
                  <a:srgbClr val="E1014C"/>
                </a:gs>
                <a:gs pos="19000">
                  <a:srgbClr val="FE4080"/>
                </a:gs>
                <a:gs pos="83000">
                  <a:srgbClr val="FE4080"/>
                </a:gs>
                <a:gs pos="100000">
                  <a:srgbClr val="E1014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مجموعة 84"/>
          <p:cNvGrpSpPr/>
          <p:nvPr/>
        </p:nvGrpSpPr>
        <p:grpSpPr>
          <a:xfrm rot="5400000">
            <a:off x="-124085" y="1019452"/>
            <a:ext cx="1810848" cy="2810538"/>
            <a:chOff x="4265623" y="4354696"/>
            <a:chExt cx="1810848" cy="2810538"/>
          </a:xfrm>
        </p:grpSpPr>
        <p:sp>
          <p:nvSpPr>
            <p:cNvPr id="88" name="Oval 120">
              <a:extLst>
                <a:ext uri="{FF2B5EF4-FFF2-40B4-BE49-F238E27FC236}">
                  <a16:creationId xmlns:a16="http://schemas.microsoft.com/office/drawing/2014/main" id="{9789FF8E-1A5B-45D0-9D4F-9E913C70AAE0}"/>
                </a:ext>
              </a:extLst>
            </p:cNvPr>
            <p:cNvSpPr/>
            <p:nvPr/>
          </p:nvSpPr>
          <p:spPr>
            <a:xfrm>
              <a:off x="4265623" y="4354696"/>
              <a:ext cx="1810848" cy="2810538"/>
            </a:xfrm>
            <a:prstGeom prst="ellipse">
              <a:avLst/>
            </a:prstGeom>
            <a:solidFill>
              <a:schemeClr val="tx1">
                <a:lumMod val="85000"/>
                <a:lumOff val="15000"/>
                <a:alpha val="54000"/>
              </a:schemeClr>
            </a:solidFill>
            <a:ln>
              <a:noFill/>
            </a:ln>
            <a:effectLst>
              <a:softEdge rad="584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Shape 98">
              <a:extLst>
                <a:ext uri="{FF2B5EF4-FFF2-40B4-BE49-F238E27FC236}">
                  <a16:creationId xmlns:a16="http://schemas.microsoft.com/office/drawing/2014/main" id="{2F0868A5-EF39-4182-917F-91DA5F11C2E9}"/>
                </a:ext>
              </a:extLst>
            </p:cNvPr>
            <p:cNvSpPr/>
            <p:nvPr/>
          </p:nvSpPr>
          <p:spPr>
            <a:xfrm>
              <a:off x="4745399" y="5071877"/>
              <a:ext cx="958965" cy="565154"/>
            </a:xfrm>
            <a:custGeom>
              <a:avLst/>
              <a:gdLst>
                <a:gd name="connsiteX0" fmla="*/ 410168 w 1114511"/>
                <a:gd name="connsiteY0" fmla="*/ 0 h 656823"/>
                <a:gd name="connsiteX1" fmla="*/ 706577 w 1114511"/>
                <a:gd name="connsiteY1" fmla="*/ 0 h 656823"/>
                <a:gd name="connsiteX2" fmla="*/ 710924 w 1114511"/>
                <a:gd name="connsiteY2" fmla="*/ 43123 h 656823"/>
                <a:gd name="connsiteX3" fmla="*/ 983535 w 1114511"/>
                <a:gd name="connsiteY3" fmla="*/ 548758 h 656823"/>
                <a:gd name="connsiteX4" fmla="*/ 1114511 w 1114511"/>
                <a:gd name="connsiteY4" fmla="*/ 656823 h 656823"/>
                <a:gd name="connsiteX5" fmla="*/ 0 w 1114511"/>
                <a:gd name="connsiteY5" fmla="*/ 656823 h 656823"/>
                <a:gd name="connsiteX6" fmla="*/ 130976 w 1114511"/>
                <a:gd name="connsiteY6" fmla="*/ 548758 h 656823"/>
                <a:gd name="connsiteX7" fmla="*/ 403586 w 1114511"/>
                <a:gd name="connsiteY7" fmla="*/ 43123 h 6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511" h="656823">
                  <a:moveTo>
                    <a:pt x="410168" y="0"/>
                  </a:moveTo>
                  <a:lnTo>
                    <a:pt x="706577" y="0"/>
                  </a:lnTo>
                  <a:lnTo>
                    <a:pt x="710924" y="43123"/>
                  </a:lnTo>
                  <a:cubicBezTo>
                    <a:pt x="750892" y="238441"/>
                    <a:pt x="847795" y="413018"/>
                    <a:pt x="983535" y="548758"/>
                  </a:cubicBezTo>
                  <a:lnTo>
                    <a:pt x="1114511" y="656823"/>
                  </a:lnTo>
                  <a:lnTo>
                    <a:pt x="0" y="656823"/>
                  </a:lnTo>
                  <a:lnTo>
                    <a:pt x="130976" y="548758"/>
                  </a:lnTo>
                  <a:cubicBezTo>
                    <a:pt x="266716" y="413018"/>
                    <a:pt x="363619" y="238441"/>
                    <a:pt x="403586" y="43123"/>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Rectangle 99">
              <a:extLst>
                <a:ext uri="{FF2B5EF4-FFF2-40B4-BE49-F238E27FC236}">
                  <a16:creationId xmlns:a16="http://schemas.microsoft.com/office/drawing/2014/main" id="{882F8A25-C8DC-422D-8FE5-2394C73AF96E}"/>
                </a:ext>
              </a:extLst>
            </p:cNvPr>
            <p:cNvSpPr/>
            <p:nvPr/>
          </p:nvSpPr>
          <p:spPr>
            <a:xfrm>
              <a:off x="4745399" y="5637031"/>
              <a:ext cx="958891" cy="245869"/>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100">
              <a:extLst>
                <a:ext uri="{FF2B5EF4-FFF2-40B4-BE49-F238E27FC236}">
                  <a16:creationId xmlns:a16="http://schemas.microsoft.com/office/drawing/2014/main" id="{2505EF82-E3D4-4049-9AF3-27731A9389C6}"/>
                </a:ext>
              </a:extLst>
            </p:cNvPr>
            <p:cNvSpPr/>
            <p:nvPr/>
          </p:nvSpPr>
          <p:spPr>
            <a:xfrm>
              <a:off x="5097847" y="4933503"/>
              <a:ext cx="256114" cy="138374"/>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101">
              <a:extLst>
                <a:ext uri="{FF2B5EF4-FFF2-40B4-BE49-F238E27FC236}">
                  <a16:creationId xmlns:a16="http://schemas.microsoft.com/office/drawing/2014/main" id="{8F8D5815-A0E4-4B92-B02B-D356A239A3AA}"/>
                </a:ext>
              </a:extLst>
            </p:cNvPr>
            <p:cNvSpPr/>
            <p:nvPr/>
          </p:nvSpPr>
          <p:spPr>
            <a:xfrm>
              <a:off x="5122434" y="4627308"/>
              <a:ext cx="204891" cy="306195"/>
            </a:xfrm>
            <a:custGeom>
              <a:avLst/>
              <a:gdLst>
                <a:gd name="connsiteX0" fmla="*/ 238125 w 238125"/>
                <a:gd name="connsiteY0" fmla="*/ 0 h 355861"/>
                <a:gd name="connsiteX1" fmla="*/ 238125 w 238125"/>
                <a:gd name="connsiteY1" fmla="*/ 355861 h 355861"/>
                <a:gd name="connsiteX2" fmla="*/ 0 w 238125"/>
                <a:gd name="connsiteY2" fmla="*/ 355861 h 355861"/>
                <a:gd name="connsiteX3" fmla="*/ 0 w 238125"/>
                <a:gd name="connsiteY3" fmla="*/ 98707 h 355861"/>
              </a:gdLst>
              <a:ahLst/>
              <a:cxnLst>
                <a:cxn ang="0">
                  <a:pos x="connsiteX0" y="connsiteY0"/>
                </a:cxn>
                <a:cxn ang="0">
                  <a:pos x="connsiteX1" y="connsiteY1"/>
                </a:cxn>
                <a:cxn ang="0">
                  <a:pos x="connsiteX2" y="connsiteY2"/>
                </a:cxn>
                <a:cxn ang="0">
                  <a:pos x="connsiteX3" y="connsiteY3"/>
                </a:cxn>
              </a:cxnLst>
              <a:rect l="l" t="t" r="r" b="b"/>
              <a:pathLst>
                <a:path w="238125" h="355861">
                  <a:moveTo>
                    <a:pt x="238125" y="0"/>
                  </a:moveTo>
                  <a:lnTo>
                    <a:pt x="238125" y="355861"/>
                  </a:lnTo>
                  <a:lnTo>
                    <a:pt x="0" y="355861"/>
                  </a:lnTo>
                  <a:lnTo>
                    <a:pt x="0" y="98707"/>
                  </a:lnTo>
                  <a:close/>
                </a:path>
              </a:pathLst>
            </a:custGeom>
            <a:solidFill>
              <a:srgbClr val="D9A6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Rectangle 102">
              <a:extLst>
                <a:ext uri="{FF2B5EF4-FFF2-40B4-BE49-F238E27FC236}">
                  <a16:creationId xmlns:a16="http://schemas.microsoft.com/office/drawing/2014/main" id="{A372C533-7BE2-47B2-A514-B883A81EF0B0}"/>
                </a:ext>
              </a:extLst>
            </p:cNvPr>
            <p:cNvSpPr/>
            <p:nvPr/>
          </p:nvSpPr>
          <p:spPr>
            <a:xfrm>
              <a:off x="4745325" y="5882899"/>
              <a:ext cx="958891" cy="978629"/>
            </a:xfrm>
            <a:prstGeom prst="rect">
              <a:avLst/>
            </a:prstGeom>
            <a:gradFill flip="none" rotWithShape="1">
              <a:gsLst>
                <a:gs pos="0">
                  <a:srgbClr val="D9A601"/>
                </a:gs>
                <a:gs pos="19000">
                  <a:srgbClr val="FEC107"/>
                </a:gs>
                <a:gs pos="83000">
                  <a:srgbClr val="FEC107"/>
                </a:gs>
                <a:gs pos="100000">
                  <a:srgbClr val="D9A60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7" name="مجموعة 106"/>
          <p:cNvGrpSpPr/>
          <p:nvPr/>
        </p:nvGrpSpPr>
        <p:grpSpPr>
          <a:xfrm rot="5400000">
            <a:off x="-1150" y="2857875"/>
            <a:ext cx="1810848" cy="2810538"/>
            <a:chOff x="6088775" y="4231761"/>
            <a:chExt cx="1810848" cy="2810538"/>
          </a:xfrm>
        </p:grpSpPr>
        <p:sp>
          <p:nvSpPr>
            <p:cNvPr id="108" name="Oval 121">
              <a:extLst>
                <a:ext uri="{FF2B5EF4-FFF2-40B4-BE49-F238E27FC236}">
                  <a16:creationId xmlns:a16="http://schemas.microsoft.com/office/drawing/2014/main" id="{D97E04F9-E955-451C-930A-641F33C6C21E}"/>
                </a:ext>
              </a:extLst>
            </p:cNvPr>
            <p:cNvSpPr/>
            <p:nvPr/>
          </p:nvSpPr>
          <p:spPr>
            <a:xfrm>
              <a:off x="6088775" y="4231761"/>
              <a:ext cx="1810848" cy="2810538"/>
            </a:xfrm>
            <a:prstGeom prst="ellipse">
              <a:avLst/>
            </a:prstGeom>
            <a:solidFill>
              <a:schemeClr val="tx1">
                <a:lumMod val="85000"/>
                <a:lumOff val="15000"/>
                <a:alpha val="54000"/>
              </a:schemeClr>
            </a:solidFill>
            <a:ln>
              <a:noFill/>
            </a:ln>
            <a:effectLst>
              <a:softEdge rad="584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4">
              <a:extLst>
                <a:ext uri="{FF2B5EF4-FFF2-40B4-BE49-F238E27FC236}">
                  <a16:creationId xmlns:a16="http://schemas.microsoft.com/office/drawing/2014/main" id="{B0483ECD-CEDE-4F47-AB98-EAF01720BA9B}"/>
                </a:ext>
              </a:extLst>
            </p:cNvPr>
            <p:cNvSpPr/>
            <p:nvPr/>
          </p:nvSpPr>
          <p:spPr>
            <a:xfrm>
              <a:off x="6555886" y="5071877"/>
              <a:ext cx="958965" cy="565154"/>
            </a:xfrm>
            <a:custGeom>
              <a:avLst/>
              <a:gdLst>
                <a:gd name="connsiteX0" fmla="*/ 410168 w 1114511"/>
                <a:gd name="connsiteY0" fmla="*/ 0 h 656823"/>
                <a:gd name="connsiteX1" fmla="*/ 706577 w 1114511"/>
                <a:gd name="connsiteY1" fmla="*/ 0 h 656823"/>
                <a:gd name="connsiteX2" fmla="*/ 710924 w 1114511"/>
                <a:gd name="connsiteY2" fmla="*/ 43123 h 656823"/>
                <a:gd name="connsiteX3" fmla="*/ 983535 w 1114511"/>
                <a:gd name="connsiteY3" fmla="*/ 548758 h 656823"/>
                <a:gd name="connsiteX4" fmla="*/ 1114511 w 1114511"/>
                <a:gd name="connsiteY4" fmla="*/ 656823 h 656823"/>
                <a:gd name="connsiteX5" fmla="*/ 0 w 1114511"/>
                <a:gd name="connsiteY5" fmla="*/ 656823 h 656823"/>
                <a:gd name="connsiteX6" fmla="*/ 130976 w 1114511"/>
                <a:gd name="connsiteY6" fmla="*/ 548758 h 656823"/>
                <a:gd name="connsiteX7" fmla="*/ 403586 w 1114511"/>
                <a:gd name="connsiteY7" fmla="*/ 43123 h 6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511" h="656823">
                  <a:moveTo>
                    <a:pt x="410168" y="0"/>
                  </a:moveTo>
                  <a:lnTo>
                    <a:pt x="706577" y="0"/>
                  </a:lnTo>
                  <a:lnTo>
                    <a:pt x="710924" y="43123"/>
                  </a:lnTo>
                  <a:cubicBezTo>
                    <a:pt x="750892" y="238441"/>
                    <a:pt x="847795" y="413018"/>
                    <a:pt x="983535" y="548758"/>
                  </a:cubicBezTo>
                  <a:lnTo>
                    <a:pt x="1114511" y="656823"/>
                  </a:lnTo>
                  <a:lnTo>
                    <a:pt x="0" y="656823"/>
                  </a:lnTo>
                  <a:lnTo>
                    <a:pt x="130976" y="548758"/>
                  </a:lnTo>
                  <a:cubicBezTo>
                    <a:pt x="266716" y="413018"/>
                    <a:pt x="363619" y="238441"/>
                    <a:pt x="403586" y="43123"/>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Rectangle 105">
              <a:extLst>
                <a:ext uri="{FF2B5EF4-FFF2-40B4-BE49-F238E27FC236}">
                  <a16:creationId xmlns:a16="http://schemas.microsoft.com/office/drawing/2014/main" id="{312B3983-3BE8-4029-8BDB-163802090DEA}"/>
                </a:ext>
              </a:extLst>
            </p:cNvPr>
            <p:cNvSpPr/>
            <p:nvPr/>
          </p:nvSpPr>
          <p:spPr>
            <a:xfrm>
              <a:off x="6555886" y="5637031"/>
              <a:ext cx="958891" cy="245869"/>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06">
              <a:extLst>
                <a:ext uri="{FF2B5EF4-FFF2-40B4-BE49-F238E27FC236}">
                  <a16:creationId xmlns:a16="http://schemas.microsoft.com/office/drawing/2014/main" id="{DD54657F-C562-4394-87D9-1930F6594241}"/>
                </a:ext>
              </a:extLst>
            </p:cNvPr>
            <p:cNvSpPr/>
            <p:nvPr/>
          </p:nvSpPr>
          <p:spPr>
            <a:xfrm>
              <a:off x="6908336" y="4933503"/>
              <a:ext cx="256114" cy="138374"/>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07">
              <a:extLst>
                <a:ext uri="{FF2B5EF4-FFF2-40B4-BE49-F238E27FC236}">
                  <a16:creationId xmlns:a16="http://schemas.microsoft.com/office/drawing/2014/main" id="{4BED3F98-8E78-487A-BFE8-644502062528}"/>
                </a:ext>
              </a:extLst>
            </p:cNvPr>
            <p:cNvSpPr/>
            <p:nvPr/>
          </p:nvSpPr>
          <p:spPr>
            <a:xfrm>
              <a:off x="6932922" y="4627308"/>
              <a:ext cx="204891" cy="306195"/>
            </a:xfrm>
            <a:custGeom>
              <a:avLst/>
              <a:gdLst>
                <a:gd name="connsiteX0" fmla="*/ 238125 w 238125"/>
                <a:gd name="connsiteY0" fmla="*/ 0 h 355861"/>
                <a:gd name="connsiteX1" fmla="*/ 238125 w 238125"/>
                <a:gd name="connsiteY1" fmla="*/ 355861 h 355861"/>
                <a:gd name="connsiteX2" fmla="*/ 0 w 238125"/>
                <a:gd name="connsiteY2" fmla="*/ 355861 h 355861"/>
                <a:gd name="connsiteX3" fmla="*/ 0 w 238125"/>
                <a:gd name="connsiteY3" fmla="*/ 98707 h 355861"/>
              </a:gdLst>
              <a:ahLst/>
              <a:cxnLst>
                <a:cxn ang="0">
                  <a:pos x="connsiteX0" y="connsiteY0"/>
                </a:cxn>
                <a:cxn ang="0">
                  <a:pos x="connsiteX1" y="connsiteY1"/>
                </a:cxn>
                <a:cxn ang="0">
                  <a:pos x="connsiteX2" y="connsiteY2"/>
                </a:cxn>
                <a:cxn ang="0">
                  <a:pos x="connsiteX3" y="connsiteY3"/>
                </a:cxn>
              </a:cxnLst>
              <a:rect l="l" t="t" r="r" b="b"/>
              <a:pathLst>
                <a:path w="238125" h="355861">
                  <a:moveTo>
                    <a:pt x="238125" y="0"/>
                  </a:moveTo>
                  <a:lnTo>
                    <a:pt x="238125" y="355861"/>
                  </a:lnTo>
                  <a:lnTo>
                    <a:pt x="0" y="355861"/>
                  </a:lnTo>
                  <a:lnTo>
                    <a:pt x="0" y="98707"/>
                  </a:lnTo>
                  <a:close/>
                </a:path>
              </a:pathLst>
            </a:custGeom>
            <a:solidFill>
              <a:srgbClr val="76A9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3" name="Rectangle 108">
              <a:extLst>
                <a:ext uri="{FF2B5EF4-FFF2-40B4-BE49-F238E27FC236}">
                  <a16:creationId xmlns:a16="http://schemas.microsoft.com/office/drawing/2014/main" id="{2CC77DBC-9132-4E1D-92FE-C360AA61D88E}"/>
                </a:ext>
              </a:extLst>
            </p:cNvPr>
            <p:cNvSpPr/>
            <p:nvPr/>
          </p:nvSpPr>
          <p:spPr>
            <a:xfrm>
              <a:off x="6555813" y="5882899"/>
              <a:ext cx="958891" cy="978629"/>
            </a:xfrm>
            <a:prstGeom prst="rect">
              <a:avLst/>
            </a:prstGeom>
            <a:gradFill flip="none" rotWithShape="1">
              <a:gsLst>
                <a:gs pos="0">
                  <a:srgbClr val="76A939"/>
                </a:gs>
                <a:gs pos="19000">
                  <a:srgbClr val="8BC24B"/>
                </a:gs>
                <a:gs pos="83000">
                  <a:srgbClr val="8BC24B"/>
                </a:gs>
                <a:gs pos="100000">
                  <a:srgbClr val="76A93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مجموعة 113"/>
          <p:cNvGrpSpPr/>
          <p:nvPr/>
        </p:nvGrpSpPr>
        <p:grpSpPr>
          <a:xfrm rot="5400000">
            <a:off x="141053" y="-553675"/>
            <a:ext cx="1810848" cy="2810538"/>
            <a:chOff x="7911928" y="4108828"/>
            <a:chExt cx="1810848" cy="2810538"/>
          </a:xfrm>
        </p:grpSpPr>
        <p:sp>
          <p:nvSpPr>
            <p:cNvPr id="115" name="Oval 122">
              <a:extLst>
                <a:ext uri="{FF2B5EF4-FFF2-40B4-BE49-F238E27FC236}">
                  <a16:creationId xmlns:a16="http://schemas.microsoft.com/office/drawing/2014/main" id="{8C8F9E2C-CEDB-4E13-8883-B6D5A986CF28}"/>
                </a:ext>
              </a:extLst>
            </p:cNvPr>
            <p:cNvSpPr/>
            <p:nvPr/>
          </p:nvSpPr>
          <p:spPr>
            <a:xfrm>
              <a:off x="7911928" y="4108828"/>
              <a:ext cx="1810848" cy="2810538"/>
            </a:xfrm>
            <a:prstGeom prst="ellipse">
              <a:avLst/>
            </a:prstGeom>
            <a:solidFill>
              <a:schemeClr val="tx1">
                <a:lumMod val="85000"/>
                <a:lumOff val="15000"/>
                <a:alpha val="54000"/>
              </a:schemeClr>
            </a:solidFill>
            <a:ln>
              <a:noFill/>
            </a:ln>
            <a:effectLst>
              <a:softEdge rad="584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Freeform: Shape 110">
              <a:extLst>
                <a:ext uri="{FF2B5EF4-FFF2-40B4-BE49-F238E27FC236}">
                  <a16:creationId xmlns:a16="http://schemas.microsoft.com/office/drawing/2014/main" id="{3579DB3D-8265-4806-8B0F-6D64218EBCEC}"/>
                </a:ext>
              </a:extLst>
            </p:cNvPr>
            <p:cNvSpPr/>
            <p:nvPr/>
          </p:nvSpPr>
          <p:spPr>
            <a:xfrm>
              <a:off x="8366374" y="5071877"/>
              <a:ext cx="958965" cy="565154"/>
            </a:xfrm>
            <a:custGeom>
              <a:avLst/>
              <a:gdLst>
                <a:gd name="connsiteX0" fmla="*/ 410168 w 1114511"/>
                <a:gd name="connsiteY0" fmla="*/ 0 h 656823"/>
                <a:gd name="connsiteX1" fmla="*/ 706577 w 1114511"/>
                <a:gd name="connsiteY1" fmla="*/ 0 h 656823"/>
                <a:gd name="connsiteX2" fmla="*/ 710924 w 1114511"/>
                <a:gd name="connsiteY2" fmla="*/ 43123 h 656823"/>
                <a:gd name="connsiteX3" fmla="*/ 983535 w 1114511"/>
                <a:gd name="connsiteY3" fmla="*/ 548758 h 656823"/>
                <a:gd name="connsiteX4" fmla="*/ 1114511 w 1114511"/>
                <a:gd name="connsiteY4" fmla="*/ 656823 h 656823"/>
                <a:gd name="connsiteX5" fmla="*/ 0 w 1114511"/>
                <a:gd name="connsiteY5" fmla="*/ 656823 h 656823"/>
                <a:gd name="connsiteX6" fmla="*/ 130976 w 1114511"/>
                <a:gd name="connsiteY6" fmla="*/ 548758 h 656823"/>
                <a:gd name="connsiteX7" fmla="*/ 403586 w 1114511"/>
                <a:gd name="connsiteY7" fmla="*/ 43123 h 6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511" h="656823">
                  <a:moveTo>
                    <a:pt x="410168" y="0"/>
                  </a:moveTo>
                  <a:lnTo>
                    <a:pt x="706577" y="0"/>
                  </a:lnTo>
                  <a:lnTo>
                    <a:pt x="710924" y="43123"/>
                  </a:lnTo>
                  <a:cubicBezTo>
                    <a:pt x="750892" y="238441"/>
                    <a:pt x="847795" y="413018"/>
                    <a:pt x="983535" y="548758"/>
                  </a:cubicBezTo>
                  <a:lnTo>
                    <a:pt x="1114511" y="656823"/>
                  </a:lnTo>
                  <a:lnTo>
                    <a:pt x="0" y="656823"/>
                  </a:lnTo>
                  <a:lnTo>
                    <a:pt x="130976" y="548758"/>
                  </a:lnTo>
                  <a:cubicBezTo>
                    <a:pt x="266716" y="413018"/>
                    <a:pt x="363619" y="238441"/>
                    <a:pt x="403586" y="43123"/>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7" name="Rectangle 111">
              <a:extLst>
                <a:ext uri="{FF2B5EF4-FFF2-40B4-BE49-F238E27FC236}">
                  <a16:creationId xmlns:a16="http://schemas.microsoft.com/office/drawing/2014/main" id="{143465A6-1ACB-4CC6-9595-C36CA657744A}"/>
                </a:ext>
              </a:extLst>
            </p:cNvPr>
            <p:cNvSpPr/>
            <p:nvPr/>
          </p:nvSpPr>
          <p:spPr>
            <a:xfrm>
              <a:off x="8366374" y="5637031"/>
              <a:ext cx="958891" cy="245869"/>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2">
              <a:extLst>
                <a:ext uri="{FF2B5EF4-FFF2-40B4-BE49-F238E27FC236}">
                  <a16:creationId xmlns:a16="http://schemas.microsoft.com/office/drawing/2014/main" id="{CF40DF49-1F58-4541-9FF6-91BCDBF54570}"/>
                </a:ext>
              </a:extLst>
            </p:cNvPr>
            <p:cNvSpPr/>
            <p:nvPr/>
          </p:nvSpPr>
          <p:spPr>
            <a:xfrm>
              <a:off x="8718823" y="4933503"/>
              <a:ext cx="256114" cy="138374"/>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3">
              <a:extLst>
                <a:ext uri="{FF2B5EF4-FFF2-40B4-BE49-F238E27FC236}">
                  <a16:creationId xmlns:a16="http://schemas.microsoft.com/office/drawing/2014/main" id="{90BF7ED5-5379-4AE2-ACF1-84A557328275}"/>
                </a:ext>
              </a:extLst>
            </p:cNvPr>
            <p:cNvSpPr/>
            <p:nvPr/>
          </p:nvSpPr>
          <p:spPr>
            <a:xfrm>
              <a:off x="8743409" y="4627308"/>
              <a:ext cx="204891" cy="306195"/>
            </a:xfrm>
            <a:custGeom>
              <a:avLst/>
              <a:gdLst>
                <a:gd name="connsiteX0" fmla="*/ 238125 w 238125"/>
                <a:gd name="connsiteY0" fmla="*/ 0 h 355861"/>
                <a:gd name="connsiteX1" fmla="*/ 238125 w 238125"/>
                <a:gd name="connsiteY1" fmla="*/ 355861 h 355861"/>
                <a:gd name="connsiteX2" fmla="*/ 0 w 238125"/>
                <a:gd name="connsiteY2" fmla="*/ 355861 h 355861"/>
                <a:gd name="connsiteX3" fmla="*/ 0 w 238125"/>
                <a:gd name="connsiteY3" fmla="*/ 98707 h 355861"/>
              </a:gdLst>
              <a:ahLst/>
              <a:cxnLst>
                <a:cxn ang="0">
                  <a:pos x="connsiteX0" y="connsiteY0"/>
                </a:cxn>
                <a:cxn ang="0">
                  <a:pos x="connsiteX1" y="connsiteY1"/>
                </a:cxn>
                <a:cxn ang="0">
                  <a:pos x="connsiteX2" y="connsiteY2"/>
                </a:cxn>
                <a:cxn ang="0">
                  <a:pos x="connsiteX3" y="connsiteY3"/>
                </a:cxn>
              </a:cxnLst>
              <a:rect l="l" t="t" r="r" b="b"/>
              <a:pathLst>
                <a:path w="238125" h="355861">
                  <a:moveTo>
                    <a:pt x="238125" y="0"/>
                  </a:moveTo>
                  <a:lnTo>
                    <a:pt x="238125" y="355861"/>
                  </a:lnTo>
                  <a:lnTo>
                    <a:pt x="0" y="355861"/>
                  </a:lnTo>
                  <a:lnTo>
                    <a:pt x="0" y="98707"/>
                  </a:lnTo>
                  <a:close/>
                </a:path>
              </a:pathLst>
            </a:custGeom>
            <a:solidFill>
              <a:srgbClr val="35A2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0" name="Rectangle 114">
              <a:extLst>
                <a:ext uri="{FF2B5EF4-FFF2-40B4-BE49-F238E27FC236}">
                  <a16:creationId xmlns:a16="http://schemas.microsoft.com/office/drawing/2014/main" id="{D5EED04B-B57A-4A2D-990F-82C7DDEF76B2}"/>
                </a:ext>
              </a:extLst>
            </p:cNvPr>
            <p:cNvSpPr/>
            <p:nvPr/>
          </p:nvSpPr>
          <p:spPr>
            <a:xfrm>
              <a:off x="8366300" y="5882899"/>
              <a:ext cx="958891" cy="978629"/>
            </a:xfrm>
            <a:prstGeom prst="rect">
              <a:avLst/>
            </a:prstGeom>
            <a:gradFill flip="none" rotWithShape="1">
              <a:gsLst>
                <a:gs pos="0">
                  <a:srgbClr val="35A2AD"/>
                </a:gs>
                <a:gs pos="19000">
                  <a:srgbClr val="65C7D0"/>
                </a:gs>
                <a:gs pos="83000">
                  <a:srgbClr val="65C7D0"/>
                </a:gs>
                <a:gs pos="100000">
                  <a:srgbClr val="35A2A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5" name="Freeform: Shape 34">
            <a:extLst>
              <a:ext uri="{FF2B5EF4-FFF2-40B4-BE49-F238E27FC236}">
                <a16:creationId xmlns:a16="http://schemas.microsoft.com/office/drawing/2014/main" id="{C30B6544-31EE-492D-B23C-EFE26A31B115}"/>
              </a:ext>
            </a:extLst>
          </p:cNvPr>
          <p:cNvSpPr/>
          <p:nvPr/>
        </p:nvSpPr>
        <p:spPr>
          <a:xfrm rot="18908111" flipV="1">
            <a:off x="4880142" y="3488581"/>
            <a:ext cx="1534161" cy="1067152"/>
          </a:xfrm>
          <a:custGeom>
            <a:avLst/>
            <a:gdLst>
              <a:gd name="connsiteX0" fmla="*/ 1682118 w 1682118"/>
              <a:gd name="connsiteY0" fmla="*/ 44490 h 1495632"/>
              <a:gd name="connsiteX1" fmla="*/ 1102845 w 1682118"/>
              <a:gd name="connsiteY1" fmla="*/ 108276 h 1495632"/>
              <a:gd name="connsiteX2" fmla="*/ 913468 w 1682118"/>
              <a:gd name="connsiteY2" fmla="*/ 985340 h 1495632"/>
              <a:gd name="connsiteX3" fmla="*/ 256216 w 1682118"/>
              <a:gd name="connsiteY3" fmla="*/ 1272380 h 1495632"/>
              <a:gd name="connsiteX4" fmla="*/ 0 w 1682118"/>
              <a:gd name="connsiteY4" fmla="*/ 1495632 h 1495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118" h="1495632" extrusionOk="0">
                <a:moveTo>
                  <a:pt x="1682118" y="44490"/>
                </a:moveTo>
                <a:cubicBezTo>
                  <a:pt x="1482769" y="30414"/>
                  <a:pt x="1229415" y="-1791"/>
                  <a:pt x="1102845" y="108276"/>
                </a:cubicBezTo>
                <a:cubicBezTo>
                  <a:pt x="924471" y="306770"/>
                  <a:pt x="1033717" y="829135"/>
                  <a:pt x="913468" y="985340"/>
                </a:cubicBezTo>
                <a:cubicBezTo>
                  <a:pt x="738929" y="1207968"/>
                  <a:pt x="423522" y="1162616"/>
                  <a:pt x="256216" y="1272380"/>
                </a:cubicBezTo>
                <a:cubicBezTo>
                  <a:pt x="80127" y="1354374"/>
                  <a:pt x="53817" y="1435318"/>
                  <a:pt x="0" y="1495632"/>
                </a:cubicBezTo>
              </a:path>
            </a:pathLst>
          </a:custGeom>
          <a:noFill/>
          <a:ln w="38100">
            <a:solidFill>
              <a:srgbClr val="FF0000"/>
            </a:solidFill>
            <a:prstDash val="sysDash"/>
            <a:tailEnd type="arrow"/>
            <a:extLst>
              <a:ext uri="{C807C97D-BFC1-408E-A445-0C87EB9F89A2}">
                <ask:lineSketchStyleProps xmlns:ask="http://schemas.microsoft.com/office/drawing/2018/sketchyshapes" sd="1766017333">
                  <a:custGeom>
                    <a:avLst/>
                    <a:gdLst>
                      <a:gd name="connsiteX0" fmla="*/ 2124222 w 2124222"/>
                      <a:gd name="connsiteY0" fmla="*/ 39248 h 1319408"/>
                      <a:gd name="connsiteX1" fmla="*/ 1392702 w 2124222"/>
                      <a:gd name="connsiteY1" fmla="*/ 95519 h 1319408"/>
                      <a:gd name="connsiteX2" fmla="*/ 1153551 w 2124222"/>
                      <a:gd name="connsiteY2" fmla="*/ 869242 h 1319408"/>
                      <a:gd name="connsiteX3" fmla="*/ 323557 w 2124222"/>
                      <a:gd name="connsiteY3" fmla="*/ 1122461 h 1319408"/>
                      <a:gd name="connsiteX4" fmla="*/ 0 w 2124222"/>
                      <a:gd name="connsiteY4" fmla="*/ 1319408 h 1319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222" h="1319408">
                        <a:moveTo>
                          <a:pt x="2124222" y="39248"/>
                        </a:moveTo>
                        <a:cubicBezTo>
                          <a:pt x="1839351" y="-1783"/>
                          <a:pt x="1554481" y="-42813"/>
                          <a:pt x="1392702" y="95519"/>
                        </a:cubicBezTo>
                        <a:cubicBezTo>
                          <a:pt x="1230923" y="233851"/>
                          <a:pt x="1331742" y="698085"/>
                          <a:pt x="1153551" y="869242"/>
                        </a:cubicBezTo>
                        <a:cubicBezTo>
                          <a:pt x="975360" y="1040399"/>
                          <a:pt x="515815" y="1047433"/>
                          <a:pt x="323557" y="1122461"/>
                        </a:cubicBezTo>
                        <a:cubicBezTo>
                          <a:pt x="131299" y="1197489"/>
                          <a:pt x="65649" y="1258448"/>
                          <a:pt x="0" y="1319408"/>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054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200"/>
                                        <p:tgtEl>
                                          <p:spTgt spid="37"/>
                                        </p:tgtEl>
                                      </p:cBhvr>
                                    </p:animEffect>
                                  </p:childTnLst>
                                </p:cTn>
                              </p:par>
                            </p:childTnLst>
                          </p:cTn>
                        </p:par>
                        <p:par>
                          <p:cTn id="8" fill="hold">
                            <p:stCondLst>
                              <p:cond delay="200"/>
                            </p:stCondLst>
                            <p:childTnLst>
                              <p:par>
                                <p:cTn id="9" presetID="22" presetClass="entr" presetSubtype="1"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200"/>
                                        <p:tgtEl>
                                          <p:spTgt spid="52"/>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wipe(right)">
                                      <p:cBhvr>
                                        <p:cTn id="20" dur="500"/>
                                        <p:tgtEl>
                                          <p:spTgt spid="7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3" presetClass="entr" presetSubtype="32" fill="hold" nodeType="afterEffect">
                                  <p:stCondLst>
                                    <p:cond delay="0"/>
                                  </p:stCondLst>
                                  <p:childTnLst>
                                    <p:set>
                                      <p:cBhvr>
                                        <p:cTn id="29" dur="1" fill="hold">
                                          <p:stCondLst>
                                            <p:cond delay="0"/>
                                          </p:stCondLst>
                                        </p:cTn>
                                        <p:tgtEl>
                                          <p:spTgt spid="100"/>
                                        </p:tgtEl>
                                        <p:attrNameLst>
                                          <p:attrName>style.visibility</p:attrName>
                                        </p:attrNameLst>
                                      </p:cBhvr>
                                      <p:to>
                                        <p:strVal val="visible"/>
                                      </p:to>
                                    </p:set>
                                    <p:anim calcmode="lin" valueType="num">
                                      <p:cBhvr>
                                        <p:cTn id="30" dur="500" fill="hold"/>
                                        <p:tgtEl>
                                          <p:spTgt spid="100"/>
                                        </p:tgtEl>
                                        <p:attrNameLst>
                                          <p:attrName>ppt_w</p:attrName>
                                        </p:attrNameLst>
                                      </p:cBhvr>
                                      <p:tavLst>
                                        <p:tav tm="0">
                                          <p:val>
                                            <p:strVal val="4*#ppt_w"/>
                                          </p:val>
                                        </p:tav>
                                        <p:tav tm="100000">
                                          <p:val>
                                            <p:strVal val="#ppt_w"/>
                                          </p:val>
                                        </p:tav>
                                      </p:tavLst>
                                    </p:anim>
                                    <p:anim calcmode="lin" valueType="num">
                                      <p:cBhvr>
                                        <p:cTn id="31" dur="500" fill="hold"/>
                                        <p:tgtEl>
                                          <p:spTgt spid="100"/>
                                        </p:tgtEl>
                                        <p:attrNameLst>
                                          <p:attrName>ppt_h</p:attrName>
                                        </p:attrNameLst>
                                      </p:cBhvr>
                                      <p:tavLst>
                                        <p:tav tm="0">
                                          <p:val>
                                            <p:strVal val="4*#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105"/>
                                        </p:tgtEl>
                                        <p:attrNameLst>
                                          <p:attrName>style.visibility</p:attrName>
                                        </p:attrNameLst>
                                      </p:cBhvr>
                                      <p:to>
                                        <p:strVal val="visible"/>
                                      </p:to>
                                    </p:set>
                                    <p:animEffect transition="in" filter="wipe(right)">
                                      <p:cBhvr>
                                        <p:cTn id="46"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0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3">
            <a:extLst>
              <a:ext uri="{FF2B5EF4-FFF2-40B4-BE49-F238E27FC236}">
                <a16:creationId xmlns:a16="http://schemas.microsoft.com/office/drawing/2014/main" id="{5E918C7D-C706-4070-AEE3-23F21F3476D5}"/>
              </a:ext>
            </a:extLst>
          </p:cNvPr>
          <p:cNvGrpSpPr/>
          <p:nvPr/>
        </p:nvGrpSpPr>
        <p:grpSpPr>
          <a:xfrm>
            <a:off x="6329604" y="2462942"/>
            <a:ext cx="2138086" cy="2228601"/>
            <a:chOff x="3845212" y="660738"/>
            <a:chExt cx="2138086" cy="2228601"/>
          </a:xfrm>
        </p:grpSpPr>
        <p:sp>
          <p:nvSpPr>
            <p:cNvPr id="96" name="Rectangle: Top Corners One Rounded and One Snipped 7">
              <a:extLst>
                <a:ext uri="{FF2B5EF4-FFF2-40B4-BE49-F238E27FC236}">
                  <a16:creationId xmlns:a16="http://schemas.microsoft.com/office/drawing/2014/main" id="{8E06E677-874B-49F3-906A-7EA316E23186}"/>
                </a:ext>
              </a:extLst>
            </p:cNvPr>
            <p:cNvSpPr/>
            <p:nvPr/>
          </p:nvSpPr>
          <p:spPr>
            <a:xfrm rot="15956776" flipH="1">
              <a:off x="3725641" y="864180"/>
              <a:ext cx="2144730" cy="1905588"/>
            </a:xfrm>
            <a:custGeom>
              <a:avLst/>
              <a:gdLst>
                <a:gd name="connsiteX0" fmla="*/ 0 w 2144730"/>
                <a:gd name="connsiteY0" fmla="*/ 0 h 1905588"/>
                <a:gd name="connsiteX1" fmla="*/ 1628049 w 2144730"/>
                <a:gd name="connsiteY1" fmla="*/ 0 h 1905588"/>
                <a:gd name="connsiteX2" fmla="*/ 2144730 w 2144730"/>
                <a:gd name="connsiteY2" fmla="*/ 516681 h 1905588"/>
                <a:gd name="connsiteX3" fmla="*/ 2144730 w 2144730"/>
                <a:gd name="connsiteY3" fmla="*/ 1905588 h 1905588"/>
                <a:gd name="connsiteX4" fmla="*/ 0 w 2144730"/>
                <a:gd name="connsiteY4" fmla="*/ 1905588 h 1905588"/>
                <a:gd name="connsiteX5" fmla="*/ 0 w 2144730"/>
                <a:gd name="connsiteY5" fmla="*/ 0 h 1905588"/>
                <a:gd name="connsiteX6" fmla="*/ 0 w 2144730"/>
                <a:gd name="connsiteY6" fmla="*/ 0 h 1905588"/>
                <a:gd name="connsiteX0" fmla="*/ 0 w 2144730"/>
                <a:gd name="connsiteY0" fmla="*/ 0 h 1905588"/>
                <a:gd name="connsiteX1" fmla="*/ 1628049 w 2144730"/>
                <a:gd name="connsiteY1" fmla="*/ 0 h 1905588"/>
                <a:gd name="connsiteX2" fmla="*/ 2144730 w 2144730"/>
                <a:gd name="connsiteY2" fmla="*/ 516681 h 1905588"/>
                <a:gd name="connsiteX3" fmla="*/ 1983420 w 2144730"/>
                <a:gd name="connsiteY3" fmla="*/ 1887919 h 1905588"/>
                <a:gd name="connsiteX4" fmla="*/ 0 w 2144730"/>
                <a:gd name="connsiteY4" fmla="*/ 1905588 h 1905588"/>
                <a:gd name="connsiteX5" fmla="*/ 0 w 2144730"/>
                <a:gd name="connsiteY5" fmla="*/ 0 h 1905588"/>
                <a:gd name="connsiteX6" fmla="*/ 0 w 2144730"/>
                <a:gd name="connsiteY6" fmla="*/ 0 h 190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4730" h="1905588">
                  <a:moveTo>
                    <a:pt x="0" y="0"/>
                  </a:moveTo>
                  <a:lnTo>
                    <a:pt x="1628049" y="0"/>
                  </a:lnTo>
                  <a:lnTo>
                    <a:pt x="2144730" y="516681"/>
                  </a:lnTo>
                  <a:lnTo>
                    <a:pt x="1983420" y="1887919"/>
                  </a:lnTo>
                  <a:lnTo>
                    <a:pt x="0" y="1905588"/>
                  </a:lnTo>
                  <a:lnTo>
                    <a:pt x="0" y="0"/>
                  </a:lnTo>
                  <a:lnTo>
                    <a:pt x="0" y="0"/>
                  </a:lnTo>
                  <a:close/>
                </a:path>
              </a:pathLst>
            </a:custGeom>
            <a:solidFill>
              <a:schemeClr val="tx1">
                <a:alpha val="6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Folded Corner 5">
              <a:extLst>
                <a:ext uri="{FF2B5EF4-FFF2-40B4-BE49-F238E27FC236}">
                  <a16:creationId xmlns:a16="http://schemas.microsoft.com/office/drawing/2014/main" id="{BB1D0116-0FC9-4DCA-B554-8DCE1D79EC90}"/>
                </a:ext>
              </a:extLst>
            </p:cNvPr>
            <p:cNvSpPr/>
            <p:nvPr/>
          </p:nvSpPr>
          <p:spPr>
            <a:xfrm rot="21345132" flipH="1">
              <a:off x="3999753" y="660738"/>
              <a:ext cx="1983545" cy="2067951"/>
            </a:xfrm>
            <a:prstGeom prst="foldedCorner">
              <a:avLst>
                <a:gd name="adj" fmla="val 24127"/>
              </a:avLst>
            </a:prstGeom>
            <a:solidFill>
              <a:srgbClr val="73E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2">
              <a:extLst>
                <a:ext uri="{FF2B5EF4-FFF2-40B4-BE49-F238E27FC236}">
                  <a16:creationId xmlns:a16="http://schemas.microsoft.com/office/drawing/2014/main" id="{50CCB4AC-448C-4E61-87DD-E0E7C1DF7220}"/>
                </a:ext>
              </a:extLst>
            </p:cNvPr>
            <p:cNvSpPr txBox="1"/>
            <p:nvPr/>
          </p:nvSpPr>
          <p:spPr>
            <a:xfrm rot="21326776">
              <a:off x="4159917" y="1316542"/>
              <a:ext cx="1725330" cy="1200329"/>
            </a:xfrm>
            <a:prstGeom prst="rect">
              <a:avLst/>
            </a:prstGeom>
            <a:noFill/>
          </p:spPr>
          <p:txBody>
            <a:bodyPr wrap="square" rtlCol="0">
              <a:spAutoFit/>
            </a:bodyPr>
            <a:lstStyle/>
            <a:p>
              <a:pPr algn="ctr"/>
              <a:r>
                <a:rPr lang="ar-SY" sz="2400" b="1" dirty="0"/>
                <a:t>عندما استقر عادل في مقعده ربط :</a:t>
              </a:r>
              <a:endParaRPr lang="en-US" sz="2400" dirty="0">
                <a:latin typeface="Hand Of Sean" panose="02000500000000000000" pitchFamily="2" charset="-128"/>
                <a:ea typeface="Hand Of Sean" panose="02000500000000000000" pitchFamily="2" charset="-128"/>
              </a:endParaRPr>
            </a:p>
          </p:txBody>
        </p:sp>
        <p:sp>
          <p:nvSpPr>
            <p:cNvPr id="99" name="TextBox 51">
              <a:extLst>
                <a:ext uri="{FF2B5EF4-FFF2-40B4-BE49-F238E27FC236}">
                  <a16:creationId xmlns:a16="http://schemas.microsoft.com/office/drawing/2014/main" id="{098CDA9B-A953-4CE7-991D-BC3B472D8F23}"/>
                </a:ext>
              </a:extLst>
            </p:cNvPr>
            <p:cNvSpPr txBox="1"/>
            <p:nvPr/>
          </p:nvSpPr>
          <p:spPr>
            <a:xfrm rot="21326776">
              <a:off x="4512081" y="972392"/>
              <a:ext cx="929930" cy="461665"/>
            </a:xfrm>
            <a:prstGeom prst="rect">
              <a:avLst/>
            </a:prstGeom>
            <a:noFill/>
          </p:spPr>
          <p:txBody>
            <a:bodyPr wrap="square" rtlCol="0">
              <a:spAutoFit/>
            </a:bodyPr>
            <a:lstStyle/>
            <a:p>
              <a:pPr algn="ctr"/>
              <a:r>
                <a:rPr lang="en-US" sz="2400" dirty="0">
                  <a:latin typeface="Hand Of Sean" panose="02000500000000000000" pitchFamily="2" charset="-128"/>
                  <a:ea typeface="Hand Of Sean" panose="02000500000000000000" pitchFamily="2" charset="-128"/>
                </a:rPr>
                <a:t>2</a:t>
              </a:r>
            </a:p>
          </p:txBody>
        </p:sp>
      </p:grpSp>
      <p:grpSp>
        <p:nvGrpSpPr>
          <p:cNvPr id="72" name="Group 19">
            <a:extLst>
              <a:ext uri="{FF2B5EF4-FFF2-40B4-BE49-F238E27FC236}">
                <a16:creationId xmlns:a16="http://schemas.microsoft.com/office/drawing/2014/main" id="{FB9E00BE-D22D-4AFF-AB38-46469E0E4C7E}"/>
              </a:ext>
            </a:extLst>
          </p:cNvPr>
          <p:cNvGrpSpPr/>
          <p:nvPr/>
        </p:nvGrpSpPr>
        <p:grpSpPr>
          <a:xfrm flipH="1">
            <a:off x="3508214" y="41537"/>
            <a:ext cx="7063697" cy="1233121"/>
            <a:chOff x="1345124" y="1141262"/>
            <a:chExt cx="7063697" cy="1233121"/>
          </a:xfrm>
        </p:grpSpPr>
        <p:sp>
          <p:nvSpPr>
            <p:cNvPr id="74" name="Rectangle: Rounded Corners 7">
              <a:extLst>
                <a:ext uri="{FF2B5EF4-FFF2-40B4-BE49-F238E27FC236}">
                  <a16:creationId xmlns:a16="http://schemas.microsoft.com/office/drawing/2014/main" id="{36FF9565-D75C-40AB-BECE-AFEDE0B8131F}"/>
                </a:ext>
              </a:extLst>
            </p:cNvPr>
            <p:cNvSpPr/>
            <p:nvPr/>
          </p:nvSpPr>
          <p:spPr>
            <a:xfrm>
              <a:off x="2617622" y="1303140"/>
              <a:ext cx="5791199" cy="9144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Top Corners Rounded 8">
              <a:extLst>
                <a:ext uri="{FF2B5EF4-FFF2-40B4-BE49-F238E27FC236}">
                  <a16:creationId xmlns:a16="http://schemas.microsoft.com/office/drawing/2014/main" id="{0A6EABCE-7879-49C8-BAAD-4FDD03A3D05C}"/>
                </a:ext>
              </a:extLst>
            </p:cNvPr>
            <p:cNvSpPr/>
            <p:nvPr/>
          </p:nvSpPr>
          <p:spPr>
            <a:xfrm rot="5400000">
              <a:off x="7639750" y="1417440"/>
              <a:ext cx="685800" cy="685800"/>
            </a:xfrm>
            <a:prstGeom prst="round2SameRect">
              <a:avLst>
                <a:gd name="adj1" fmla="val 50000"/>
                <a:gd name="adj2" fmla="val 0"/>
              </a:avLst>
            </a:prstGeom>
            <a:solidFill>
              <a:srgbClr val="FF99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12">
              <a:extLst>
                <a:ext uri="{FF2B5EF4-FFF2-40B4-BE49-F238E27FC236}">
                  <a16:creationId xmlns:a16="http://schemas.microsoft.com/office/drawing/2014/main" id="{5B95EBD3-A608-47DC-83A6-8E21F6EBB516}"/>
                </a:ext>
              </a:extLst>
            </p:cNvPr>
            <p:cNvSpPr/>
            <p:nvPr/>
          </p:nvSpPr>
          <p:spPr>
            <a:xfrm>
              <a:off x="3168386" y="1501061"/>
              <a:ext cx="513522" cy="51352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10">
              <a:extLst>
                <a:ext uri="{FF2B5EF4-FFF2-40B4-BE49-F238E27FC236}">
                  <a16:creationId xmlns:a16="http://schemas.microsoft.com/office/drawing/2014/main" id="{488810AB-E00A-4F2B-B563-9F2C27D2D499}"/>
                </a:ext>
              </a:extLst>
            </p:cNvPr>
            <p:cNvSpPr/>
            <p:nvPr/>
          </p:nvSpPr>
          <p:spPr>
            <a:xfrm>
              <a:off x="2207744" y="1141262"/>
              <a:ext cx="1233121" cy="123312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Circle: Hollow 11">
              <a:extLst>
                <a:ext uri="{FF2B5EF4-FFF2-40B4-BE49-F238E27FC236}">
                  <a16:creationId xmlns:a16="http://schemas.microsoft.com/office/drawing/2014/main" id="{ABBA7577-B771-48EF-86CF-9A74C497E9DF}"/>
                </a:ext>
              </a:extLst>
            </p:cNvPr>
            <p:cNvSpPr/>
            <p:nvPr/>
          </p:nvSpPr>
          <p:spPr>
            <a:xfrm>
              <a:off x="2367104" y="1300622"/>
              <a:ext cx="914400" cy="914400"/>
            </a:xfrm>
            <a:prstGeom prst="donut">
              <a:avLst>
                <a:gd name="adj" fmla="val 17462"/>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9" name="Rectangle 15">
              <a:extLst>
                <a:ext uri="{FF2B5EF4-FFF2-40B4-BE49-F238E27FC236}">
                  <a16:creationId xmlns:a16="http://schemas.microsoft.com/office/drawing/2014/main" id="{8B2A56F7-039A-4BD8-A060-7D6C2E14E3EB}"/>
                </a:ext>
              </a:extLst>
            </p:cNvPr>
            <p:cNvSpPr/>
            <p:nvPr/>
          </p:nvSpPr>
          <p:spPr>
            <a:xfrm>
              <a:off x="1704085" y="1650439"/>
              <a:ext cx="814573" cy="19661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14">
              <a:extLst>
                <a:ext uri="{FF2B5EF4-FFF2-40B4-BE49-F238E27FC236}">
                  <a16:creationId xmlns:a16="http://schemas.microsoft.com/office/drawing/2014/main" id="{F2E5135D-88B7-448F-8BF4-A164DFD74A63}"/>
                </a:ext>
              </a:extLst>
            </p:cNvPr>
            <p:cNvSpPr/>
            <p:nvPr/>
          </p:nvSpPr>
          <p:spPr>
            <a:xfrm>
              <a:off x="1345124" y="1487039"/>
              <a:ext cx="520504" cy="520504"/>
            </a:xfrm>
            <a:prstGeom prst="ellipse">
              <a:avLst/>
            </a:prstGeom>
            <a:solidFill>
              <a:srgbClr val="D4D0DE"/>
            </a:solidFill>
            <a:ln w="1365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Picture 3">
              <a:extLst>
                <a:ext uri="{FF2B5EF4-FFF2-40B4-BE49-F238E27FC236}">
                  <a16:creationId xmlns:a16="http://schemas.microsoft.com/office/drawing/2014/main" id="{F72EC253-709D-4811-9F6A-40B9DB33DF3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4051"/>
            <a:stretch/>
          </p:blipFill>
          <p:spPr>
            <a:xfrm>
              <a:off x="7743108" y="1566908"/>
              <a:ext cx="479084" cy="411767"/>
            </a:xfrm>
            <a:prstGeom prst="rect">
              <a:avLst/>
            </a:prstGeom>
          </p:spPr>
        </p:pic>
        <p:sp>
          <p:nvSpPr>
            <p:cNvPr id="82" name="TextBox 16">
              <a:extLst>
                <a:ext uri="{FF2B5EF4-FFF2-40B4-BE49-F238E27FC236}">
                  <a16:creationId xmlns:a16="http://schemas.microsoft.com/office/drawing/2014/main" id="{8484D194-8FBB-41BA-92C5-C09CA04D14D2}"/>
                </a:ext>
              </a:extLst>
            </p:cNvPr>
            <p:cNvSpPr txBox="1"/>
            <p:nvPr/>
          </p:nvSpPr>
          <p:spPr>
            <a:xfrm>
              <a:off x="3681908" y="1565480"/>
              <a:ext cx="4310391" cy="369332"/>
            </a:xfrm>
            <a:prstGeom prst="rect">
              <a:avLst/>
            </a:prstGeom>
            <a:noFill/>
          </p:spPr>
          <p:txBody>
            <a:bodyPr wrap="square" rtlCol="0">
              <a:spAutoFit/>
            </a:bodyPr>
            <a:lstStyle/>
            <a:p>
              <a:pPr algn="r"/>
              <a:r>
                <a:rPr lang="ar-SY" b="1" dirty="0"/>
                <a:t>أصل بالكلمة المناسبة : </a:t>
              </a:r>
              <a:endParaRPr lang="en-US" dirty="0"/>
            </a:p>
          </p:txBody>
        </p:sp>
        <p:sp>
          <p:nvSpPr>
            <p:cNvPr id="84" name="TextBox 18">
              <a:extLst>
                <a:ext uri="{FF2B5EF4-FFF2-40B4-BE49-F238E27FC236}">
                  <a16:creationId xmlns:a16="http://schemas.microsoft.com/office/drawing/2014/main" id="{F07770C7-2019-491F-A263-C4022F48B5B1}"/>
                </a:ext>
              </a:extLst>
            </p:cNvPr>
            <p:cNvSpPr txBox="1"/>
            <p:nvPr/>
          </p:nvSpPr>
          <p:spPr>
            <a:xfrm>
              <a:off x="2841537" y="1472819"/>
              <a:ext cx="184731" cy="523220"/>
            </a:xfrm>
            <a:prstGeom prst="rect">
              <a:avLst/>
            </a:prstGeom>
            <a:noFill/>
          </p:spPr>
          <p:txBody>
            <a:bodyPr wrap="none" rtlCol="0">
              <a:spAutoFit/>
            </a:bodyPr>
            <a:lstStyle/>
            <a:p>
              <a:endParaRPr lang="en-US" sz="2800" b="1" dirty="0">
                <a:solidFill>
                  <a:schemeClr val="bg1"/>
                </a:solidFill>
              </a:endParaRPr>
            </a:p>
          </p:txBody>
        </p:sp>
      </p:grpSp>
      <p:sp>
        <p:nvSpPr>
          <p:cNvPr id="24" name="Rectangle 3">
            <a:extLst>
              <a:ext uri="{FF2B5EF4-FFF2-40B4-BE49-F238E27FC236}">
                <a16:creationId xmlns:a16="http://schemas.microsoft.com/office/drawing/2014/main" id="{A650EE87-109A-4FFC-B85B-9C8EF6F3F81E}"/>
              </a:ext>
            </a:extLst>
          </p:cNvPr>
          <p:cNvSpPr/>
          <p:nvPr/>
        </p:nvSpPr>
        <p:spPr>
          <a:xfrm>
            <a:off x="9962498" y="0"/>
            <a:ext cx="2369127" cy="6882964"/>
          </a:xfrm>
          <a:prstGeom prst="rect">
            <a:avLst/>
          </a:prstGeom>
          <a:solidFill>
            <a:srgbClr val="394551"/>
          </a:solidFill>
          <a:ln>
            <a:noFill/>
          </a:ln>
          <a:effectLst>
            <a:outerShdw blurRad="203200" dist="165100" dir="8100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4">
            <a:extLst>
              <a:ext uri="{FF2B5EF4-FFF2-40B4-BE49-F238E27FC236}">
                <a16:creationId xmlns:a16="http://schemas.microsoft.com/office/drawing/2014/main" id="{A1295199-7112-49CE-A47A-FAFBD118A2EE}"/>
              </a:ext>
            </a:extLst>
          </p:cNvPr>
          <p:cNvSpPr/>
          <p:nvPr/>
        </p:nvSpPr>
        <p:spPr>
          <a:xfrm>
            <a:off x="9962494" y="4504719"/>
            <a:ext cx="2369127" cy="324853"/>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D0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5">
            <a:extLst>
              <a:ext uri="{FF2B5EF4-FFF2-40B4-BE49-F238E27FC236}">
                <a16:creationId xmlns:a16="http://schemas.microsoft.com/office/drawing/2014/main" id="{F4E55228-552B-4BD1-B0B6-B030A6B8087C}"/>
              </a:ext>
            </a:extLst>
          </p:cNvPr>
          <p:cNvSpPr/>
          <p:nvPr/>
        </p:nvSpPr>
        <p:spPr>
          <a:xfrm flipV="1">
            <a:off x="9962495" y="1937984"/>
            <a:ext cx="2369127" cy="541422"/>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C0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
            <a:extLst>
              <a:ext uri="{FF2B5EF4-FFF2-40B4-BE49-F238E27FC236}">
                <a16:creationId xmlns:a16="http://schemas.microsoft.com/office/drawing/2014/main" id="{3C8FC663-0353-4E6E-B772-6136B2A1A6C7}"/>
              </a:ext>
            </a:extLst>
          </p:cNvPr>
          <p:cNvSpPr/>
          <p:nvPr/>
        </p:nvSpPr>
        <p:spPr>
          <a:xfrm>
            <a:off x="9962494" y="2479406"/>
            <a:ext cx="1812760" cy="2025313"/>
          </a:xfrm>
          <a:prstGeom prst="rect">
            <a:avLst/>
          </a:prstGeom>
          <a:solidFill>
            <a:srgbClr val="1B2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9">
            <a:extLst>
              <a:ext uri="{FF2B5EF4-FFF2-40B4-BE49-F238E27FC236}">
                <a16:creationId xmlns:a16="http://schemas.microsoft.com/office/drawing/2014/main" id="{F19CB0CF-105C-4C4F-8E44-3E29B15F3E0E}"/>
              </a:ext>
            </a:extLst>
          </p:cNvPr>
          <p:cNvGrpSpPr/>
          <p:nvPr/>
        </p:nvGrpSpPr>
        <p:grpSpPr>
          <a:xfrm>
            <a:off x="10725021" y="2054066"/>
            <a:ext cx="422036" cy="100487"/>
            <a:chOff x="2432178" y="1589141"/>
            <a:chExt cx="422036" cy="100487"/>
          </a:xfrm>
        </p:grpSpPr>
        <p:sp>
          <p:nvSpPr>
            <p:cNvPr id="29" name="Light1">
              <a:extLst>
                <a:ext uri="{FF2B5EF4-FFF2-40B4-BE49-F238E27FC236}">
                  <a16:creationId xmlns:a16="http://schemas.microsoft.com/office/drawing/2014/main" id="{56DD5D2D-6AB0-4B7C-98A4-DB080266E35C}"/>
                </a:ext>
              </a:extLst>
            </p:cNvPr>
            <p:cNvSpPr/>
            <p:nvPr/>
          </p:nvSpPr>
          <p:spPr>
            <a:xfrm rot="16200000">
              <a:off x="2604384" y="1416938"/>
              <a:ext cx="77628"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0">
              <a:extLst>
                <a:ext uri="{FF2B5EF4-FFF2-40B4-BE49-F238E27FC236}">
                  <a16:creationId xmlns:a16="http://schemas.microsoft.com/office/drawing/2014/main" id="{EAC20CE0-B6D8-47A9-BA99-A971031F1970}"/>
                </a:ext>
              </a:extLst>
            </p:cNvPr>
            <p:cNvSpPr/>
            <p:nvPr/>
          </p:nvSpPr>
          <p:spPr>
            <a:xfrm>
              <a:off x="2432178" y="1643909"/>
              <a:ext cx="422032" cy="45719"/>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Oval 10">
            <a:extLst>
              <a:ext uri="{FF2B5EF4-FFF2-40B4-BE49-F238E27FC236}">
                <a16:creationId xmlns:a16="http://schemas.microsoft.com/office/drawing/2014/main" id="{3AFCDB30-5930-4D98-9A2B-96F9446EF2C3}"/>
              </a:ext>
            </a:extLst>
          </p:cNvPr>
          <p:cNvSpPr/>
          <p:nvPr/>
        </p:nvSpPr>
        <p:spPr>
          <a:xfrm>
            <a:off x="10890938" y="2108834"/>
            <a:ext cx="90202" cy="113813"/>
          </a:xfrm>
          <a:prstGeom prst="ellipse">
            <a:avLst/>
          </a:prstGeom>
          <a:solidFill>
            <a:schemeClr val="bg1"/>
          </a:solidFill>
          <a:ln>
            <a:noFill/>
          </a:ln>
          <a:effectLst>
            <a:glow rad="254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12">
            <a:extLst>
              <a:ext uri="{FF2B5EF4-FFF2-40B4-BE49-F238E27FC236}">
                <a16:creationId xmlns:a16="http://schemas.microsoft.com/office/drawing/2014/main" id="{AFD528B4-9773-44C9-AA05-400F5E14FCB5}"/>
              </a:ext>
            </a:extLst>
          </p:cNvPr>
          <p:cNvGrpSpPr/>
          <p:nvPr/>
        </p:nvGrpSpPr>
        <p:grpSpPr>
          <a:xfrm>
            <a:off x="10361973" y="1870854"/>
            <a:ext cx="1184557" cy="1101140"/>
            <a:chOff x="381259" y="1883160"/>
            <a:chExt cx="1184557" cy="1101140"/>
          </a:xfrm>
        </p:grpSpPr>
        <p:grpSp>
          <p:nvGrpSpPr>
            <p:cNvPr id="40" name="Group 11">
              <a:extLst>
                <a:ext uri="{FF2B5EF4-FFF2-40B4-BE49-F238E27FC236}">
                  <a16:creationId xmlns:a16="http://schemas.microsoft.com/office/drawing/2014/main" id="{05111B57-645F-45A4-BD21-9851AC6A1B08}"/>
                </a:ext>
              </a:extLst>
            </p:cNvPr>
            <p:cNvGrpSpPr/>
            <p:nvPr/>
          </p:nvGrpSpPr>
          <p:grpSpPr>
            <a:xfrm>
              <a:off x="381259" y="2129310"/>
              <a:ext cx="1184557" cy="854990"/>
              <a:chOff x="367418" y="2096843"/>
              <a:chExt cx="1184557" cy="854990"/>
            </a:xfrm>
          </p:grpSpPr>
          <p:sp>
            <p:nvSpPr>
              <p:cNvPr id="44" name="Flowchart: Manual Operation 24">
                <a:extLst>
                  <a:ext uri="{FF2B5EF4-FFF2-40B4-BE49-F238E27FC236}">
                    <a16:creationId xmlns:a16="http://schemas.microsoft.com/office/drawing/2014/main" id="{6AD2585D-80A6-4283-9DFF-61C6DD7D2E28}"/>
                  </a:ext>
                </a:extLst>
              </p:cNvPr>
              <p:cNvSpPr/>
              <p:nvPr/>
            </p:nvSpPr>
            <p:spPr>
              <a:xfrm flipV="1">
                <a:off x="367418" y="2096843"/>
                <a:ext cx="1184557" cy="85499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604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604"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lowchart: Manual Operation 24">
                <a:extLst>
                  <a:ext uri="{FF2B5EF4-FFF2-40B4-BE49-F238E27FC236}">
                    <a16:creationId xmlns:a16="http://schemas.microsoft.com/office/drawing/2014/main" id="{D5D655EE-BE3F-46DB-BB74-F3D6ACE217E3}"/>
                  </a:ext>
                </a:extLst>
              </p:cNvPr>
              <p:cNvSpPr/>
              <p:nvPr/>
            </p:nvSpPr>
            <p:spPr>
              <a:xfrm flipV="1">
                <a:off x="514603" y="2117757"/>
                <a:ext cx="890189" cy="64252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430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430"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lowchart: Manual Operation 24">
              <a:extLst>
                <a:ext uri="{FF2B5EF4-FFF2-40B4-BE49-F238E27FC236}">
                  <a16:creationId xmlns:a16="http://schemas.microsoft.com/office/drawing/2014/main" id="{4E13F46C-4766-4B65-B42A-EB157CF86FB8}"/>
                </a:ext>
              </a:extLst>
            </p:cNvPr>
            <p:cNvSpPr/>
            <p:nvPr/>
          </p:nvSpPr>
          <p:spPr>
            <a:xfrm flipV="1">
              <a:off x="629298" y="1883160"/>
              <a:ext cx="660399" cy="85202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65000">
                  <a:srgbClr val="FFFFFF">
                    <a:lumMod val="0"/>
                    <a:lumOff val="100000"/>
                    <a:alpha val="18000"/>
                  </a:srgbClr>
                </a:gs>
                <a:gs pos="36000">
                  <a:srgbClr val="00FFFF">
                    <a:alpha val="80000"/>
                  </a:srgbClr>
                </a:gs>
                <a:gs pos="0">
                  <a:srgbClr val="00FFFF"/>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Oval 17">
            <a:extLst>
              <a:ext uri="{FF2B5EF4-FFF2-40B4-BE49-F238E27FC236}">
                <a16:creationId xmlns:a16="http://schemas.microsoft.com/office/drawing/2014/main" id="{AAD442B8-ED74-4063-9010-2E7B5F0886D8}"/>
              </a:ext>
            </a:extLst>
          </p:cNvPr>
          <p:cNvSpPr/>
          <p:nvPr/>
        </p:nvSpPr>
        <p:spPr>
          <a:xfrm>
            <a:off x="10604630" y="712134"/>
            <a:ext cx="900997" cy="900997"/>
          </a:xfrm>
          <a:prstGeom prst="ellipse">
            <a:avLst/>
          </a:prstGeom>
          <a:solidFill>
            <a:srgbClr val="39455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16">
            <a:extLst>
              <a:ext uri="{FF2B5EF4-FFF2-40B4-BE49-F238E27FC236}">
                <a16:creationId xmlns:a16="http://schemas.microsoft.com/office/drawing/2014/main" id="{5BCE99D9-251B-47B0-80CC-0AB4529BEB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3800" y="869082"/>
            <a:ext cx="588575" cy="5971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52" name="Group 21">
            <a:extLst>
              <a:ext uri="{FF2B5EF4-FFF2-40B4-BE49-F238E27FC236}">
                <a16:creationId xmlns:a16="http://schemas.microsoft.com/office/drawing/2014/main" id="{841406D0-9B78-4B69-ABC9-05A40A4C639C}"/>
              </a:ext>
            </a:extLst>
          </p:cNvPr>
          <p:cNvGrpSpPr/>
          <p:nvPr/>
        </p:nvGrpSpPr>
        <p:grpSpPr>
          <a:xfrm>
            <a:off x="9834887" y="2698094"/>
            <a:ext cx="2003394" cy="805723"/>
            <a:chOff x="-127609" y="2673130"/>
            <a:chExt cx="2003394" cy="805723"/>
          </a:xfrm>
        </p:grpSpPr>
        <p:sp>
          <p:nvSpPr>
            <p:cNvPr id="53" name="TextBox 35">
              <a:extLst>
                <a:ext uri="{FF2B5EF4-FFF2-40B4-BE49-F238E27FC236}">
                  <a16:creationId xmlns:a16="http://schemas.microsoft.com/office/drawing/2014/main" id="{BC81750F-28A6-407E-93EE-0E1F964AB942}"/>
                </a:ext>
              </a:extLst>
            </p:cNvPr>
            <p:cNvSpPr txBox="1"/>
            <p:nvPr/>
          </p:nvSpPr>
          <p:spPr>
            <a:xfrm>
              <a:off x="850854" y="2673130"/>
              <a:ext cx="184731" cy="369332"/>
            </a:xfrm>
            <a:prstGeom prst="rect">
              <a:avLst/>
            </a:prstGeom>
            <a:noFill/>
          </p:spPr>
          <p:txBody>
            <a:bodyPr wrap="none" rtlCol="0">
              <a:spAutoFit/>
            </a:bodyPr>
            <a:lstStyle/>
            <a:p>
              <a:pPr algn="ctr"/>
              <a:endParaRPr lang="en-US" dirty="0">
                <a:solidFill>
                  <a:srgbClr val="00FFFF"/>
                </a:solidFill>
                <a:latin typeface="Oswald" panose="02000503000000000000" pitchFamily="2" charset="0"/>
              </a:endParaRPr>
            </a:p>
          </p:txBody>
        </p:sp>
        <p:sp>
          <p:nvSpPr>
            <p:cNvPr id="54" name="TextBox 36">
              <a:extLst>
                <a:ext uri="{FF2B5EF4-FFF2-40B4-BE49-F238E27FC236}">
                  <a16:creationId xmlns:a16="http://schemas.microsoft.com/office/drawing/2014/main" id="{6300D852-9565-4201-AB55-7B8E87730B9F}"/>
                </a:ext>
              </a:extLst>
            </p:cNvPr>
            <p:cNvSpPr txBox="1"/>
            <p:nvPr/>
          </p:nvSpPr>
          <p:spPr>
            <a:xfrm>
              <a:off x="-127609" y="3078743"/>
              <a:ext cx="2003394" cy="400110"/>
            </a:xfrm>
            <a:prstGeom prst="rect">
              <a:avLst/>
            </a:prstGeom>
            <a:noFill/>
          </p:spPr>
          <p:txBody>
            <a:bodyPr wrap="square" rtlCol="0">
              <a:spAutoFit/>
            </a:bodyPr>
            <a:lstStyle/>
            <a:p>
              <a:pPr algn="ctr"/>
              <a:r>
                <a:rPr lang="ar-SY" sz="2000" dirty="0">
                  <a:solidFill>
                    <a:srgbClr val="33CCCC"/>
                  </a:solidFill>
                  <a:latin typeface="Helvetica" panose="020B0604020202020204" pitchFamily="34" charset="0"/>
                </a:rPr>
                <a:t>الفهم و الاستيعاب </a:t>
              </a:r>
              <a:endParaRPr lang="en-US" sz="2000" dirty="0">
                <a:solidFill>
                  <a:srgbClr val="33CCCC"/>
                </a:solidFill>
                <a:latin typeface="Helvetica" panose="020B0604020202020204" pitchFamily="34" charset="0"/>
              </a:endParaRPr>
            </a:p>
          </p:txBody>
        </p:sp>
      </p:grpSp>
      <p:sp>
        <p:nvSpPr>
          <p:cNvPr id="55" name="TextBox 1">
            <a:extLst>
              <a:ext uri="{FF2B5EF4-FFF2-40B4-BE49-F238E27FC236}">
                <a16:creationId xmlns:a16="http://schemas.microsoft.com/office/drawing/2014/main" id="{C54F66CB-3E04-4C45-996C-7E6BA81E65FE}"/>
              </a:ext>
            </a:extLst>
          </p:cNvPr>
          <p:cNvSpPr txBox="1"/>
          <p:nvPr/>
        </p:nvSpPr>
        <p:spPr>
          <a:xfrm>
            <a:off x="9962494" y="3938663"/>
            <a:ext cx="2048531" cy="830997"/>
          </a:xfrm>
          <a:prstGeom prst="rect">
            <a:avLst/>
          </a:prstGeom>
          <a:noFill/>
          <a:effectLst>
            <a:outerShdw blurRad="88900" dist="215900" dir="1800000" sy="23000" kx="1200000" algn="br" rotWithShape="0">
              <a:prstClr val="black">
                <a:alpha val="46000"/>
              </a:prstClr>
            </a:outerShdw>
          </a:effectLst>
        </p:spPr>
        <p:txBody>
          <a:bodyPr wrap="square" rtlCol="0">
            <a:spAutoFit/>
          </a:bodyPr>
          <a:lstStyle/>
          <a:p>
            <a:pPr algn="ctr"/>
            <a:r>
              <a:rPr lang="ar-SY" sz="2400" b="1" dirty="0">
                <a:solidFill>
                  <a:srgbClr val="FF0000"/>
                </a:solidFill>
                <a:latin typeface="Oswald" panose="02000503000000000000" pitchFamily="2" charset="0"/>
              </a:rPr>
              <a:t>أولاً</a:t>
            </a:r>
          </a:p>
          <a:p>
            <a:pPr algn="ctr"/>
            <a:r>
              <a:rPr lang="ar-SY" sz="2400" b="1" dirty="0">
                <a:solidFill>
                  <a:srgbClr val="FFC000"/>
                </a:solidFill>
                <a:latin typeface="Oswald" panose="02000503000000000000" pitchFamily="2" charset="0"/>
              </a:rPr>
              <a:t>أصل :</a:t>
            </a:r>
            <a:endParaRPr lang="en-US" sz="2400" b="1" dirty="0">
              <a:solidFill>
                <a:srgbClr val="FFC000"/>
              </a:solidFill>
              <a:latin typeface="Oswald" panose="02000503000000000000" pitchFamily="2" charset="0"/>
            </a:endParaRPr>
          </a:p>
        </p:txBody>
      </p:sp>
      <p:grpSp>
        <p:nvGrpSpPr>
          <p:cNvPr id="4" name="مجموعة 3"/>
          <p:cNvGrpSpPr/>
          <p:nvPr/>
        </p:nvGrpSpPr>
        <p:grpSpPr>
          <a:xfrm>
            <a:off x="2058187" y="3154407"/>
            <a:ext cx="2779296" cy="2376810"/>
            <a:chOff x="2362987" y="3154407"/>
            <a:chExt cx="2779296" cy="2376810"/>
          </a:xfrm>
        </p:grpSpPr>
        <p:sp>
          <p:nvSpPr>
            <p:cNvPr id="87" name="Freeform: Shape 103">
              <a:extLst>
                <a:ext uri="{FF2B5EF4-FFF2-40B4-BE49-F238E27FC236}">
                  <a16:creationId xmlns:a16="http://schemas.microsoft.com/office/drawing/2014/main" id="{C0AEAE91-822D-4847-A337-08393FBFFFCF}"/>
                </a:ext>
              </a:extLst>
            </p:cNvPr>
            <p:cNvSpPr/>
            <p:nvPr/>
          </p:nvSpPr>
          <p:spPr>
            <a:xfrm rot="13679194">
              <a:off x="2455638" y="3061756"/>
              <a:ext cx="2376810" cy="2562111"/>
            </a:xfrm>
            <a:custGeom>
              <a:avLst/>
              <a:gdLst>
                <a:gd name="connsiteX0" fmla="*/ 479118 w 3007111"/>
                <a:gd name="connsiteY0" fmla="*/ 3100942 h 3210454"/>
                <a:gd name="connsiteX1" fmla="*/ 529597 w 3007111"/>
                <a:gd name="connsiteY1" fmla="*/ 2842397 h 3210454"/>
                <a:gd name="connsiteX2" fmla="*/ 192497 w 3007111"/>
                <a:gd name="connsiteY2" fmla="*/ 2776582 h 3210454"/>
                <a:gd name="connsiteX3" fmla="*/ 246712 w 3007111"/>
                <a:gd name="connsiteY3" fmla="*/ 2498901 h 3210454"/>
                <a:gd name="connsiteX4" fmla="*/ 0 w 3007111"/>
                <a:gd name="connsiteY4" fmla="*/ 2450733 h 3210454"/>
                <a:gd name="connsiteX5" fmla="*/ 69834 w 3007111"/>
                <a:gd name="connsiteY5" fmla="*/ 2093048 h 3210454"/>
                <a:gd name="connsiteX6" fmla="*/ 304470 w 3007111"/>
                <a:gd name="connsiteY6" fmla="*/ 2138859 h 3210454"/>
                <a:gd name="connsiteX7" fmla="*/ 380179 w 3007111"/>
                <a:gd name="connsiteY7" fmla="*/ 1751081 h 3210454"/>
                <a:gd name="connsiteX8" fmla="*/ 645309 w 3007111"/>
                <a:gd name="connsiteY8" fmla="*/ 1802845 h 3210454"/>
                <a:gd name="connsiteX9" fmla="*/ 721793 w 3007111"/>
                <a:gd name="connsiteY9" fmla="*/ 1411097 h 3210454"/>
                <a:gd name="connsiteX10" fmla="*/ 986923 w 3007111"/>
                <a:gd name="connsiteY10" fmla="*/ 1462861 h 3210454"/>
                <a:gd name="connsiteX11" fmla="*/ 1063407 w 3007111"/>
                <a:gd name="connsiteY11" fmla="*/ 1071114 h 3210454"/>
                <a:gd name="connsiteX12" fmla="*/ 1328537 w 3007111"/>
                <a:gd name="connsiteY12" fmla="*/ 1122878 h 3210454"/>
                <a:gd name="connsiteX13" fmla="*/ 1397147 w 3007111"/>
                <a:gd name="connsiteY13" fmla="*/ 771464 h 3210454"/>
                <a:gd name="connsiteX14" fmla="*/ 1463202 w 3007111"/>
                <a:gd name="connsiteY14" fmla="*/ 784360 h 3210454"/>
                <a:gd name="connsiteX15" fmla="*/ 1467543 w 3007111"/>
                <a:gd name="connsiteY15" fmla="*/ 626746 h 3210454"/>
                <a:gd name="connsiteX16" fmla="*/ 2336791 w 3007111"/>
                <a:gd name="connsiteY16" fmla="*/ 650689 h 3210454"/>
                <a:gd name="connsiteX17" fmla="*/ 1963146 w 3007111"/>
                <a:gd name="connsiteY17" fmla="*/ 199263 h 3210454"/>
                <a:gd name="connsiteX18" fmla="*/ 2197281 w 3007111"/>
                <a:gd name="connsiteY18" fmla="*/ 5469 h 3210454"/>
                <a:gd name="connsiteX19" fmla="*/ 2197281 w 3007111"/>
                <a:gd name="connsiteY19" fmla="*/ 1439 h 3210454"/>
                <a:gd name="connsiteX20" fmla="*/ 2202151 w 3007111"/>
                <a:gd name="connsiteY20" fmla="*/ 1439 h 3210454"/>
                <a:gd name="connsiteX21" fmla="*/ 2203889 w 3007111"/>
                <a:gd name="connsiteY21" fmla="*/ 0 h 3210454"/>
                <a:gd name="connsiteX22" fmla="*/ 2205079 w 3007111"/>
                <a:gd name="connsiteY22" fmla="*/ 1439 h 3210454"/>
                <a:gd name="connsiteX23" fmla="*/ 3007111 w 3007111"/>
                <a:gd name="connsiteY23" fmla="*/ 1439 h 3210454"/>
                <a:gd name="connsiteX24" fmla="*/ 3007111 w 3007111"/>
                <a:gd name="connsiteY24" fmla="*/ 266529 h 3210454"/>
                <a:gd name="connsiteX25" fmla="*/ 2424494 w 3007111"/>
                <a:gd name="connsiteY25" fmla="*/ 266529 h 3210454"/>
                <a:gd name="connsiteX26" fmla="*/ 2751927 w 3007111"/>
                <a:gd name="connsiteY26" fmla="*/ 662123 h 3210454"/>
                <a:gd name="connsiteX27" fmla="*/ 2754699 w 3007111"/>
                <a:gd name="connsiteY27" fmla="*/ 662199 h 3210454"/>
                <a:gd name="connsiteX28" fmla="*/ 2754611 w 3007111"/>
                <a:gd name="connsiteY28" fmla="*/ 665367 h 3210454"/>
                <a:gd name="connsiteX29" fmla="*/ 2755763 w 3007111"/>
                <a:gd name="connsiteY29" fmla="*/ 666757 h 3210454"/>
                <a:gd name="connsiteX30" fmla="*/ 2754545 w 3007111"/>
                <a:gd name="connsiteY30" fmla="*/ 667765 h 3210454"/>
                <a:gd name="connsiteX31" fmla="*/ 2746824 w 3007111"/>
                <a:gd name="connsiteY31" fmla="*/ 948072 h 3210454"/>
                <a:gd name="connsiteX32" fmla="*/ 2228607 w 3007111"/>
                <a:gd name="connsiteY32" fmla="*/ 933798 h 3210454"/>
                <a:gd name="connsiteX33" fmla="*/ 2871273 w 3007111"/>
                <a:gd name="connsiteY33" fmla="*/ 1059272 h 3210454"/>
                <a:gd name="connsiteX34" fmla="*/ 2799028 w 3007111"/>
                <a:gd name="connsiteY34" fmla="*/ 1429303 h 3210454"/>
                <a:gd name="connsiteX35" fmla="*/ 2533898 w 3007111"/>
                <a:gd name="connsiteY35" fmla="*/ 1377539 h 3210454"/>
                <a:gd name="connsiteX36" fmla="*/ 2457414 w 3007111"/>
                <a:gd name="connsiteY36" fmla="*/ 1769287 h 3210454"/>
                <a:gd name="connsiteX37" fmla="*/ 2192284 w 3007111"/>
                <a:gd name="connsiteY37" fmla="*/ 1717523 h 3210454"/>
                <a:gd name="connsiteX38" fmla="*/ 2115800 w 3007111"/>
                <a:gd name="connsiteY38" fmla="*/ 2109271 h 3210454"/>
                <a:gd name="connsiteX39" fmla="*/ 1850670 w 3007111"/>
                <a:gd name="connsiteY39" fmla="*/ 2057507 h 3210454"/>
                <a:gd name="connsiteX40" fmla="*/ 1774186 w 3007111"/>
                <a:gd name="connsiteY40" fmla="*/ 2449255 h 3210454"/>
                <a:gd name="connsiteX41" fmla="*/ 1539551 w 3007111"/>
                <a:gd name="connsiteY41" fmla="*/ 2403444 h 3210454"/>
                <a:gd name="connsiteX42" fmla="*/ 1474126 w 3007111"/>
                <a:gd name="connsiteY42" fmla="*/ 2738541 h 3210454"/>
                <a:gd name="connsiteX43" fmla="*/ 1325757 w 3007111"/>
                <a:gd name="connsiteY43" fmla="*/ 2709573 h 3210454"/>
                <a:gd name="connsiteX44" fmla="*/ 1271542 w 3007111"/>
                <a:gd name="connsiteY44" fmla="*/ 2987254 h 3210454"/>
                <a:gd name="connsiteX45" fmla="*/ 1090506 w 3007111"/>
                <a:gd name="connsiteY45" fmla="*/ 2951909 h 3210454"/>
                <a:gd name="connsiteX46" fmla="*/ 1040028 w 3007111"/>
                <a:gd name="connsiteY46" fmla="*/ 3210454 h 32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07111" h="3210454">
                  <a:moveTo>
                    <a:pt x="479118" y="3100942"/>
                  </a:moveTo>
                  <a:lnTo>
                    <a:pt x="529597" y="2842397"/>
                  </a:lnTo>
                  <a:lnTo>
                    <a:pt x="192497" y="2776582"/>
                  </a:lnTo>
                  <a:lnTo>
                    <a:pt x="246712" y="2498901"/>
                  </a:lnTo>
                  <a:lnTo>
                    <a:pt x="0" y="2450733"/>
                  </a:lnTo>
                  <a:lnTo>
                    <a:pt x="69834" y="2093048"/>
                  </a:lnTo>
                  <a:lnTo>
                    <a:pt x="304470" y="2138859"/>
                  </a:lnTo>
                  <a:lnTo>
                    <a:pt x="380179" y="1751081"/>
                  </a:lnTo>
                  <a:lnTo>
                    <a:pt x="645309" y="1802845"/>
                  </a:lnTo>
                  <a:lnTo>
                    <a:pt x="721793" y="1411097"/>
                  </a:lnTo>
                  <a:lnTo>
                    <a:pt x="986923" y="1462861"/>
                  </a:lnTo>
                  <a:lnTo>
                    <a:pt x="1063407" y="1071114"/>
                  </a:lnTo>
                  <a:lnTo>
                    <a:pt x="1328537" y="1122878"/>
                  </a:lnTo>
                  <a:lnTo>
                    <a:pt x="1397147" y="771464"/>
                  </a:lnTo>
                  <a:lnTo>
                    <a:pt x="1463202" y="784360"/>
                  </a:lnTo>
                  <a:lnTo>
                    <a:pt x="1467543" y="626746"/>
                  </a:lnTo>
                  <a:lnTo>
                    <a:pt x="2336791" y="650689"/>
                  </a:lnTo>
                  <a:lnTo>
                    <a:pt x="1963146" y="199263"/>
                  </a:lnTo>
                  <a:lnTo>
                    <a:pt x="2197281" y="5469"/>
                  </a:lnTo>
                  <a:lnTo>
                    <a:pt x="2197281" y="1439"/>
                  </a:lnTo>
                  <a:lnTo>
                    <a:pt x="2202151" y="1439"/>
                  </a:lnTo>
                  <a:lnTo>
                    <a:pt x="2203889" y="0"/>
                  </a:lnTo>
                  <a:lnTo>
                    <a:pt x="2205079" y="1439"/>
                  </a:lnTo>
                  <a:lnTo>
                    <a:pt x="3007111" y="1439"/>
                  </a:lnTo>
                  <a:lnTo>
                    <a:pt x="3007111" y="266529"/>
                  </a:lnTo>
                  <a:lnTo>
                    <a:pt x="2424494" y="266529"/>
                  </a:lnTo>
                  <a:lnTo>
                    <a:pt x="2751927" y="662123"/>
                  </a:lnTo>
                  <a:lnTo>
                    <a:pt x="2754699" y="662199"/>
                  </a:lnTo>
                  <a:lnTo>
                    <a:pt x="2754611" y="665367"/>
                  </a:lnTo>
                  <a:lnTo>
                    <a:pt x="2755763" y="666757"/>
                  </a:lnTo>
                  <a:lnTo>
                    <a:pt x="2754545" y="667765"/>
                  </a:lnTo>
                  <a:lnTo>
                    <a:pt x="2746824" y="948072"/>
                  </a:lnTo>
                  <a:lnTo>
                    <a:pt x="2228607" y="933798"/>
                  </a:lnTo>
                  <a:lnTo>
                    <a:pt x="2871273" y="1059272"/>
                  </a:lnTo>
                  <a:lnTo>
                    <a:pt x="2799028" y="1429303"/>
                  </a:lnTo>
                  <a:lnTo>
                    <a:pt x="2533898" y="1377539"/>
                  </a:lnTo>
                  <a:lnTo>
                    <a:pt x="2457414" y="1769287"/>
                  </a:lnTo>
                  <a:lnTo>
                    <a:pt x="2192284" y="1717523"/>
                  </a:lnTo>
                  <a:lnTo>
                    <a:pt x="2115800" y="2109271"/>
                  </a:lnTo>
                  <a:lnTo>
                    <a:pt x="1850670" y="2057507"/>
                  </a:lnTo>
                  <a:lnTo>
                    <a:pt x="1774186" y="2449255"/>
                  </a:lnTo>
                  <a:lnTo>
                    <a:pt x="1539551" y="2403444"/>
                  </a:lnTo>
                  <a:lnTo>
                    <a:pt x="1474126" y="2738541"/>
                  </a:lnTo>
                  <a:lnTo>
                    <a:pt x="1325757" y="2709573"/>
                  </a:lnTo>
                  <a:lnTo>
                    <a:pt x="1271542" y="2987254"/>
                  </a:lnTo>
                  <a:lnTo>
                    <a:pt x="1090506" y="2951909"/>
                  </a:lnTo>
                  <a:lnTo>
                    <a:pt x="1040028" y="3210454"/>
                  </a:lnTo>
                  <a:close/>
                </a:path>
              </a:pathLst>
            </a:custGeom>
            <a:solidFill>
              <a:srgbClr val="8BC24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2" name="TextBox 151">
              <a:extLst>
                <a:ext uri="{FF2B5EF4-FFF2-40B4-BE49-F238E27FC236}">
                  <a16:creationId xmlns:a16="http://schemas.microsoft.com/office/drawing/2014/main" id="{0E5FF94F-158C-4092-8610-C6C88E1B21AE}"/>
                </a:ext>
              </a:extLst>
            </p:cNvPr>
            <p:cNvSpPr txBox="1"/>
            <p:nvPr/>
          </p:nvSpPr>
          <p:spPr>
            <a:xfrm>
              <a:off x="2427789" y="3856744"/>
              <a:ext cx="2714494" cy="707886"/>
            </a:xfrm>
            <a:prstGeom prst="rect">
              <a:avLst/>
            </a:prstGeom>
            <a:noFill/>
          </p:spPr>
          <p:txBody>
            <a:bodyPr wrap="square" rtlCol="0">
              <a:spAutoFit/>
            </a:bodyPr>
            <a:lstStyle/>
            <a:p>
              <a:pPr algn="ctr"/>
              <a:r>
                <a:rPr lang="en-US" sz="2000" spc="300" dirty="0">
                  <a:latin typeface="Bahnschrift SemiBold SemiConden" panose="020B0502040204020203" pitchFamily="34" charset="0"/>
                  <a:ea typeface="Adobe Gothic Std B" panose="020B0800000000000000" pitchFamily="34" charset="-128"/>
                </a:rPr>
                <a:t>2</a:t>
              </a:r>
              <a:endParaRPr lang="ar-SY" sz="2000" b="1" dirty="0"/>
            </a:p>
            <a:p>
              <a:pPr algn="ctr"/>
              <a:r>
                <a:rPr lang="ar-SY" sz="2000" b="1" dirty="0"/>
                <a:t>خيط الحذاء </a:t>
              </a:r>
              <a:endParaRPr lang="en-US" sz="2000" dirty="0">
                <a:latin typeface="Economica" panose="02000506040000020004" pitchFamily="2" charset="0"/>
                <a:ea typeface="Adobe Fan Heiti Std B" panose="020B0700000000000000" pitchFamily="34" charset="-128"/>
              </a:endParaRPr>
            </a:p>
          </p:txBody>
        </p:sp>
      </p:grpSp>
      <p:grpSp>
        <p:nvGrpSpPr>
          <p:cNvPr id="3" name="مجموعة 2"/>
          <p:cNvGrpSpPr/>
          <p:nvPr/>
        </p:nvGrpSpPr>
        <p:grpSpPr>
          <a:xfrm>
            <a:off x="2068786" y="1392787"/>
            <a:ext cx="2908397" cy="2393875"/>
            <a:chOff x="2373586" y="1392787"/>
            <a:chExt cx="2908397" cy="2393875"/>
          </a:xfrm>
        </p:grpSpPr>
        <p:sp>
          <p:nvSpPr>
            <p:cNvPr id="86" name="Freeform: Shape 97">
              <a:extLst>
                <a:ext uri="{FF2B5EF4-FFF2-40B4-BE49-F238E27FC236}">
                  <a16:creationId xmlns:a16="http://schemas.microsoft.com/office/drawing/2014/main" id="{437DC7D8-6A5C-4C72-9763-5EE5683D67AC}"/>
                </a:ext>
              </a:extLst>
            </p:cNvPr>
            <p:cNvSpPr/>
            <p:nvPr/>
          </p:nvSpPr>
          <p:spPr>
            <a:xfrm rot="13737078">
              <a:off x="2448854" y="1317519"/>
              <a:ext cx="2393875" cy="2544412"/>
            </a:xfrm>
            <a:custGeom>
              <a:avLst/>
              <a:gdLst>
                <a:gd name="connsiteX0" fmla="*/ 479118 w 3007111"/>
                <a:gd name="connsiteY0" fmla="*/ 3100942 h 3210454"/>
                <a:gd name="connsiteX1" fmla="*/ 529597 w 3007111"/>
                <a:gd name="connsiteY1" fmla="*/ 2842397 h 3210454"/>
                <a:gd name="connsiteX2" fmla="*/ 192497 w 3007111"/>
                <a:gd name="connsiteY2" fmla="*/ 2776582 h 3210454"/>
                <a:gd name="connsiteX3" fmla="*/ 246712 w 3007111"/>
                <a:gd name="connsiteY3" fmla="*/ 2498901 h 3210454"/>
                <a:gd name="connsiteX4" fmla="*/ 0 w 3007111"/>
                <a:gd name="connsiteY4" fmla="*/ 2450733 h 3210454"/>
                <a:gd name="connsiteX5" fmla="*/ 69834 w 3007111"/>
                <a:gd name="connsiteY5" fmla="*/ 2093048 h 3210454"/>
                <a:gd name="connsiteX6" fmla="*/ 304470 w 3007111"/>
                <a:gd name="connsiteY6" fmla="*/ 2138859 h 3210454"/>
                <a:gd name="connsiteX7" fmla="*/ 380179 w 3007111"/>
                <a:gd name="connsiteY7" fmla="*/ 1751081 h 3210454"/>
                <a:gd name="connsiteX8" fmla="*/ 645309 w 3007111"/>
                <a:gd name="connsiteY8" fmla="*/ 1802845 h 3210454"/>
                <a:gd name="connsiteX9" fmla="*/ 721793 w 3007111"/>
                <a:gd name="connsiteY9" fmla="*/ 1411097 h 3210454"/>
                <a:gd name="connsiteX10" fmla="*/ 986923 w 3007111"/>
                <a:gd name="connsiteY10" fmla="*/ 1462861 h 3210454"/>
                <a:gd name="connsiteX11" fmla="*/ 1063407 w 3007111"/>
                <a:gd name="connsiteY11" fmla="*/ 1071114 h 3210454"/>
                <a:gd name="connsiteX12" fmla="*/ 1328537 w 3007111"/>
                <a:gd name="connsiteY12" fmla="*/ 1122878 h 3210454"/>
                <a:gd name="connsiteX13" fmla="*/ 1397147 w 3007111"/>
                <a:gd name="connsiteY13" fmla="*/ 771464 h 3210454"/>
                <a:gd name="connsiteX14" fmla="*/ 1463202 w 3007111"/>
                <a:gd name="connsiteY14" fmla="*/ 784360 h 3210454"/>
                <a:gd name="connsiteX15" fmla="*/ 1467543 w 3007111"/>
                <a:gd name="connsiteY15" fmla="*/ 626746 h 3210454"/>
                <a:gd name="connsiteX16" fmla="*/ 2336791 w 3007111"/>
                <a:gd name="connsiteY16" fmla="*/ 650689 h 3210454"/>
                <a:gd name="connsiteX17" fmla="*/ 1963146 w 3007111"/>
                <a:gd name="connsiteY17" fmla="*/ 199263 h 3210454"/>
                <a:gd name="connsiteX18" fmla="*/ 2197281 w 3007111"/>
                <a:gd name="connsiteY18" fmla="*/ 5469 h 3210454"/>
                <a:gd name="connsiteX19" fmla="*/ 2197281 w 3007111"/>
                <a:gd name="connsiteY19" fmla="*/ 1439 h 3210454"/>
                <a:gd name="connsiteX20" fmla="*/ 2202151 w 3007111"/>
                <a:gd name="connsiteY20" fmla="*/ 1439 h 3210454"/>
                <a:gd name="connsiteX21" fmla="*/ 2203889 w 3007111"/>
                <a:gd name="connsiteY21" fmla="*/ 0 h 3210454"/>
                <a:gd name="connsiteX22" fmla="*/ 2205079 w 3007111"/>
                <a:gd name="connsiteY22" fmla="*/ 1439 h 3210454"/>
                <a:gd name="connsiteX23" fmla="*/ 3007111 w 3007111"/>
                <a:gd name="connsiteY23" fmla="*/ 1439 h 3210454"/>
                <a:gd name="connsiteX24" fmla="*/ 3007111 w 3007111"/>
                <a:gd name="connsiteY24" fmla="*/ 266529 h 3210454"/>
                <a:gd name="connsiteX25" fmla="*/ 2424494 w 3007111"/>
                <a:gd name="connsiteY25" fmla="*/ 266529 h 3210454"/>
                <a:gd name="connsiteX26" fmla="*/ 2751927 w 3007111"/>
                <a:gd name="connsiteY26" fmla="*/ 662123 h 3210454"/>
                <a:gd name="connsiteX27" fmla="*/ 2754699 w 3007111"/>
                <a:gd name="connsiteY27" fmla="*/ 662199 h 3210454"/>
                <a:gd name="connsiteX28" fmla="*/ 2754611 w 3007111"/>
                <a:gd name="connsiteY28" fmla="*/ 665367 h 3210454"/>
                <a:gd name="connsiteX29" fmla="*/ 2755763 w 3007111"/>
                <a:gd name="connsiteY29" fmla="*/ 666757 h 3210454"/>
                <a:gd name="connsiteX30" fmla="*/ 2754545 w 3007111"/>
                <a:gd name="connsiteY30" fmla="*/ 667765 h 3210454"/>
                <a:gd name="connsiteX31" fmla="*/ 2746824 w 3007111"/>
                <a:gd name="connsiteY31" fmla="*/ 948072 h 3210454"/>
                <a:gd name="connsiteX32" fmla="*/ 2228607 w 3007111"/>
                <a:gd name="connsiteY32" fmla="*/ 933798 h 3210454"/>
                <a:gd name="connsiteX33" fmla="*/ 2871273 w 3007111"/>
                <a:gd name="connsiteY33" fmla="*/ 1059272 h 3210454"/>
                <a:gd name="connsiteX34" fmla="*/ 2799028 w 3007111"/>
                <a:gd name="connsiteY34" fmla="*/ 1429303 h 3210454"/>
                <a:gd name="connsiteX35" fmla="*/ 2533898 w 3007111"/>
                <a:gd name="connsiteY35" fmla="*/ 1377539 h 3210454"/>
                <a:gd name="connsiteX36" fmla="*/ 2457414 w 3007111"/>
                <a:gd name="connsiteY36" fmla="*/ 1769287 h 3210454"/>
                <a:gd name="connsiteX37" fmla="*/ 2192284 w 3007111"/>
                <a:gd name="connsiteY37" fmla="*/ 1717523 h 3210454"/>
                <a:gd name="connsiteX38" fmla="*/ 2115800 w 3007111"/>
                <a:gd name="connsiteY38" fmla="*/ 2109271 h 3210454"/>
                <a:gd name="connsiteX39" fmla="*/ 1850670 w 3007111"/>
                <a:gd name="connsiteY39" fmla="*/ 2057507 h 3210454"/>
                <a:gd name="connsiteX40" fmla="*/ 1774186 w 3007111"/>
                <a:gd name="connsiteY40" fmla="*/ 2449255 h 3210454"/>
                <a:gd name="connsiteX41" fmla="*/ 1539551 w 3007111"/>
                <a:gd name="connsiteY41" fmla="*/ 2403444 h 3210454"/>
                <a:gd name="connsiteX42" fmla="*/ 1474126 w 3007111"/>
                <a:gd name="connsiteY42" fmla="*/ 2738541 h 3210454"/>
                <a:gd name="connsiteX43" fmla="*/ 1325757 w 3007111"/>
                <a:gd name="connsiteY43" fmla="*/ 2709573 h 3210454"/>
                <a:gd name="connsiteX44" fmla="*/ 1271542 w 3007111"/>
                <a:gd name="connsiteY44" fmla="*/ 2987254 h 3210454"/>
                <a:gd name="connsiteX45" fmla="*/ 1090506 w 3007111"/>
                <a:gd name="connsiteY45" fmla="*/ 2951909 h 3210454"/>
                <a:gd name="connsiteX46" fmla="*/ 1040028 w 3007111"/>
                <a:gd name="connsiteY46" fmla="*/ 3210454 h 32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007111" h="3210454">
                  <a:moveTo>
                    <a:pt x="479118" y="3100942"/>
                  </a:moveTo>
                  <a:lnTo>
                    <a:pt x="529597" y="2842397"/>
                  </a:lnTo>
                  <a:lnTo>
                    <a:pt x="192497" y="2776582"/>
                  </a:lnTo>
                  <a:lnTo>
                    <a:pt x="246712" y="2498901"/>
                  </a:lnTo>
                  <a:lnTo>
                    <a:pt x="0" y="2450733"/>
                  </a:lnTo>
                  <a:lnTo>
                    <a:pt x="69834" y="2093048"/>
                  </a:lnTo>
                  <a:lnTo>
                    <a:pt x="304470" y="2138859"/>
                  </a:lnTo>
                  <a:lnTo>
                    <a:pt x="380179" y="1751081"/>
                  </a:lnTo>
                  <a:lnTo>
                    <a:pt x="645309" y="1802845"/>
                  </a:lnTo>
                  <a:lnTo>
                    <a:pt x="721793" y="1411097"/>
                  </a:lnTo>
                  <a:lnTo>
                    <a:pt x="986923" y="1462861"/>
                  </a:lnTo>
                  <a:lnTo>
                    <a:pt x="1063407" y="1071114"/>
                  </a:lnTo>
                  <a:lnTo>
                    <a:pt x="1328537" y="1122878"/>
                  </a:lnTo>
                  <a:lnTo>
                    <a:pt x="1397147" y="771464"/>
                  </a:lnTo>
                  <a:lnTo>
                    <a:pt x="1463202" y="784360"/>
                  </a:lnTo>
                  <a:lnTo>
                    <a:pt x="1467543" y="626746"/>
                  </a:lnTo>
                  <a:lnTo>
                    <a:pt x="2336791" y="650689"/>
                  </a:lnTo>
                  <a:lnTo>
                    <a:pt x="1963146" y="199263"/>
                  </a:lnTo>
                  <a:lnTo>
                    <a:pt x="2197281" y="5469"/>
                  </a:lnTo>
                  <a:lnTo>
                    <a:pt x="2197281" y="1439"/>
                  </a:lnTo>
                  <a:lnTo>
                    <a:pt x="2202151" y="1439"/>
                  </a:lnTo>
                  <a:lnTo>
                    <a:pt x="2203889" y="0"/>
                  </a:lnTo>
                  <a:lnTo>
                    <a:pt x="2205079" y="1439"/>
                  </a:lnTo>
                  <a:lnTo>
                    <a:pt x="3007111" y="1439"/>
                  </a:lnTo>
                  <a:lnTo>
                    <a:pt x="3007111" y="266529"/>
                  </a:lnTo>
                  <a:lnTo>
                    <a:pt x="2424494" y="266529"/>
                  </a:lnTo>
                  <a:lnTo>
                    <a:pt x="2751927" y="662123"/>
                  </a:lnTo>
                  <a:lnTo>
                    <a:pt x="2754699" y="662199"/>
                  </a:lnTo>
                  <a:lnTo>
                    <a:pt x="2754611" y="665367"/>
                  </a:lnTo>
                  <a:lnTo>
                    <a:pt x="2755763" y="666757"/>
                  </a:lnTo>
                  <a:lnTo>
                    <a:pt x="2754545" y="667765"/>
                  </a:lnTo>
                  <a:lnTo>
                    <a:pt x="2746824" y="948072"/>
                  </a:lnTo>
                  <a:lnTo>
                    <a:pt x="2228607" y="933798"/>
                  </a:lnTo>
                  <a:lnTo>
                    <a:pt x="2871273" y="1059272"/>
                  </a:lnTo>
                  <a:lnTo>
                    <a:pt x="2799028" y="1429303"/>
                  </a:lnTo>
                  <a:lnTo>
                    <a:pt x="2533898" y="1377539"/>
                  </a:lnTo>
                  <a:lnTo>
                    <a:pt x="2457414" y="1769287"/>
                  </a:lnTo>
                  <a:lnTo>
                    <a:pt x="2192284" y="1717523"/>
                  </a:lnTo>
                  <a:lnTo>
                    <a:pt x="2115800" y="2109271"/>
                  </a:lnTo>
                  <a:lnTo>
                    <a:pt x="1850670" y="2057507"/>
                  </a:lnTo>
                  <a:lnTo>
                    <a:pt x="1774186" y="2449255"/>
                  </a:lnTo>
                  <a:lnTo>
                    <a:pt x="1539551" y="2403444"/>
                  </a:lnTo>
                  <a:lnTo>
                    <a:pt x="1474126" y="2738541"/>
                  </a:lnTo>
                  <a:lnTo>
                    <a:pt x="1325757" y="2709573"/>
                  </a:lnTo>
                  <a:lnTo>
                    <a:pt x="1271542" y="2987254"/>
                  </a:lnTo>
                  <a:lnTo>
                    <a:pt x="1090506" y="2951909"/>
                  </a:lnTo>
                  <a:lnTo>
                    <a:pt x="1040028" y="3210454"/>
                  </a:lnTo>
                  <a:close/>
                </a:path>
              </a:pathLst>
            </a:custGeom>
            <a:solidFill>
              <a:srgbClr val="FEC10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4" name="TextBox 151">
              <a:extLst>
                <a:ext uri="{FF2B5EF4-FFF2-40B4-BE49-F238E27FC236}">
                  <a16:creationId xmlns:a16="http://schemas.microsoft.com/office/drawing/2014/main" id="{0E5FF94F-158C-4092-8610-C6C88E1B21AE}"/>
                </a:ext>
              </a:extLst>
            </p:cNvPr>
            <p:cNvSpPr txBox="1"/>
            <p:nvPr/>
          </p:nvSpPr>
          <p:spPr>
            <a:xfrm>
              <a:off x="2567489" y="2154553"/>
              <a:ext cx="2714494" cy="707886"/>
            </a:xfrm>
            <a:prstGeom prst="rect">
              <a:avLst/>
            </a:prstGeom>
            <a:noFill/>
          </p:spPr>
          <p:txBody>
            <a:bodyPr wrap="square" rtlCol="0">
              <a:spAutoFit/>
            </a:bodyPr>
            <a:lstStyle/>
            <a:p>
              <a:pPr algn="ctr"/>
              <a:r>
                <a:rPr lang="en-US" sz="2000" spc="300" dirty="0">
                  <a:latin typeface="Bahnschrift SemiBold SemiConden" panose="020B0502040204020203" pitchFamily="34" charset="0"/>
                  <a:ea typeface="Adobe Gothic Std B" panose="020B0800000000000000" pitchFamily="34" charset="-128"/>
                </a:rPr>
                <a:t>1</a:t>
              </a:r>
              <a:endParaRPr lang="ar-SY" sz="2000" b="1" dirty="0"/>
            </a:p>
            <a:p>
              <a:pPr algn="ctr"/>
              <a:r>
                <a:rPr lang="ar-SY" sz="2000" b="1" dirty="0"/>
                <a:t>حزام الأمان</a:t>
              </a:r>
              <a:endParaRPr lang="en-US" sz="2000" dirty="0">
                <a:latin typeface="Economica" panose="02000506040000020004" pitchFamily="2" charset="0"/>
                <a:ea typeface="Adobe Fan Heiti Std B" panose="020B0700000000000000" pitchFamily="34" charset="-128"/>
              </a:endParaRPr>
            </a:p>
          </p:txBody>
        </p:sp>
      </p:grpSp>
      <p:grpSp>
        <p:nvGrpSpPr>
          <p:cNvPr id="100" name="Group 8">
            <a:extLst>
              <a:ext uri="{FF2B5EF4-FFF2-40B4-BE49-F238E27FC236}">
                <a16:creationId xmlns:a16="http://schemas.microsoft.com/office/drawing/2014/main" id="{E016C360-DC3F-4FE3-94E1-CE20C2ACF1D6}"/>
              </a:ext>
            </a:extLst>
          </p:cNvPr>
          <p:cNvGrpSpPr/>
          <p:nvPr/>
        </p:nvGrpSpPr>
        <p:grpSpPr>
          <a:xfrm>
            <a:off x="7282398" y="2135965"/>
            <a:ext cx="291829" cy="610054"/>
            <a:chOff x="3976914" y="1402541"/>
            <a:chExt cx="421209" cy="782522"/>
          </a:xfrm>
          <a:effectLst>
            <a:outerShdw blurRad="76200" dir="18900000" sy="23000" kx="-1200000" algn="bl" rotWithShape="0">
              <a:prstClr val="black">
                <a:alpha val="20000"/>
              </a:prstClr>
            </a:outerShdw>
          </a:effectLst>
        </p:grpSpPr>
        <p:sp>
          <p:nvSpPr>
            <p:cNvPr id="101" name="Rectangle 9">
              <a:extLst>
                <a:ext uri="{FF2B5EF4-FFF2-40B4-BE49-F238E27FC236}">
                  <a16:creationId xmlns:a16="http://schemas.microsoft.com/office/drawing/2014/main" id="{0A9A2447-187F-4017-ABC0-4FA3556AF1E6}"/>
                </a:ext>
              </a:extLst>
            </p:cNvPr>
            <p:cNvSpPr/>
            <p:nvPr/>
          </p:nvSpPr>
          <p:spPr>
            <a:xfrm rot="880349" flipH="1">
              <a:off x="4098363" y="1767370"/>
              <a:ext cx="36855" cy="417693"/>
            </a:xfrm>
            <a:prstGeom prst="rect">
              <a:avLst/>
            </a:prstGeom>
            <a:gradFill flip="none" rotWithShape="1">
              <a:gsLst>
                <a:gs pos="83208">
                  <a:schemeClr val="bg1"/>
                </a:gs>
                <a:gs pos="100000">
                  <a:schemeClr val="tx1">
                    <a:lumMod val="50000"/>
                    <a:lumOff val="50000"/>
                  </a:schemeClr>
                </a:gs>
                <a:gs pos="56609">
                  <a:schemeClr val="bg1">
                    <a:lumMod val="50000"/>
                  </a:schemeClr>
                </a:gs>
                <a:gs pos="25700">
                  <a:schemeClr val="bg1">
                    <a:lumMod val="95000"/>
                  </a:schemeClr>
                </a:gs>
                <a:gs pos="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
              <a:extLst>
                <a:ext uri="{FF2B5EF4-FFF2-40B4-BE49-F238E27FC236}">
                  <a16:creationId xmlns:a16="http://schemas.microsoft.com/office/drawing/2014/main" id="{535D5D4C-7750-4627-8C1C-F12FEF211A40}"/>
                </a:ext>
              </a:extLst>
            </p:cNvPr>
            <p:cNvSpPr/>
            <p:nvPr/>
          </p:nvSpPr>
          <p:spPr>
            <a:xfrm>
              <a:off x="3976914" y="1546639"/>
              <a:ext cx="421209" cy="421209"/>
            </a:xfrm>
            <a:prstGeom prst="ellipse">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rapezoid 10">
              <a:extLst>
                <a:ext uri="{FF2B5EF4-FFF2-40B4-BE49-F238E27FC236}">
                  <a16:creationId xmlns:a16="http://schemas.microsoft.com/office/drawing/2014/main" id="{687CD45E-0E20-4B93-9855-46241EC9B574}"/>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2">
              <a:extLst>
                <a:ext uri="{FF2B5EF4-FFF2-40B4-BE49-F238E27FC236}">
                  <a16:creationId xmlns:a16="http://schemas.microsoft.com/office/drawing/2014/main" id="{6C14C273-4015-4432-B05D-F86F954E2C29}"/>
                </a:ext>
              </a:extLst>
            </p:cNvPr>
            <p:cNvSpPr/>
            <p:nvPr/>
          </p:nvSpPr>
          <p:spPr>
            <a:xfrm>
              <a:off x="4142587" y="1402541"/>
              <a:ext cx="255535" cy="255535"/>
            </a:xfrm>
            <a:prstGeom prst="ellipse">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مجموعة 66"/>
          <p:cNvGrpSpPr/>
          <p:nvPr/>
        </p:nvGrpSpPr>
        <p:grpSpPr>
          <a:xfrm rot="5400000">
            <a:off x="-226239" y="4478955"/>
            <a:ext cx="1808554" cy="2806979"/>
            <a:chOff x="2518021" y="4459777"/>
            <a:chExt cx="1808554" cy="2806979"/>
          </a:xfrm>
        </p:grpSpPr>
        <p:sp>
          <p:nvSpPr>
            <p:cNvPr id="68" name="Oval 119">
              <a:extLst>
                <a:ext uri="{FF2B5EF4-FFF2-40B4-BE49-F238E27FC236}">
                  <a16:creationId xmlns:a16="http://schemas.microsoft.com/office/drawing/2014/main" id="{A440BD40-F67C-474D-82F0-D5821BA1D78A}"/>
                </a:ext>
              </a:extLst>
            </p:cNvPr>
            <p:cNvSpPr/>
            <p:nvPr/>
          </p:nvSpPr>
          <p:spPr>
            <a:xfrm>
              <a:off x="2518021" y="4459777"/>
              <a:ext cx="1808554" cy="2806979"/>
            </a:xfrm>
            <a:prstGeom prst="ellipse">
              <a:avLst/>
            </a:prstGeom>
            <a:solidFill>
              <a:schemeClr val="tx1">
                <a:lumMod val="85000"/>
                <a:lumOff val="15000"/>
                <a:alpha val="54000"/>
              </a:schemeClr>
            </a:solidFill>
            <a:ln>
              <a:noFill/>
            </a:ln>
            <a:effectLst>
              <a:softEdge rad="584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Shape 79">
              <a:extLst>
                <a:ext uri="{FF2B5EF4-FFF2-40B4-BE49-F238E27FC236}">
                  <a16:creationId xmlns:a16="http://schemas.microsoft.com/office/drawing/2014/main" id="{CCC03901-051F-4048-B304-80D058C3C0A3}"/>
                </a:ext>
              </a:extLst>
            </p:cNvPr>
            <p:cNvSpPr/>
            <p:nvPr/>
          </p:nvSpPr>
          <p:spPr>
            <a:xfrm>
              <a:off x="2934910" y="5071877"/>
              <a:ext cx="958965" cy="565154"/>
            </a:xfrm>
            <a:custGeom>
              <a:avLst/>
              <a:gdLst>
                <a:gd name="connsiteX0" fmla="*/ 410168 w 1114511"/>
                <a:gd name="connsiteY0" fmla="*/ 0 h 656823"/>
                <a:gd name="connsiteX1" fmla="*/ 706577 w 1114511"/>
                <a:gd name="connsiteY1" fmla="*/ 0 h 656823"/>
                <a:gd name="connsiteX2" fmla="*/ 710924 w 1114511"/>
                <a:gd name="connsiteY2" fmla="*/ 43123 h 656823"/>
                <a:gd name="connsiteX3" fmla="*/ 983535 w 1114511"/>
                <a:gd name="connsiteY3" fmla="*/ 548758 h 656823"/>
                <a:gd name="connsiteX4" fmla="*/ 1114511 w 1114511"/>
                <a:gd name="connsiteY4" fmla="*/ 656823 h 656823"/>
                <a:gd name="connsiteX5" fmla="*/ 0 w 1114511"/>
                <a:gd name="connsiteY5" fmla="*/ 656823 h 656823"/>
                <a:gd name="connsiteX6" fmla="*/ 130976 w 1114511"/>
                <a:gd name="connsiteY6" fmla="*/ 548758 h 656823"/>
                <a:gd name="connsiteX7" fmla="*/ 403586 w 1114511"/>
                <a:gd name="connsiteY7" fmla="*/ 43123 h 6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511" h="656823">
                  <a:moveTo>
                    <a:pt x="410168" y="0"/>
                  </a:moveTo>
                  <a:lnTo>
                    <a:pt x="706577" y="0"/>
                  </a:lnTo>
                  <a:lnTo>
                    <a:pt x="710924" y="43123"/>
                  </a:lnTo>
                  <a:cubicBezTo>
                    <a:pt x="750892" y="238441"/>
                    <a:pt x="847795" y="413018"/>
                    <a:pt x="983535" y="548758"/>
                  </a:cubicBezTo>
                  <a:lnTo>
                    <a:pt x="1114511" y="656823"/>
                  </a:lnTo>
                  <a:lnTo>
                    <a:pt x="0" y="656823"/>
                  </a:lnTo>
                  <a:lnTo>
                    <a:pt x="130976" y="548758"/>
                  </a:lnTo>
                  <a:cubicBezTo>
                    <a:pt x="266716" y="413018"/>
                    <a:pt x="363619" y="238441"/>
                    <a:pt x="403586" y="43123"/>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Rectangle 80">
              <a:extLst>
                <a:ext uri="{FF2B5EF4-FFF2-40B4-BE49-F238E27FC236}">
                  <a16:creationId xmlns:a16="http://schemas.microsoft.com/office/drawing/2014/main" id="{C7BB64F1-ECEF-4406-90F5-8B7A05F735A1}"/>
                </a:ext>
              </a:extLst>
            </p:cNvPr>
            <p:cNvSpPr/>
            <p:nvPr/>
          </p:nvSpPr>
          <p:spPr>
            <a:xfrm>
              <a:off x="2934910" y="5637031"/>
              <a:ext cx="958891" cy="245869"/>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81">
              <a:extLst>
                <a:ext uri="{FF2B5EF4-FFF2-40B4-BE49-F238E27FC236}">
                  <a16:creationId xmlns:a16="http://schemas.microsoft.com/office/drawing/2014/main" id="{4AC1EE01-9137-4C61-B222-49B53D894426}"/>
                </a:ext>
              </a:extLst>
            </p:cNvPr>
            <p:cNvSpPr/>
            <p:nvPr/>
          </p:nvSpPr>
          <p:spPr>
            <a:xfrm>
              <a:off x="3287359" y="4933503"/>
              <a:ext cx="256114" cy="138374"/>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84">
              <a:extLst>
                <a:ext uri="{FF2B5EF4-FFF2-40B4-BE49-F238E27FC236}">
                  <a16:creationId xmlns:a16="http://schemas.microsoft.com/office/drawing/2014/main" id="{CB59E35D-DC0E-4B0F-A5D1-7DBA2F957651}"/>
                </a:ext>
              </a:extLst>
            </p:cNvPr>
            <p:cNvSpPr/>
            <p:nvPr/>
          </p:nvSpPr>
          <p:spPr>
            <a:xfrm>
              <a:off x="3311945" y="4627308"/>
              <a:ext cx="204891" cy="306195"/>
            </a:xfrm>
            <a:custGeom>
              <a:avLst/>
              <a:gdLst>
                <a:gd name="connsiteX0" fmla="*/ 238125 w 238125"/>
                <a:gd name="connsiteY0" fmla="*/ 0 h 355861"/>
                <a:gd name="connsiteX1" fmla="*/ 238125 w 238125"/>
                <a:gd name="connsiteY1" fmla="*/ 355861 h 355861"/>
                <a:gd name="connsiteX2" fmla="*/ 0 w 238125"/>
                <a:gd name="connsiteY2" fmla="*/ 355861 h 355861"/>
                <a:gd name="connsiteX3" fmla="*/ 0 w 238125"/>
                <a:gd name="connsiteY3" fmla="*/ 98707 h 355861"/>
              </a:gdLst>
              <a:ahLst/>
              <a:cxnLst>
                <a:cxn ang="0">
                  <a:pos x="connsiteX0" y="connsiteY0"/>
                </a:cxn>
                <a:cxn ang="0">
                  <a:pos x="connsiteX1" y="connsiteY1"/>
                </a:cxn>
                <a:cxn ang="0">
                  <a:pos x="connsiteX2" y="connsiteY2"/>
                </a:cxn>
                <a:cxn ang="0">
                  <a:pos x="connsiteX3" y="connsiteY3"/>
                </a:cxn>
              </a:cxnLst>
              <a:rect l="l" t="t" r="r" b="b"/>
              <a:pathLst>
                <a:path w="238125" h="355861">
                  <a:moveTo>
                    <a:pt x="238125" y="0"/>
                  </a:moveTo>
                  <a:lnTo>
                    <a:pt x="238125" y="355861"/>
                  </a:lnTo>
                  <a:lnTo>
                    <a:pt x="0" y="355861"/>
                  </a:lnTo>
                  <a:lnTo>
                    <a:pt x="0" y="98707"/>
                  </a:lnTo>
                  <a:close/>
                </a:path>
              </a:pathLst>
            </a:custGeom>
            <a:solidFill>
              <a:srgbClr val="E101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Rectangle 85">
              <a:extLst>
                <a:ext uri="{FF2B5EF4-FFF2-40B4-BE49-F238E27FC236}">
                  <a16:creationId xmlns:a16="http://schemas.microsoft.com/office/drawing/2014/main" id="{09E4C3F9-5C36-41DE-A21E-8F1FD36CF854}"/>
                </a:ext>
              </a:extLst>
            </p:cNvPr>
            <p:cNvSpPr/>
            <p:nvPr/>
          </p:nvSpPr>
          <p:spPr>
            <a:xfrm>
              <a:off x="2934836" y="5882899"/>
              <a:ext cx="958891" cy="978629"/>
            </a:xfrm>
            <a:prstGeom prst="rect">
              <a:avLst/>
            </a:prstGeom>
            <a:gradFill flip="none" rotWithShape="1">
              <a:gsLst>
                <a:gs pos="0">
                  <a:srgbClr val="E1014C"/>
                </a:gs>
                <a:gs pos="19000">
                  <a:srgbClr val="FE4080"/>
                </a:gs>
                <a:gs pos="83000">
                  <a:srgbClr val="FE4080"/>
                </a:gs>
                <a:gs pos="100000">
                  <a:srgbClr val="E1014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مجموعة 84"/>
          <p:cNvGrpSpPr/>
          <p:nvPr/>
        </p:nvGrpSpPr>
        <p:grpSpPr>
          <a:xfrm rot="5400000">
            <a:off x="-124085" y="1019452"/>
            <a:ext cx="1810848" cy="2810538"/>
            <a:chOff x="4265623" y="4354696"/>
            <a:chExt cx="1810848" cy="2810538"/>
          </a:xfrm>
        </p:grpSpPr>
        <p:sp>
          <p:nvSpPr>
            <p:cNvPr id="88" name="Oval 120">
              <a:extLst>
                <a:ext uri="{FF2B5EF4-FFF2-40B4-BE49-F238E27FC236}">
                  <a16:creationId xmlns:a16="http://schemas.microsoft.com/office/drawing/2014/main" id="{9789FF8E-1A5B-45D0-9D4F-9E913C70AAE0}"/>
                </a:ext>
              </a:extLst>
            </p:cNvPr>
            <p:cNvSpPr/>
            <p:nvPr/>
          </p:nvSpPr>
          <p:spPr>
            <a:xfrm>
              <a:off x="4265623" y="4354696"/>
              <a:ext cx="1810848" cy="2810538"/>
            </a:xfrm>
            <a:prstGeom prst="ellipse">
              <a:avLst/>
            </a:prstGeom>
            <a:solidFill>
              <a:schemeClr val="tx1">
                <a:lumMod val="85000"/>
                <a:lumOff val="15000"/>
                <a:alpha val="54000"/>
              </a:schemeClr>
            </a:solidFill>
            <a:ln>
              <a:noFill/>
            </a:ln>
            <a:effectLst>
              <a:softEdge rad="584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Shape 98">
              <a:extLst>
                <a:ext uri="{FF2B5EF4-FFF2-40B4-BE49-F238E27FC236}">
                  <a16:creationId xmlns:a16="http://schemas.microsoft.com/office/drawing/2014/main" id="{2F0868A5-EF39-4182-917F-91DA5F11C2E9}"/>
                </a:ext>
              </a:extLst>
            </p:cNvPr>
            <p:cNvSpPr/>
            <p:nvPr/>
          </p:nvSpPr>
          <p:spPr>
            <a:xfrm>
              <a:off x="4745399" y="5071877"/>
              <a:ext cx="958965" cy="565154"/>
            </a:xfrm>
            <a:custGeom>
              <a:avLst/>
              <a:gdLst>
                <a:gd name="connsiteX0" fmla="*/ 410168 w 1114511"/>
                <a:gd name="connsiteY0" fmla="*/ 0 h 656823"/>
                <a:gd name="connsiteX1" fmla="*/ 706577 w 1114511"/>
                <a:gd name="connsiteY1" fmla="*/ 0 h 656823"/>
                <a:gd name="connsiteX2" fmla="*/ 710924 w 1114511"/>
                <a:gd name="connsiteY2" fmla="*/ 43123 h 656823"/>
                <a:gd name="connsiteX3" fmla="*/ 983535 w 1114511"/>
                <a:gd name="connsiteY3" fmla="*/ 548758 h 656823"/>
                <a:gd name="connsiteX4" fmla="*/ 1114511 w 1114511"/>
                <a:gd name="connsiteY4" fmla="*/ 656823 h 656823"/>
                <a:gd name="connsiteX5" fmla="*/ 0 w 1114511"/>
                <a:gd name="connsiteY5" fmla="*/ 656823 h 656823"/>
                <a:gd name="connsiteX6" fmla="*/ 130976 w 1114511"/>
                <a:gd name="connsiteY6" fmla="*/ 548758 h 656823"/>
                <a:gd name="connsiteX7" fmla="*/ 403586 w 1114511"/>
                <a:gd name="connsiteY7" fmla="*/ 43123 h 6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511" h="656823">
                  <a:moveTo>
                    <a:pt x="410168" y="0"/>
                  </a:moveTo>
                  <a:lnTo>
                    <a:pt x="706577" y="0"/>
                  </a:lnTo>
                  <a:lnTo>
                    <a:pt x="710924" y="43123"/>
                  </a:lnTo>
                  <a:cubicBezTo>
                    <a:pt x="750892" y="238441"/>
                    <a:pt x="847795" y="413018"/>
                    <a:pt x="983535" y="548758"/>
                  </a:cubicBezTo>
                  <a:lnTo>
                    <a:pt x="1114511" y="656823"/>
                  </a:lnTo>
                  <a:lnTo>
                    <a:pt x="0" y="656823"/>
                  </a:lnTo>
                  <a:lnTo>
                    <a:pt x="130976" y="548758"/>
                  </a:lnTo>
                  <a:cubicBezTo>
                    <a:pt x="266716" y="413018"/>
                    <a:pt x="363619" y="238441"/>
                    <a:pt x="403586" y="43123"/>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Rectangle 99">
              <a:extLst>
                <a:ext uri="{FF2B5EF4-FFF2-40B4-BE49-F238E27FC236}">
                  <a16:creationId xmlns:a16="http://schemas.microsoft.com/office/drawing/2014/main" id="{882F8A25-C8DC-422D-8FE5-2394C73AF96E}"/>
                </a:ext>
              </a:extLst>
            </p:cNvPr>
            <p:cNvSpPr/>
            <p:nvPr/>
          </p:nvSpPr>
          <p:spPr>
            <a:xfrm>
              <a:off x="4745399" y="5637031"/>
              <a:ext cx="958891" cy="245869"/>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100">
              <a:extLst>
                <a:ext uri="{FF2B5EF4-FFF2-40B4-BE49-F238E27FC236}">
                  <a16:creationId xmlns:a16="http://schemas.microsoft.com/office/drawing/2014/main" id="{2505EF82-E3D4-4049-9AF3-27731A9389C6}"/>
                </a:ext>
              </a:extLst>
            </p:cNvPr>
            <p:cNvSpPr/>
            <p:nvPr/>
          </p:nvSpPr>
          <p:spPr>
            <a:xfrm>
              <a:off x="5097847" y="4933503"/>
              <a:ext cx="256114" cy="138374"/>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101">
              <a:extLst>
                <a:ext uri="{FF2B5EF4-FFF2-40B4-BE49-F238E27FC236}">
                  <a16:creationId xmlns:a16="http://schemas.microsoft.com/office/drawing/2014/main" id="{8F8D5815-A0E4-4B92-B02B-D356A239A3AA}"/>
                </a:ext>
              </a:extLst>
            </p:cNvPr>
            <p:cNvSpPr/>
            <p:nvPr/>
          </p:nvSpPr>
          <p:spPr>
            <a:xfrm>
              <a:off x="5122434" y="4627308"/>
              <a:ext cx="204891" cy="306195"/>
            </a:xfrm>
            <a:custGeom>
              <a:avLst/>
              <a:gdLst>
                <a:gd name="connsiteX0" fmla="*/ 238125 w 238125"/>
                <a:gd name="connsiteY0" fmla="*/ 0 h 355861"/>
                <a:gd name="connsiteX1" fmla="*/ 238125 w 238125"/>
                <a:gd name="connsiteY1" fmla="*/ 355861 h 355861"/>
                <a:gd name="connsiteX2" fmla="*/ 0 w 238125"/>
                <a:gd name="connsiteY2" fmla="*/ 355861 h 355861"/>
                <a:gd name="connsiteX3" fmla="*/ 0 w 238125"/>
                <a:gd name="connsiteY3" fmla="*/ 98707 h 355861"/>
              </a:gdLst>
              <a:ahLst/>
              <a:cxnLst>
                <a:cxn ang="0">
                  <a:pos x="connsiteX0" y="connsiteY0"/>
                </a:cxn>
                <a:cxn ang="0">
                  <a:pos x="connsiteX1" y="connsiteY1"/>
                </a:cxn>
                <a:cxn ang="0">
                  <a:pos x="connsiteX2" y="connsiteY2"/>
                </a:cxn>
                <a:cxn ang="0">
                  <a:pos x="connsiteX3" y="connsiteY3"/>
                </a:cxn>
              </a:cxnLst>
              <a:rect l="l" t="t" r="r" b="b"/>
              <a:pathLst>
                <a:path w="238125" h="355861">
                  <a:moveTo>
                    <a:pt x="238125" y="0"/>
                  </a:moveTo>
                  <a:lnTo>
                    <a:pt x="238125" y="355861"/>
                  </a:lnTo>
                  <a:lnTo>
                    <a:pt x="0" y="355861"/>
                  </a:lnTo>
                  <a:lnTo>
                    <a:pt x="0" y="98707"/>
                  </a:lnTo>
                  <a:close/>
                </a:path>
              </a:pathLst>
            </a:custGeom>
            <a:solidFill>
              <a:srgbClr val="D9A6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Rectangle 102">
              <a:extLst>
                <a:ext uri="{FF2B5EF4-FFF2-40B4-BE49-F238E27FC236}">
                  <a16:creationId xmlns:a16="http://schemas.microsoft.com/office/drawing/2014/main" id="{A372C533-7BE2-47B2-A514-B883A81EF0B0}"/>
                </a:ext>
              </a:extLst>
            </p:cNvPr>
            <p:cNvSpPr/>
            <p:nvPr/>
          </p:nvSpPr>
          <p:spPr>
            <a:xfrm>
              <a:off x="4745325" y="5882899"/>
              <a:ext cx="958891" cy="978629"/>
            </a:xfrm>
            <a:prstGeom prst="rect">
              <a:avLst/>
            </a:prstGeom>
            <a:gradFill flip="none" rotWithShape="1">
              <a:gsLst>
                <a:gs pos="0">
                  <a:srgbClr val="D9A601"/>
                </a:gs>
                <a:gs pos="19000">
                  <a:srgbClr val="FEC107"/>
                </a:gs>
                <a:gs pos="83000">
                  <a:srgbClr val="FEC107"/>
                </a:gs>
                <a:gs pos="100000">
                  <a:srgbClr val="D9A60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7" name="مجموعة 106"/>
          <p:cNvGrpSpPr/>
          <p:nvPr/>
        </p:nvGrpSpPr>
        <p:grpSpPr>
          <a:xfrm rot="5400000">
            <a:off x="-1150" y="2857875"/>
            <a:ext cx="1810848" cy="2810538"/>
            <a:chOff x="6088775" y="4231761"/>
            <a:chExt cx="1810848" cy="2810538"/>
          </a:xfrm>
        </p:grpSpPr>
        <p:sp>
          <p:nvSpPr>
            <p:cNvPr id="108" name="Oval 121">
              <a:extLst>
                <a:ext uri="{FF2B5EF4-FFF2-40B4-BE49-F238E27FC236}">
                  <a16:creationId xmlns:a16="http://schemas.microsoft.com/office/drawing/2014/main" id="{D97E04F9-E955-451C-930A-641F33C6C21E}"/>
                </a:ext>
              </a:extLst>
            </p:cNvPr>
            <p:cNvSpPr/>
            <p:nvPr/>
          </p:nvSpPr>
          <p:spPr>
            <a:xfrm>
              <a:off x="6088775" y="4231761"/>
              <a:ext cx="1810848" cy="2810538"/>
            </a:xfrm>
            <a:prstGeom prst="ellipse">
              <a:avLst/>
            </a:prstGeom>
            <a:solidFill>
              <a:schemeClr val="tx1">
                <a:lumMod val="85000"/>
                <a:lumOff val="15000"/>
                <a:alpha val="54000"/>
              </a:schemeClr>
            </a:solidFill>
            <a:ln>
              <a:noFill/>
            </a:ln>
            <a:effectLst>
              <a:softEdge rad="584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4">
              <a:extLst>
                <a:ext uri="{FF2B5EF4-FFF2-40B4-BE49-F238E27FC236}">
                  <a16:creationId xmlns:a16="http://schemas.microsoft.com/office/drawing/2014/main" id="{B0483ECD-CEDE-4F47-AB98-EAF01720BA9B}"/>
                </a:ext>
              </a:extLst>
            </p:cNvPr>
            <p:cNvSpPr/>
            <p:nvPr/>
          </p:nvSpPr>
          <p:spPr>
            <a:xfrm>
              <a:off x="6555886" y="5071877"/>
              <a:ext cx="958965" cy="565154"/>
            </a:xfrm>
            <a:custGeom>
              <a:avLst/>
              <a:gdLst>
                <a:gd name="connsiteX0" fmla="*/ 410168 w 1114511"/>
                <a:gd name="connsiteY0" fmla="*/ 0 h 656823"/>
                <a:gd name="connsiteX1" fmla="*/ 706577 w 1114511"/>
                <a:gd name="connsiteY1" fmla="*/ 0 h 656823"/>
                <a:gd name="connsiteX2" fmla="*/ 710924 w 1114511"/>
                <a:gd name="connsiteY2" fmla="*/ 43123 h 656823"/>
                <a:gd name="connsiteX3" fmla="*/ 983535 w 1114511"/>
                <a:gd name="connsiteY3" fmla="*/ 548758 h 656823"/>
                <a:gd name="connsiteX4" fmla="*/ 1114511 w 1114511"/>
                <a:gd name="connsiteY4" fmla="*/ 656823 h 656823"/>
                <a:gd name="connsiteX5" fmla="*/ 0 w 1114511"/>
                <a:gd name="connsiteY5" fmla="*/ 656823 h 656823"/>
                <a:gd name="connsiteX6" fmla="*/ 130976 w 1114511"/>
                <a:gd name="connsiteY6" fmla="*/ 548758 h 656823"/>
                <a:gd name="connsiteX7" fmla="*/ 403586 w 1114511"/>
                <a:gd name="connsiteY7" fmla="*/ 43123 h 6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511" h="656823">
                  <a:moveTo>
                    <a:pt x="410168" y="0"/>
                  </a:moveTo>
                  <a:lnTo>
                    <a:pt x="706577" y="0"/>
                  </a:lnTo>
                  <a:lnTo>
                    <a:pt x="710924" y="43123"/>
                  </a:lnTo>
                  <a:cubicBezTo>
                    <a:pt x="750892" y="238441"/>
                    <a:pt x="847795" y="413018"/>
                    <a:pt x="983535" y="548758"/>
                  </a:cubicBezTo>
                  <a:lnTo>
                    <a:pt x="1114511" y="656823"/>
                  </a:lnTo>
                  <a:lnTo>
                    <a:pt x="0" y="656823"/>
                  </a:lnTo>
                  <a:lnTo>
                    <a:pt x="130976" y="548758"/>
                  </a:lnTo>
                  <a:cubicBezTo>
                    <a:pt x="266716" y="413018"/>
                    <a:pt x="363619" y="238441"/>
                    <a:pt x="403586" y="43123"/>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Rectangle 105">
              <a:extLst>
                <a:ext uri="{FF2B5EF4-FFF2-40B4-BE49-F238E27FC236}">
                  <a16:creationId xmlns:a16="http://schemas.microsoft.com/office/drawing/2014/main" id="{312B3983-3BE8-4029-8BDB-163802090DEA}"/>
                </a:ext>
              </a:extLst>
            </p:cNvPr>
            <p:cNvSpPr/>
            <p:nvPr/>
          </p:nvSpPr>
          <p:spPr>
            <a:xfrm>
              <a:off x="6555886" y="5637031"/>
              <a:ext cx="958891" cy="245869"/>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06">
              <a:extLst>
                <a:ext uri="{FF2B5EF4-FFF2-40B4-BE49-F238E27FC236}">
                  <a16:creationId xmlns:a16="http://schemas.microsoft.com/office/drawing/2014/main" id="{DD54657F-C562-4394-87D9-1930F6594241}"/>
                </a:ext>
              </a:extLst>
            </p:cNvPr>
            <p:cNvSpPr/>
            <p:nvPr/>
          </p:nvSpPr>
          <p:spPr>
            <a:xfrm>
              <a:off x="6908336" y="4933503"/>
              <a:ext cx="256114" cy="138374"/>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07">
              <a:extLst>
                <a:ext uri="{FF2B5EF4-FFF2-40B4-BE49-F238E27FC236}">
                  <a16:creationId xmlns:a16="http://schemas.microsoft.com/office/drawing/2014/main" id="{4BED3F98-8E78-487A-BFE8-644502062528}"/>
                </a:ext>
              </a:extLst>
            </p:cNvPr>
            <p:cNvSpPr/>
            <p:nvPr/>
          </p:nvSpPr>
          <p:spPr>
            <a:xfrm>
              <a:off x="6932922" y="4627308"/>
              <a:ext cx="204891" cy="306195"/>
            </a:xfrm>
            <a:custGeom>
              <a:avLst/>
              <a:gdLst>
                <a:gd name="connsiteX0" fmla="*/ 238125 w 238125"/>
                <a:gd name="connsiteY0" fmla="*/ 0 h 355861"/>
                <a:gd name="connsiteX1" fmla="*/ 238125 w 238125"/>
                <a:gd name="connsiteY1" fmla="*/ 355861 h 355861"/>
                <a:gd name="connsiteX2" fmla="*/ 0 w 238125"/>
                <a:gd name="connsiteY2" fmla="*/ 355861 h 355861"/>
                <a:gd name="connsiteX3" fmla="*/ 0 w 238125"/>
                <a:gd name="connsiteY3" fmla="*/ 98707 h 355861"/>
              </a:gdLst>
              <a:ahLst/>
              <a:cxnLst>
                <a:cxn ang="0">
                  <a:pos x="connsiteX0" y="connsiteY0"/>
                </a:cxn>
                <a:cxn ang="0">
                  <a:pos x="connsiteX1" y="connsiteY1"/>
                </a:cxn>
                <a:cxn ang="0">
                  <a:pos x="connsiteX2" y="connsiteY2"/>
                </a:cxn>
                <a:cxn ang="0">
                  <a:pos x="connsiteX3" y="connsiteY3"/>
                </a:cxn>
              </a:cxnLst>
              <a:rect l="l" t="t" r="r" b="b"/>
              <a:pathLst>
                <a:path w="238125" h="355861">
                  <a:moveTo>
                    <a:pt x="238125" y="0"/>
                  </a:moveTo>
                  <a:lnTo>
                    <a:pt x="238125" y="355861"/>
                  </a:lnTo>
                  <a:lnTo>
                    <a:pt x="0" y="355861"/>
                  </a:lnTo>
                  <a:lnTo>
                    <a:pt x="0" y="98707"/>
                  </a:lnTo>
                  <a:close/>
                </a:path>
              </a:pathLst>
            </a:custGeom>
            <a:solidFill>
              <a:srgbClr val="76A9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3" name="Rectangle 108">
              <a:extLst>
                <a:ext uri="{FF2B5EF4-FFF2-40B4-BE49-F238E27FC236}">
                  <a16:creationId xmlns:a16="http://schemas.microsoft.com/office/drawing/2014/main" id="{2CC77DBC-9132-4E1D-92FE-C360AA61D88E}"/>
                </a:ext>
              </a:extLst>
            </p:cNvPr>
            <p:cNvSpPr/>
            <p:nvPr/>
          </p:nvSpPr>
          <p:spPr>
            <a:xfrm>
              <a:off x="6555813" y="5882899"/>
              <a:ext cx="958891" cy="978629"/>
            </a:xfrm>
            <a:prstGeom prst="rect">
              <a:avLst/>
            </a:prstGeom>
            <a:gradFill flip="none" rotWithShape="1">
              <a:gsLst>
                <a:gs pos="0">
                  <a:srgbClr val="76A939"/>
                </a:gs>
                <a:gs pos="19000">
                  <a:srgbClr val="8BC24B"/>
                </a:gs>
                <a:gs pos="83000">
                  <a:srgbClr val="8BC24B"/>
                </a:gs>
                <a:gs pos="100000">
                  <a:srgbClr val="76A93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مجموعة 113"/>
          <p:cNvGrpSpPr/>
          <p:nvPr/>
        </p:nvGrpSpPr>
        <p:grpSpPr>
          <a:xfrm rot="5400000">
            <a:off x="141053" y="-553675"/>
            <a:ext cx="1810848" cy="2810538"/>
            <a:chOff x="7911928" y="4108828"/>
            <a:chExt cx="1810848" cy="2810538"/>
          </a:xfrm>
        </p:grpSpPr>
        <p:sp>
          <p:nvSpPr>
            <p:cNvPr id="115" name="Oval 122">
              <a:extLst>
                <a:ext uri="{FF2B5EF4-FFF2-40B4-BE49-F238E27FC236}">
                  <a16:creationId xmlns:a16="http://schemas.microsoft.com/office/drawing/2014/main" id="{8C8F9E2C-CEDB-4E13-8883-B6D5A986CF28}"/>
                </a:ext>
              </a:extLst>
            </p:cNvPr>
            <p:cNvSpPr/>
            <p:nvPr/>
          </p:nvSpPr>
          <p:spPr>
            <a:xfrm>
              <a:off x="7911928" y="4108828"/>
              <a:ext cx="1810848" cy="2810538"/>
            </a:xfrm>
            <a:prstGeom prst="ellipse">
              <a:avLst/>
            </a:prstGeom>
            <a:solidFill>
              <a:schemeClr val="tx1">
                <a:lumMod val="85000"/>
                <a:lumOff val="15000"/>
                <a:alpha val="54000"/>
              </a:schemeClr>
            </a:solidFill>
            <a:ln>
              <a:noFill/>
            </a:ln>
            <a:effectLst>
              <a:softEdge rad="584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Freeform: Shape 110">
              <a:extLst>
                <a:ext uri="{FF2B5EF4-FFF2-40B4-BE49-F238E27FC236}">
                  <a16:creationId xmlns:a16="http://schemas.microsoft.com/office/drawing/2014/main" id="{3579DB3D-8265-4806-8B0F-6D64218EBCEC}"/>
                </a:ext>
              </a:extLst>
            </p:cNvPr>
            <p:cNvSpPr/>
            <p:nvPr/>
          </p:nvSpPr>
          <p:spPr>
            <a:xfrm>
              <a:off x="8366374" y="5071877"/>
              <a:ext cx="958965" cy="565154"/>
            </a:xfrm>
            <a:custGeom>
              <a:avLst/>
              <a:gdLst>
                <a:gd name="connsiteX0" fmla="*/ 410168 w 1114511"/>
                <a:gd name="connsiteY0" fmla="*/ 0 h 656823"/>
                <a:gd name="connsiteX1" fmla="*/ 706577 w 1114511"/>
                <a:gd name="connsiteY1" fmla="*/ 0 h 656823"/>
                <a:gd name="connsiteX2" fmla="*/ 710924 w 1114511"/>
                <a:gd name="connsiteY2" fmla="*/ 43123 h 656823"/>
                <a:gd name="connsiteX3" fmla="*/ 983535 w 1114511"/>
                <a:gd name="connsiteY3" fmla="*/ 548758 h 656823"/>
                <a:gd name="connsiteX4" fmla="*/ 1114511 w 1114511"/>
                <a:gd name="connsiteY4" fmla="*/ 656823 h 656823"/>
                <a:gd name="connsiteX5" fmla="*/ 0 w 1114511"/>
                <a:gd name="connsiteY5" fmla="*/ 656823 h 656823"/>
                <a:gd name="connsiteX6" fmla="*/ 130976 w 1114511"/>
                <a:gd name="connsiteY6" fmla="*/ 548758 h 656823"/>
                <a:gd name="connsiteX7" fmla="*/ 403586 w 1114511"/>
                <a:gd name="connsiteY7" fmla="*/ 43123 h 65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511" h="656823">
                  <a:moveTo>
                    <a:pt x="410168" y="0"/>
                  </a:moveTo>
                  <a:lnTo>
                    <a:pt x="706577" y="0"/>
                  </a:lnTo>
                  <a:lnTo>
                    <a:pt x="710924" y="43123"/>
                  </a:lnTo>
                  <a:cubicBezTo>
                    <a:pt x="750892" y="238441"/>
                    <a:pt x="847795" y="413018"/>
                    <a:pt x="983535" y="548758"/>
                  </a:cubicBezTo>
                  <a:lnTo>
                    <a:pt x="1114511" y="656823"/>
                  </a:lnTo>
                  <a:lnTo>
                    <a:pt x="0" y="656823"/>
                  </a:lnTo>
                  <a:lnTo>
                    <a:pt x="130976" y="548758"/>
                  </a:lnTo>
                  <a:cubicBezTo>
                    <a:pt x="266716" y="413018"/>
                    <a:pt x="363619" y="238441"/>
                    <a:pt x="403586" y="43123"/>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7" name="Rectangle 111">
              <a:extLst>
                <a:ext uri="{FF2B5EF4-FFF2-40B4-BE49-F238E27FC236}">
                  <a16:creationId xmlns:a16="http://schemas.microsoft.com/office/drawing/2014/main" id="{143465A6-1ACB-4CC6-9595-C36CA657744A}"/>
                </a:ext>
              </a:extLst>
            </p:cNvPr>
            <p:cNvSpPr/>
            <p:nvPr/>
          </p:nvSpPr>
          <p:spPr>
            <a:xfrm>
              <a:off x="8366374" y="5637031"/>
              <a:ext cx="958891" cy="245869"/>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2">
              <a:extLst>
                <a:ext uri="{FF2B5EF4-FFF2-40B4-BE49-F238E27FC236}">
                  <a16:creationId xmlns:a16="http://schemas.microsoft.com/office/drawing/2014/main" id="{CF40DF49-1F58-4541-9FF6-91BCDBF54570}"/>
                </a:ext>
              </a:extLst>
            </p:cNvPr>
            <p:cNvSpPr/>
            <p:nvPr/>
          </p:nvSpPr>
          <p:spPr>
            <a:xfrm>
              <a:off x="8718823" y="4933503"/>
              <a:ext cx="256114" cy="138374"/>
            </a:xfrm>
            <a:prstGeom prst="rect">
              <a:avLst/>
            </a:prstGeom>
            <a:gradFill flip="none" rotWithShape="1">
              <a:gsLst>
                <a:gs pos="0">
                  <a:schemeClr val="tx1">
                    <a:lumMod val="85000"/>
                    <a:lumOff val="15000"/>
                  </a:schemeClr>
                </a:gs>
                <a:gs pos="31864">
                  <a:schemeClr val="tx1">
                    <a:lumMod val="85000"/>
                    <a:lumOff val="15000"/>
                  </a:schemeClr>
                </a:gs>
                <a:gs pos="19000">
                  <a:schemeClr val="tx1">
                    <a:lumMod val="65000"/>
                    <a:lumOff val="35000"/>
                  </a:schemeClr>
                </a:gs>
                <a:gs pos="69909">
                  <a:schemeClr val="tx1">
                    <a:lumMod val="85000"/>
                    <a:lumOff val="15000"/>
                  </a:schemeClr>
                </a:gs>
                <a:gs pos="83000">
                  <a:schemeClr val="tx1">
                    <a:lumMod val="65000"/>
                    <a:lumOff val="35000"/>
                  </a:schemeClr>
                </a:gs>
                <a:gs pos="100000">
                  <a:schemeClr val="tx1">
                    <a:lumMod val="85000"/>
                    <a:lumOff val="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3">
              <a:extLst>
                <a:ext uri="{FF2B5EF4-FFF2-40B4-BE49-F238E27FC236}">
                  <a16:creationId xmlns:a16="http://schemas.microsoft.com/office/drawing/2014/main" id="{90BF7ED5-5379-4AE2-ACF1-84A557328275}"/>
                </a:ext>
              </a:extLst>
            </p:cNvPr>
            <p:cNvSpPr/>
            <p:nvPr/>
          </p:nvSpPr>
          <p:spPr>
            <a:xfrm>
              <a:off x="8743409" y="4627308"/>
              <a:ext cx="204891" cy="306195"/>
            </a:xfrm>
            <a:custGeom>
              <a:avLst/>
              <a:gdLst>
                <a:gd name="connsiteX0" fmla="*/ 238125 w 238125"/>
                <a:gd name="connsiteY0" fmla="*/ 0 h 355861"/>
                <a:gd name="connsiteX1" fmla="*/ 238125 w 238125"/>
                <a:gd name="connsiteY1" fmla="*/ 355861 h 355861"/>
                <a:gd name="connsiteX2" fmla="*/ 0 w 238125"/>
                <a:gd name="connsiteY2" fmla="*/ 355861 h 355861"/>
                <a:gd name="connsiteX3" fmla="*/ 0 w 238125"/>
                <a:gd name="connsiteY3" fmla="*/ 98707 h 355861"/>
              </a:gdLst>
              <a:ahLst/>
              <a:cxnLst>
                <a:cxn ang="0">
                  <a:pos x="connsiteX0" y="connsiteY0"/>
                </a:cxn>
                <a:cxn ang="0">
                  <a:pos x="connsiteX1" y="connsiteY1"/>
                </a:cxn>
                <a:cxn ang="0">
                  <a:pos x="connsiteX2" y="connsiteY2"/>
                </a:cxn>
                <a:cxn ang="0">
                  <a:pos x="connsiteX3" y="connsiteY3"/>
                </a:cxn>
              </a:cxnLst>
              <a:rect l="l" t="t" r="r" b="b"/>
              <a:pathLst>
                <a:path w="238125" h="355861">
                  <a:moveTo>
                    <a:pt x="238125" y="0"/>
                  </a:moveTo>
                  <a:lnTo>
                    <a:pt x="238125" y="355861"/>
                  </a:lnTo>
                  <a:lnTo>
                    <a:pt x="0" y="355861"/>
                  </a:lnTo>
                  <a:lnTo>
                    <a:pt x="0" y="98707"/>
                  </a:lnTo>
                  <a:close/>
                </a:path>
              </a:pathLst>
            </a:custGeom>
            <a:solidFill>
              <a:srgbClr val="35A2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0" name="Rectangle 114">
              <a:extLst>
                <a:ext uri="{FF2B5EF4-FFF2-40B4-BE49-F238E27FC236}">
                  <a16:creationId xmlns:a16="http://schemas.microsoft.com/office/drawing/2014/main" id="{D5EED04B-B57A-4A2D-990F-82C7DDEF76B2}"/>
                </a:ext>
              </a:extLst>
            </p:cNvPr>
            <p:cNvSpPr/>
            <p:nvPr/>
          </p:nvSpPr>
          <p:spPr>
            <a:xfrm>
              <a:off x="8366300" y="5882899"/>
              <a:ext cx="958891" cy="978629"/>
            </a:xfrm>
            <a:prstGeom prst="rect">
              <a:avLst/>
            </a:prstGeom>
            <a:gradFill flip="none" rotWithShape="1">
              <a:gsLst>
                <a:gs pos="0">
                  <a:srgbClr val="35A2AD"/>
                </a:gs>
                <a:gs pos="19000">
                  <a:srgbClr val="65C7D0"/>
                </a:gs>
                <a:gs pos="83000">
                  <a:srgbClr val="65C7D0"/>
                </a:gs>
                <a:gs pos="100000">
                  <a:srgbClr val="35A2A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1" name="Freeform: Shape 34">
            <a:extLst>
              <a:ext uri="{FF2B5EF4-FFF2-40B4-BE49-F238E27FC236}">
                <a16:creationId xmlns:a16="http://schemas.microsoft.com/office/drawing/2014/main" id="{039D6BDD-2933-404F-91F7-B61AB83B61EC}"/>
              </a:ext>
            </a:extLst>
          </p:cNvPr>
          <p:cNvSpPr/>
          <p:nvPr/>
        </p:nvSpPr>
        <p:spPr>
          <a:xfrm rot="2691889">
            <a:off x="4927495" y="2389115"/>
            <a:ext cx="1534161" cy="1067152"/>
          </a:xfrm>
          <a:custGeom>
            <a:avLst/>
            <a:gdLst>
              <a:gd name="connsiteX0" fmla="*/ 1682118 w 1682118"/>
              <a:gd name="connsiteY0" fmla="*/ 44490 h 1495632"/>
              <a:gd name="connsiteX1" fmla="*/ 1102845 w 1682118"/>
              <a:gd name="connsiteY1" fmla="*/ 108276 h 1495632"/>
              <a:gd name="connsiteX2" fmla="*/ 913468 w 1682118"/>
              <a:gd name="connsiteY2" fmla="*/ 985340 h 1495632"/>
              <a:gd name="connsiteX3" fmla="*/ 256216 w 1682118"/>
              <a:gd name="connsiteY3" fmla="*/ 1272380 h 1495632"/>
              <a:gd name="connsiteX4" fmla="*/ 0 w 1682118"/>
              <a:gd name="connsiteY4" fmla="*/ 1495632 h 1495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118" h="1495632" extrusionOk="0">
                <a:moveTo>
                  <a:pt x="1682118" y="44490"/>
                </a:moveTo>
                <a:cubicBezTo>
                  <a:pt x="1482769" y="30414"/>
                  <a:pt x="1229415" y="-1791"/>
                  <a:pt x="1102845" y="108276"/>
                </a:cubicBezTo>
                <a:cubicBezTo>
                  <a:pt x="924471" y="306770"/>
                  <a:pt x="1033717" y="829135"/>
                  <a:pt x="913468" y="985340"/>
                </a:cubicBezTo>
                <a:cubicBezTo>
                  <a:pt x="738929" y="1207968"/>
                  <a:pt x="423522" y="1162616"/>
                  <a:pt x="256216" y="1272380"/>
                </a:cubicBezTo>
                <a:cubicBezTo>
                  <a:pt x="80127" y="1354374"/>
                  <a:pt x="53817" y="1435318"/>
                  <a:pt x="0" y="1495632"/>
                </a:cubicBezTo>
              </a:path>
            </a:pathLst>
          </a:custGeom>
          <a:noFill/>
          <a:ln w="38100">
            <a:solidFill>
              <a:srgbClr val="FF0000"/>
            </a:solidFill>
            <a:prstDash val="sysDash"/>
            <a:tailEnd type="arrow"/>
            <a:extLst>
              <a:ext uri="{C807C97D-BFC1-408E-A445-0C87EB9F89A2}">
                <ask:lineSketchStyleProps xmlns:ask="http://schemas.microsoft.com/office/drawing/2018/sketchyshapes" sd="1766017333">
                  <a:custGeom>
                    <a:avLst/>
                    <a:gdLst>
                      <a:gd name="connsiteX0" fmla="*/ 2124222 w 2124222"/>
                      <a:gd name="connsiteY0" fmla="*/ 39248 h 1319408"/>
                      <a:gd name="connsiteX1" fmla="*/ 1392702 w 2124222"/>
                      <a:gd name="connsiteY1" fmla="*/ 95519 h 1319408"/>
                      <a:gd name="connsiteX2" fmla="*/ 1153551 w 2124222"/>
                      <a:gd name="connsiteY2" fmla="*/ 869242 h 1319408"/>
                      <a:gd name="connsiteX3" fmla="*/ 323557 w 2124222"/>
                      <a:gd name="connsiteY3" fmla="*/ 1122461 h 1319408"/>
                      <a:gd name="connsiteX4" fmla="*/ 0 w 2124222"/>
                      <a:gd name="connsiteY4" fmla="*/ 1319408 h 1319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222" h="1319408">
                        <a:moveTo>
                          <a:pt x="2124222" y="39248"/>
                        </a:moveTo>
                        <a:cubicBezTo>
                          <a:pt x="1839351" y="-1783"/>
                          <a:pt x="1554481" y="-42813"/>
                          <a:pt x="1392702" y="95519"/>
                        </a:cubicBezTo>
                        <a:cubicBezTo>
                          <a:pt x="1230923" y="233851"/>
                          <a:pt x="1331742" y="698085"/>
                          <a:pt x="1153551" y="869242"/>
                        </a:cubicBezTo>
                        <a:cubicBezTo>
                          <a:pt x="975360" y="1040399"/>
                          <a:pt x="515815" y="1047433"/>
                          <a:pt x="323557" y="1122461"/>
                        </a:cubicBezTo>
                        <a:cubicBezTo>
                          <a:pt x="131299" y="1197489"/>
                          <a:pt x="65649" y="1258448"/>
                          <a:pt x="0" y="1319408"/>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576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200"/>
                                        <p:tgtEl>
                                          <p:spTgt spid="37"/>
                                        </p:tgtEl>
                                      </p:cBhvr>
                                    </p:animEffect>
                                  </p:childTnLst>
                                </p:cTn>
                              </p:par>
                            </p:childTnLst>
                          </p:cTn>
                        </p:par>
                        <p:par>
                          <p:cTn id="8" fill="hold">
                            <p:stCondLst>
                              <p:cond delay="200"/>
                            </p:stCondLst>
                            <p:childTnLst>
                              <p:par>
                                <p:cTn id="9" presetID="22" presetClass="entr" presetSubtype="1"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200"/>
                                        <p:tgtEl>
                                          <p:spTgt spid="52"/>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wipe(right)">
                                      <p:cBhvr>
                                        <p:cTn id="20" dur="500"/>
                                        <p:tgtEl>
                                          <p:spTgt spid="7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23" presetClass="entr" presetSubtype="32" fill="hold" nodeType="afterEffect">
                                  <p:stCondLst>
                                    <p:cond delay="0"/>
                                  </p:stCondLst>
                                  <p:childTnLst>
                                    <p:set>
                                      <p:cBhvr>
                                        <p:cTn id="29" dur="1" fill="hold">
                                          <p:stCondLst>
                                            <p:cond delay="0"/>
                                          </p:stCondLst>
                                        </p:cTn>
                                        <p:tgtEl>
                                          <p:spTgt spid="100"/>
                                        </p:tgtEl>
                                        <p:attrNameLst>
                                          <p:attrName>style.visibility</p:attrName>
                                        </p:attrNameLst>
                                      </p:cBhvr>
                                      <p:to>
                                        <p:strVal val="visible"/>
                                      </p:to>
                                    </p:set>
                                    <p:anim calcmode="lin" valueType="num">
                                      <p:cBhvr>
                                        <p:cTn id="30" dur="500" fill="hold"/>
                                        <p:tgtEl>
                                          <p:spTgt spid="100"/>
                                        </p:tgtEl>
                                        <p:attrNameLst>
                                          <p:attrName>ppt_w</p:attrName>
                                        </p:attrNameLst>
                                      </p:cBhvr>
                                      <p:tavLst>
                                        <p:tav tm="0">
                                          <p:val>
                                            <p:strVal val="4*#ppt_w"/>
                                          </p:val>
                                        </p:tav>
                                        <p:tav tm="100000">
                                          <p:val>
                                            <p:strVal val="#ppt_w"/>
                                          </p:val>
                                        </p:tav>
                                      </p:tavLst>
                                    </p:anim>
                                    <p:anim calcmode="lin" valueType="num">
                                      <p:cBhvr>
                                        <p:cTn id="31" dur="500" fill="hold"/>
                                        <p:tgtEl>
                                          <p:spTgt spid="100"/>
                                        </p:tgtEl>
                                        <p:attrNameLst>
                                          <p:attrName>ppt_h</p:attrName>
                                        </p:attrNameLst>
                                      </p:cBhvr>
                                      <p:tavLst>
                                        <p:tav tm="0">
                                          <p:val>
                                            <p:strVal val="4*#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121"/>
                                        </p:tgtEl>
                                        <p:attrNameLst>
                                          <p:attrName>style.visibility</p:attrName>
                                        </p:attrNameLst>
                                      </p:cBhvr>
                                      <p:to>
                                        <p:strVal val="visible"/>
                                      </p:to>
                                    </p:set>
                                    <p:animEffect transition="in" filter="wipe(right)">
                                      <p:cBhvr>
                                        <p:cTn id="46"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Freeform: Shape 84">
            <a:extLst>
              <a:ext uri="{FF2B5EF4-FFF2-40B4-BE49-F238E27FC236}">
                <a16:creationId xmlns:a16="http://schemas.microsoft.com/office/drawing/2014/main" id="{79CE565B-9F9B-4009-8B58-E960F8E5EA68}"/>
              </a:ext>
            </a:extLst>
          </p:cNvPr>
          <p:cNvSpPr/>
          <p:nvPr/>
        </p:nvSpPr>
        <p:spPr>
          <a:xfrm>
            <a:off x="7251" y="-493486"/>
            <a:ext cx="3329256" cy="7984420"/>
          </a:xfrm>
          <a:custGeom>
            <a:avLst/>
            <a:gdLst>
              <a:gd name="connsiteX0" fmla="*/ 0 w 3329256"/>
              <a:gd name="connsiteY0" fmla="*/ 0 h 7984420"/>
              <a:gd name="connsiteX1" fmla="*/ 1 w 3329256"/>
              <a:gd name="connsiteY1" fmla="*/ 0 h 7984420"/>
              <a:gd name="connsiteX2" fmla="*/ 1898776 w 3329256"/>
              <a:gd name="connsiteY2" fmla="*/ 1713483 h 7984420"/>
              <a:gd name="connsiteX3" fmla="*/ 1908630 w 3329256"/>
              <a:gd name="connsiteY3" fmla="*/ 1908628 h 7984420"/>
              <a:gd name="connsiteX4" fmla="*/ 1908630 w 3329256"/>
              <a:gd name="connsiteY4" fmla="*/ 6075792 h 7984420"/>
              <a:gd name="connsiteX5" fmla="*/ 1908626 w 3329256"/>
              <a:gd name="connsiteY5" fmla="*/ 6075792 h 7984420"/>
              <a:gd name="connsiteX6" fmla="*/ 1915960 w 3329256"/>
              <a:gd name="connsiteY6" fmla="*/ 6221042 h 7984420"/>
              <a:gd name="connsiteX7" fmla="*/ 3329256 w 3329256"/>
              <a:gd name="connsiteY7" fmla="*/ 7496421 h 7984420"/>
              <a:gd name="connsiteX8" fmla="*/ 3329256 w 3329256"/>
              <a:gd name="connsiteY8" fmla="*/ 7984420 h 7984420"/>
              <a:gd name="connsiteX9" fmla="*/ 3329255 w 3329256"/>
              <a:gd name="connsiteY9" fmla="*/ 7984420 h 7984420"/>
              <a:gd name="connsiteX10" fmla="*/ 1430480 w 3329256"/>
              <a:gd name="connsiteY10" fmla="*/ 6270937 h 7984420"/>
              <a:gd name="connsiteX11" fmla="*/ 1420626 w 3329256"/>
              <a:gd name="connsiteY11" fmla="*/ 6075792 h 7984420"/>
              <a:gd name="connsiteX12" fmla="*/ 1420626 w 3329256"/>
              <a:gd name="connsiteY12" fmla="*/ 1908628 h 7984420"/>
              <a:gd name="connsiteX13" fmla="*/ 1420630 w 3329256"/>
              <a:gd name="connsiteY13" fmla="*/ 1908628 h 7984420"/>
              <a:gd name="connsiteX14" fmla="*/ 1413296 w 3329256"/>
              <a:gd name="connsiteY14" fmla="*/ 1763378 h 7984420"/>
              <a:gd name="connsiteX15" fmla="*/ 0 w 3329256"/>
              <a:gd name="connsiteY15" fmla="*/ 487999 h 798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29256" h="7984420">
                <a:moveTo>
                  <a:pt x="0" y="0"/>
                </a:moveTo>
                <a:lnTo>
                  <a:pt x="1" y="0"/>
                </a:lnTo>
                <a:cubicBezTo>
                  <a:pt x="988227" y="0"/>
                  <a:pt x="1801035" y="751045"/>
                  <a:pt x="1898776" y="1713483"/>
                </a:cubicBezTo>
                <a:lnTo>
                  <a:pt x="1908630" y="1908628"/>
                </a:lnTo>
                <a:lnTo>
                  <a:pt x="1908630" y="6075792"/>
                </a:lnTo>
                <a:lnTo>
                  <a:pt x="1908626" y="6075792"/>
                </a:lnTo>
                <a:lnTo>
                  <a:pt x="1915960" y="6221042"/>
                </a:lnTo>
                <a:cubicBezTo>
                  <a:pt x="1988711" y="6937403"/>
                  <a:pt x="2593701" y="7496421"/>
                  <a:pt x="3329256" y="7496421"/>
                </a:cubicBezTo>
                <a:lnTo>
                  <a:pt x="3329256" y="7984420"/>
                </a:lnTo>
                <a:lnTo>
                  <a:pt x="3329255" y="7984420"/>
                </a:lnTo>
                <a:cubicBezTo>
                  <a:pt x="2341029" y="7984420"/>
                  <a:pt x="1528221" y="7233375"/>
                  <a:pt x="1430480" y="6270937"/>
                </a:cubicBezTo>
                <a:lnTo>
                  <a:pt x="1420626" y="6075792"/>
                </a:lnTo>
                <a:lnTo>
                  <a:pt x="1420626" y="1908628"/>
                </a:lnTo>
                <a:lnTo>
                  <a:pt x="1420630" y="1908628"/>
                </a:lnTo>
                <a:lnTo>
                  <a:pt x="1413296" y="1763378"/>
                </a:lnTo>
                <a:cubicBezTo>
                  <a:pt x="1340545" y="1047017"/>
                  <a:pt x="735555" y="487999"/>
                  <a:pt x="0" y="487999"/>
                </a:cubicBezTo>
                <a:close/>
              </a:path>
            </a:pathLst>
          </a:custGeom>
          <a:gradFill flip="none" rotWithShape="1">
            <a:gsLst>
              <a:gs pos="61000">
                <a:srgbClr val="00CC99"/>
              </a:gs>
              <a:gs pos="27400">
                <a:srgbClr val="33CCFF"/>
              </a:gs>
              <a:gs pos="0">
                <a:srgbClr val="000099"/>
              </a:gs>
              <a:gs pos="100000">
                <a:srgbClr val="0066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105" name="Group 104">
            <a:extLst>
              <a:ext uri="{FF2B5EF4-FFF2-40B4-BE49-F238E27FC236}">
                <a16:creationId xmlns:a16="http://schemas.microsoft.com/office/drawing/2014/main" id="{D4F80859-A2AE-4848-99B3-1966EC22227E}"/>
              </a:ext>
            </a:extLst>
          </p:cNvPr>
          <p:cNvGrpSpPr/>
          <p:nvPr/>
        </p:nvGrpSpPr>
        <p:grpSpPr>
          <a:xfrm>
            <a:off x="1315262" y="2358627"/>
            <a:ext cx="3161044" cy="660501"/>
            <a:chOff x="1275094" y="2358627"/>
            <a:chExt cx="4201048" cy="660501"/>
          </a:xfrm>
        </p:grpSpPr>
        <p:sp>
          <p:nvSpPr>
            <p:cNvPr id="134" name="Freeform: Shape 133">
              <a:extLst>
                <a:ext uri="{FF2B5EF4-FFF2-40B4-BE49-F238E27FC236}">
                  <a16:creationId xmlns:a16="http://schemas.microsoft.com/office/drawing/2014/main" id="{8061189C-FE49-4EE5-84E9-D58B31AA0BB1}"/>
                </a:ext>
              </a:extLst>
            </p:cNvPr>
            <p:cNvSpPr/>
            <p:nvPr/>
          </p:nvSpPr>
          <p:spPr>
            <a:xfrm flipV="1">
              <a:off x="1437352" y="2358627"/>
              <a:ext cx="4038790"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FF990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26D08212-FBF6-4056-A3C1-6326BD90FE39}"/>
                </a:ext>
              </a:extLst>
            </p:cNvPr>
            <p:cNvSpPr txBox="1"/>
            <p:nvPr/>
          </p:nvSpPr>
          <p:spPr>
            <a:xfrm>
              <a:off x="1275094" y="2619018"/>
              <a:ext cx="3815146" cy="400110"/>
            </a:xfrm>
            <a:prstGeom prst="rect">
              <a:avLst/>
            </a:prstGeom>
            <a:noFill/>
          </p:spPr>
          <p:txBody>
            <a:bodyPr wrap="square" rtlCol="0">
              <a:spAutoFit/>
            </a:bodyPr>
            <a:lstStyle/>
            <a:p>
              <a:pPr algn="r"/>
              <a:r>
                <a:rPr lang="ar-SY"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وقف يتأمل المسافرين </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36" name="TextBox 135">
            <a:extLst>
              <a:ext uri="{FF2B5EF4-FFF2-40B4-BE49-F238E27FC236}">
                <a16:creationId xmlns:a16="http://schemas.microsoft.com/office/drawing/2014/main" id="{6707133B-6B9B-4AAD-A767-7F92BB84FC19}"/>
              </a:ext>
            </a:extLst>
          </p:cNvPr>
          <p:cNvSpPr txBox="1"/>
          <p:nvPr/>
        </p:nvSpPr>
        <p:spPr>
          <a:xfrm>
            <a:off x="1337029" y="2041172"/>
            <a:ext cx="653143"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grpSp>
        <p:nvGrpSpPr>
          <p:cNvPr id="138" name="Group 137">
            <a:extLst>
              <a:ext uri="{FF2B5EF4-FFF2-40B4-BE49-F238E27FC236}">
                <a16:creationId xmlns:a16="http://schemas.microsoft.com/office/drawing/2014/main" id="{A4EACDDE-75B6-4185-8177-E42585F89538}"/>
              </a:ext>
            </a:extLst>
          </p:cNvPr>
          <p:cNvGrpSpPr/>
          <p:nvPr/>
        </p:nvGrpSpPr>
        <p:grpSpPr>
          <a:xfrm>
            <a:off x="460251" y="3508483"/>
            <a:ext cx="3164160" cy="671466"/>
            <a:chOff x="460251" y="3508483"/>
            <a:chExt cx="3164160" cy="671466"/>
          </a:xfrm>
        </p:grpSpPr>
        <p:sp>
          <p:nvSpPr>
            <p:cNvPr id="139" name="Freeform: Shape 138">
              <a:extLst>
                <a:ext uri="{FF2B5EF4-FFF2-40B4-BE49-F238E27FC236}">
                  <a16:creationId xmlns:a16="http://schemas.microsoft.com/office/drawing/2014/main" id="{09061FD6-34AB-4455-90F2-E345B12EEF69}"/>
                </a:ext>
              </a:extLst>
            </p:cNvPr>
            <p:cNvSpPr/>
            <p:nvPr/>
          </p:nvSpPr>
          <p:spPr>
            <a:xfrm flipV="1">
              <a:off x="1437352" y="3508483"/>
              <a:ext cx="2187059"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FF0066"/>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CEE4F8F9-9ED4-480C-AD99-5FA4380B7518}"/>
                </a:ext>
              </a:extLst>
            </p:cNvPr>
            <p:cNvSpPr txBox="1"/>
            <p:nvPr/>
          </p:nvSpPr>
          <p:spPr>
            <a:xfrm>
              <a:off x="460251" y="3779839"/>
              <a:ext cx="2764864" cy="400110"/>
            </a:xfrm>
            <a:prstGeom prst="rect">
              <a:avLst/>
            </a:prstGeom>
            <a:noFill/>
          </p:spPr>
          <p:txBody>
            <a:bodyPr wrap="square" rtlCol="0">
              <a:spAutoFit/>
            </a:bodyPr>
            <a:lstStyle/>
            <a:p>
              <a:pPr algn="r"/>
              <a:r>
                <a:rPr lang="ar-SY"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يطيل النظر </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41" name="TextBox 140">
            <a:extLst>
              <a:ext uri="{FF2B5EF4-FFF2-40B4-BE49-F238E27FC236}">
                <a16:creationId xmlns:a16="http://schemas.microsoft.com/office/drawing/2014/main" id="{66C5D508-3EC2-40B8-BC96-84050A9D3B3B}"/>
              </a:ext>
            </a:extLst>
          </p:cNvPr>
          <p:cNvSpPr txBox="1"/>
          <p:nvPr/>
        </p:nvSpPr>
        <p:spPr>
          <a:xfrm>
            <a:off x="1366405" y="3180455"/>
            <a:ext cx="653143"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grpSp>
        <p:nvGrpSpPr>
          <p:cNvPr id="143" name="Group 142">
            <a:extLst>
              <a:ext uri="{FF2B5EF4-FFF2-40B4-BE49-F238E27FC236}">
                <a16:creationId xmlns:a16="http://schemas.microsoft.com/office/drawing/2014/main" id="{D6AFB3E5-8AC7-4E28-B662-C5E1BFAD9C48}"/>
              </a:ext>
            </a:extLst>
          </p:cNvPr>
          <p:cNvGrpSpPr/>
          <p:nvPr/>
        </p:nvGrpSpPr>
        <p:grpSpPr>
          <a:xfrm>
            <a:off x="1437352" y="4595185"/>
            <a:ext cx="2177378" cy="674604"/>
            <a:chOff x="1437352" y="4595185"/>
            <a:chExt cx="2177378" cy="674604"/>
          </a:xfrm>
        </p:grpSpPr>
        <p:sp>
          <p:nvSpPr>
            <p:cNvPr id="144" name="Freeform: Shape 143">
              <a:extLst>
                <a:ext uri="{FF2B5EF4-FFF2-40B4-BE49-F238E27FC236}">
                  <a16:creationId xmlns:a16="http://schemas.microsoft.com/office/drawing/2014/main" id="{FA411F65-0C5A-4529-99DA-B88C7D496EFE}"/>
                </a:ext>
              </a:extLst>
            </p:cNvPr>
            <p:cNvSpPr/>
            <p:nvPr/>
          </p:nvSpPr>
          <p:spPr>
            <a:xfrm flipV="1">
              <a:off x="1437352" y="4595185"/>
              <a:ext cx="2177378"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CC00FF"/>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TextBox 144">
              <a:extLst>
                <a:ext uri="{FF2B5EF4-FFF2-40B4-BE49-F238E27FC236}">
                  <a16:creationId xmlns:a16="http://schemas.microsoft.com/office/drawing/2014/main" id="{1BD8CA8D-8E35-4A42-8162-2A7E3107203B}"/>
                </a:ext>
              </a:extLst>
            </p:cNvPr>
            <p:cNvSpPr txBox="1"/>
            <p:nvPr/>
          </p:nvSpPr>
          <p:spPr>
            <a:xfrm>
              <a:off x="1543368" y="4869679"/>
              <a:ext cx="2006715" cy="400110"/>
            </a:xfrm>
            <a:prstGeom prst="rect">
              <a:avLst/>
            </a:prstGeom>
            <a:noFill/>
          </p:spPr>
          <p:txBody>
            <a:bodyPr wrap="square" rtlCol="0">
              <a:spAutoFit/>
            </a:bodyPr>
            <a:lstStyle/>
            <a:p>
              <a:pPr algn="r"/>
              <a:r>
                <a:rPr lang="ar-SY"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نريهم صورة مشرفة </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46" name="TextBox 145">
            <a:extLst>
              <a:ext uri="{FF2B5EF4-FFF2-40B4-BE49-F238E27FC236}">
                <a16:creationId xmlns:a16="http://schemas.microsoft.com/office/drawing/2014/main" id="{922E2FEA-D71E-4DA4-A0F9-B5BB3EF3F576}"/>
              </a:ext>
            </a:extLst>
          </p:cNvPr>
          <p:cNvSpPr txBox="1"/>
          <p:nvPr/>
        </p:nvSpPr>
        <p:spPr>
          <a:xfrm>
            <a:off x="1337029" y="4277728"/>
            <a:ext cx="653143"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148" name="Freeform: Shape 147">
            <a:extLst>
              <a:ext uri="{FF2B5EF4-FFF2-40B4-BE49-F238E27FC236}">
                <a16:creationId xmlns:a16="http://schemas.microsoft.com/office/drawing/2014/main" id="{688F5280-5B8A-454C-AD1E-6D52684AD8A5}"/>
              </a:ext>
            </a:extLst>
          </p:cNvPr>
          <p:cNvSpPr/>
          <p:nvPr/>
        </p:nvSpPr>
        <p:spPr>
          <a:xfrm>
            <a:off x="4857750" y="-483725"/>
            <a:ext cx="3329256" cy="7984420"/>
          </a:xfrm>
          <a:custGeom>
            <a:avLst/>
            <a:gdLst>
              <a:gd name="connsiteX0" fmla="*/ 0 w 3329256"/>
              <a:gd name="connsiteY0" fmla="*/ 0 h 7984420"/>
              <a:gd name="connsiteX1" fmla="*/ 1 w 3329256"/>
              <a:gd name="connsiteY1" fmla="*/ 0 h 7984420"/>
              <a:gd name="connsiteX2" fmla="*/ 1898776 w 3329256"/>
              <a:gd name="connsiteY2" fmla="*/ 1713483 h 7984420"/>
              <a:gd name="connsiteX3" fmla="*/ 1908630 w 3329256"/>
              <a:gd name="connsiteY3" fmla="*/ 1908628 h 7984420"/>
              <a:gd name="connsiteX4" fmla="*/ 1908630 w 3329256"/>
              <a:gd name="connsiteY4" fmla="*/ 6075792 h 7984420"/>
              <a:gd name="connsiteX5" fmla="*/ 1908626 w 3329256"/>
              <a:gd name="connsiteY5" fmla="*/ 6075792 h 7984420"/>
              <a:gd name="connsiteX6" fmla="*/ 1915960 w 3329256"/>
              <a:gd name="connsiteY6" fmla="*/ 6221042 h 7984420"/>
              <a:gd name="connsiteX7" fmla="*/ 3329256 w 3329256"/>
              <a:gd name="connsiteY7" fmla="*/ 7496421 h 7984420"/>
              <a:gd name="connsiteX8" fmla="*/ 3329256 w 3329256"/>
              <a:gd name="connsiteY8" fmla="*/ 7984420 h 7984420"/>
              <a:gd name="connsiteX9" fmla="*/ 3329255 w 3329256"/>
              <a:gd name="connsiteY9" fmla="*/ 7984420 h 7984420"/>
              <a:gd name="connsiteX10" fmla="*/ 1430480 w 3329256"/>
              <a:gd name="connsiteY10" fmla="*/ 6270937 h 7984420"/>
              <a:gd name="connsiteX11" fmla="*/ 1420626 w 3329256"/>
              <a:gd name="connsiteY11" fmla="*/ 6075792 h 7984420"/>
              <a:gd name="connsiteX12" fmla="*/ 1420626 w 3329256"/>
              <a:gd name="connsiteY12" fmla="*/ 1908628 h 7984420"/>
              <a:gd name="connsiteX13" fmla="*/ 1420630 w 3329256"/>
              <a:gd name="connsiteY13" fmla="*/ 1908628 h 7984420"/>
              <a:gd name="connsiteX14" fmla="*/ 1413296 w 3329256"/>
              <a:gd name="connsiteY14" fmla="*/ 1763378 h 7984420"/>
              <a:gd name="connsiteX15" fmla="*/ 0 w 3329256"/>
              <a:gd name="connsiteY15" fmla="*/ 487999 h 798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29256" h="7984420">
                <a:moveTo>
                  <a:pt x="0" y="0"/>
                </a:moveTo>
                <a:lnTo>
                  <a:pt x="1" y="0"/>
                </a:lnTo>
                <a:cubicBezTo>
                  <a:pt x="988227" y="0"/>
                  <a:pt x="1801035" y="751045"/>
                  <a:pt x="1898776" y="1713483"/>
                </a:cubicBezTo>
                <a:lnTo>
                  <a:pt x="1908630" y="1908628"/>
                </a:lnTo>
                <a:lnTo>
                  <a:pt x="1908630" y="6075792"/>
                </a:lnTo>
                <a:lnTo>
                  <a:pt x="1908626" y="6075792"/>
                </a:lnTo>
                <a:lnTo>
                  <a:pt x="1915960" y="6221042"/>
                </a:lnTo>
                <a:cubicBezTo>
                  <a:pt x="1988711" y="6937403"/>
                  <a:pt x="2593701" y="7496421"/>
                  <a:pt x="3329256" y="7496421"/>
                </a:cubicBezTo>
                <a:lnTo>
                  <a:pt x="3329256" y="7984420"/>
                </a:lnTo>
                <a:lnTo>
                  <a:pt x="3329255" y="7984420"/>
                </a:lnTo>
                <a:cubicBezTo>
                  <a:pt x="2341029" y="7984420"/>
                  <a:pt x="1528221" y="7233375"/>
                  <a:pt x="1430480" y="6270937"/>
                </a:cubicBezTo>
                <a:lnTo>
                  <a:pt x="1420626" y="6075792"/>
                </a:lnTo>
                <a:lnTo>
                  <a:pt x="1420626" y="1908628"/>
                </a:lnTo>
                <a:lnTo>
                  <a:pt x="1420630" y="1908628"/>
                </a:lnTo>
                <a:lnTo>
                  <a:pt x="1413296" y="1763378"/>
                </a:lnTo>
                <a:cubicBezTo>
                  <a:pt x="1340545" y="1047017"/>
                  <a:pt x="735555" y="487999"/>
                  <a:pt x="0" y="487999"/>
                </a:cubicBezTo>
                <a:close/>
              </a:path>
            </a:pathLst>
          </a:custGeom>
          <a:gradFill flip="none" rotWithShape="1">
            <a:gsLst>
              <a:gs pos="61000">
                <a:srgbClr val="00CC99"/>
              </a:gs>
              <a:gs pos="27400">
                <a:srgbClr val="33CCFF"/>
              </a:gs>
              <a:gs pos="0">
                <a:srgbClr val="000099"/>
              </a:gs>
              <a:gs pos="100000">
                <a:srgbClr val="0066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154" name="Group 153">
            <a:extLst>
              <a:ext uri="{FF2B5EF4-FFF2-40B4-BE49-F238E27FC236}">
                <a16:creationId xmlns:a16="http://schemas.microsoft.com/office/drawing/2014/main" id="{74161ED8-D2CF-4E15-8B7F-86FECA5649C3}"/>
              </a:ext>
            </a:extLst>
          </p:cNvPr>
          <p:cNvGrpSpPr/>
          <p:nvPr/>
        </p:nvGrpSpPr>
        <p:grpSpPr>
          <a:xfrm>
            <a:off x="6287851" y="2368390"/>
            <a:ext cx="2483169" cy="674604"/>
            <a:chOff x="7526101" y="2368390"/>
            <a:chExt cx="2483169" cy="674604"/>
          </a:xfrm>
        </p:grpSpPr>
        <p:sp>
          <p:nvSpPr>
            <p:cNvPr id="155" name="Freeform: Shape 154">
              <a:extLst>
                <a:ext uri="{FF2B5EF4-FFF2-40B4-BE49-F238E27FC236}">
                  <a16:creationId xmlns:a16="http://schemas.microsoft.com/office/drawing/2014/main" id="{8E58ED40-7DBB-4243-AC9B-2DA956063877}"/>
                </a:ext>
              </a:extLst>
            </p:cNvPr>
            <p:cNvSpPr/>
            <p:nvPr/>
          </p:nvSpPr>
          <p:spPr>
            <a:xfrm flipV="1">
              <a:off x="7526101" y="2368390"/>
              <a:ext cx="2298630"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CCCC0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a:extLst>
                <a:ext uri="{FF2B5EF4-FFF2-40B4-BE49-F238E27FC236}">
                  <a16:creationId xmlns:a16="http://schemas.microsoft.com/office/drawing/2014/main" id="{F661F7DF-331F-4C93-8052-E9679356ABF6}"/>
                </a:ext>
              </a:extLst>
            </p:cNvPr>
            <p:cNvSpPr txBox="1"/>
            <p:nvPr/>
          </p:nvSpPr>
          <p:spPr>
            <a:xfrm>
              <a:off x="7640516" y="2642884"/>
              <a:ext cx="2368754" cy="400110"/>
            </a:xfrm>
            <a:prstGeom prst="rect">
              <a:avLst/>
            </a:prstGeom>
            <a:noFill/>
          </p:spPr>
          <p:txBody>
            <a:bodyPr wrap="square" rtlCol="0">
              <a:spAutoFit/>
            </a:bodyPr>
            <a:lstStyle/>
            <a:p>
              <a:pPr algn="ctr"/>
              <a:r>
                <a:rPr lang="ar-SY"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حسنة و جميلة </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57" name="TextBox 156">
            <a:extLst>
              <a:ext uri="{FF2B5EF4-FFF2-40B4-BE49-F238E27FC236}">
                <a16:creationId xmlns:a16="http://schemas.microsoft.com/office/drawing/2014/main" id="{90C5B1D3-5C75-451C-A0A4-C524CBE6BB2E}"/>
              </a:ext>
            </a:extLst>
          </p:cNvPr>
          <p:cNvSpPr txBox="1"/>
          <p:nvPr/>
        </p:nvSpPr>
        <p:spPr>
          <a:xfrm>
            <a:off x="6187528" y="2050933"/>
            <a:ext cx="653143"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grpSp>
        <p:nvGrpSpPr>
          <p:cNvPr id="159" name="Group 158">
            <a:extLst>
              <a:ext uri="{FF2B5EF4-FFF2-40B4-BE49-F238E27FC236}">
                <a16:creationId xmlns:a16="http://schemas.microsoft.com/office/drawing/2014/main" id="{EE50EEA0-CC24-4F69-AD27-3A68D423175E}"/>
              </a:ext>
            </a:extLst>
          </p:cNvPr>
          <p:cNvGrpSpPr/>
          <p:nvPr/>
        </p:nvGrpSpPr>
        <p:grpSpPr>
          <a:xfrm>
            <a:off x="6287851" y="3518246"/>
            <a:ext cx="2006715" cy="687303"/>
            <a:chOff x="7526101" y="3518246"/>
            <a:chExt cx="2006715" cy="687303"/>
          </a:xfrm>
        </p:grpSpPr>
        <p:sp>
          <p:nvSpPr>
            <p:cNvPr id="160" name="Freeform: Shape 159">
              <a:extLst>
                <a:ext uri="{FF2B5EF4-FFF2-40B4-BE49-F238E27FC236}">
                  <a16:creationId xmlns:a16="http://schemas.microsoft.com/office/drawing/2014/main" id="{7443B001-79B6-4414-80F6-1AE3234784E9}"/>
                </a:ext>
              </a:extLst>
            </p:cNvPr>
            <p:cNvSpPr/>
            <p:nvPr/>
          </p:nvSpPr>
          <p:spPr>
            <a:xfrm flipV="1">
              <a:off x="7526101" y="3518246"/>
              <a:ext cx="1828801"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00CC99"/>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CA19B6FB-00D6-475C-8597-60171A0E9335}"/>
                </a:ext>
              </a:extLst>
            </p:cNvPr>
            <p:cNvSpPr txBox="1"/>
            <p:nvPr/>
          </p:nvSpPr>
          <p:spPr>
            <a:xfrm>
              <a:off x="7704016" y="3805439"/>
              <a:ext cx="1828800" cy="400110"/>
            </a:xfrm>
            <a:prstGeom prst="rect">
              <a:avLst/>
            </a:prstGeom>
            <a:noFill/>
          </p:spPr>
          <p:txBody>
            <a:bodyPr wrap="square" rtlCol="0">
              <a:spAutoFit/>
            </a:bodyPr>
            <a:lstStyle/>
            <a:p>
              <a:pPr algn="ctr"/>
              <a:r>
                <a:rPr lang="ar-SY"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سوء التصرف </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62" name="TextBox 161">
            <a:extLst>
              <a:ext uri="{FF2B5EF4-FFF2-40B4-BE49-F238E27FC236}">
                <a16:creationId xmlns:a16="http://schemas.microsoft.com/office/drawing/2014/main" id="{BC76ED3A-F049-434F-B9C3-1B281B10D845}"/>
              </a:ext>
            </a:extLst>
          </p:cNvPr>
          <p:cNvSpPr txBox="1"/>
          <p:nvPr/>
        </p:nvSpPr>
        <p:spPr>
          <a:xfrm>
            <a:off x="6216904" y="3190216"/>
            <a:ext cx="653143"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grpSp>
        <p:nvGrpSpPr>
          <p:cNvPr id="164" name="Group 163">
            <a:extLst>
              <a:ext uri="{FF2B5EF4-FFF2-40B4-BE49-F238E27FC236}">
                <a16:creationId xmlns:a16="http://schemas.microsoft.com/office/drawing/2014/main" id="{C41BA65D-1947-4B27-ABE2-43AFCFED2416}"/>
              </a:ext>
            </a:extLst>
          </p:cNvPr>
          <p:cNvGrpSpPr/>
          <p:nvPr/>
        </p:nvGrpSpPr>
        <p:grpSpPr>
          <a:xfrm>
            <a:off x="6287851" y="4604944"/>
            <a:ext cx="2601825" cy="676374"/>
            <a:chOff x="7526101" y="4604944"/>
            <a:chExt cx="2601825" cy="676374"/>
          </a:xfrm>
        </p:grpSpPr>
        <p:sp>
          <p:nvSpPr>
            <p:cNvPr id="165" name="Freeform: Shape 164">
              <a:extLst>
                <a:ext uri="{FF2B5EF4-FFF2-40B4-BE49-F238E27FC236}">
                  <a16:creationId xmlns:a16="http://schemas.microsoft.com/office/drawing/2014/main" id="{9D4BA8FB-58F1-459A-9724-36C303AC47FC}"/>
                </a:ext>
              </a:extLst>
            </p:cNvPr>
            <p:cNvSpPr/>
            <p:nvPr/>
          </p:nvSpPr>
          <p:spPr>
            <a:xfrm flipV="1">
              <a:off x="7526101" y="4604944"/>
              <a:ext cx="2280599"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rgbClr val="CC990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a:extLst>
                <a:ext uri="{FF2B5EF4-FFF2-40B4-BE49-F238E27FC236}">
                  <a16:creationId xmlns:a16="http://schemas.microsoft.com/office/drawing/2014/main" id="{2CA7C10E-95F5-4A51-A8C6-0B742CFAD1CD}"/>
                </a:ext>
              </a:extLst>
            </p:cNvPr>
            <p:cNvSpPr txBox="1"/>
            <p:nvPr/>
          </p:nvSpPr>
          <p:spPr>
            <a:xfrm>
              <a:off x="7615585" y="4881208"/>
              <a:ext cx="2512341" cy="400110"/>
            </a:xfrm>
            <a:prstGeom prst="rect">
              <a:avLst/>
            </a:prstGeom>
            <a:noFill/>
          </p:spPr>
          <p:txBody>
            <a:bodyPr wrap="square" rtlCol="0">
              <a:spAutoFit/>
            </a:bodyPr>
            <a:lstStyle/>
            <a:p>
              <a:pPr algn="ctr"/>
              <a:r>
                <a:rPr lang="ar-SY"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يطيل النظر </a:t>
              </a:r>
            </a:p>
          </p:txBody>
        </p:sp>
      </p:grpSp>
      <p:sp>
        <p:nvSpPr>
          <p:cNvPr id="167" name="TextBox 166">
            <a:extLst>
              <a:ext uri="{FF2B5EF4-FFF2-40B4-BE49-F238E27FC236}">
                <a16:creationId xmlns:a16="http://schemas.microsoft.com/office/drawing/2014/main" id="{DC6B7CD0-0ECE-4BD7-BA13-B5074D26CE97}"/>
              </a:ext>
            </a:extLst>
          </p:cNvPr>
          <p:cNvSpPr txBox="1"/>
          <p:nvPr/>
        </p:nvSpPr>
        <p:spPr>
          <a:xfrm>
            <a:off x="6187528" y="4287489"/>
            <a:ext cx="653143"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grpSp>
        <p:nvGrpSpPr>
          <p:cNvPr id="72" name="Group 19">
            <a:extLst>
              <a:ext uri="{FF2B5EF4-FFF2-40B4-BE49-F238E27FC236}">
                <a16:creationId xmlns:a16="http://schemas.microsoft.com/office/drawing/2014/main" id="{FB9E00BE-D22D-4AFF-AB38-46469E0E4C7E}"/>
              </a:ext>
            </a:extLst>
          </p:cNvPr>
          <p:cNvGrpSpPr/>
          <p:nvPr/>
        </p:nvGrpSpPr>
        <p:grpSpPr>
          <a:xfrm flipH="1">
            <a:off x="4173926" y="41537"/>
            <a:ext cx="6397985" cy="1233121"/>
            <a:chOff x="1345124" y="1141262"/>
            <a:chExt cx="6397985" cy="1233121"/>
          </a:xfrm>
        </p:grpSpPr>
        <p:sp>
          <p:nvSpPr>
            <p:cNvPr id="74" name="Rectangle: Rounded Corners 7">
              <a:extLst>
                <a:ext uri="{FF2B5EF4-FFF2-40B4-BE49-F238E27FC236}">
                  <a16:creationId xmlns:a16="http://schemas.microsoft.com/office/drawing/2014/main" id="{36FF9565-D75C-40AB-BECE-AFEDE0B8131F}"/>
                </a:ext>
              </a:extLst>
            </p:cNvPr>
            <p:cNvSpPr/>
            <p:nvPr/>
          </p:nvSpPr>
          <p:spPr>
            <a:xfrm>
              <a:off x="2617623" y="1303140"/>
              <a:ext cx="3920709" cy="9144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Top Corners Rounded 8">
              <a:extLst>
                <a:ext uri="{FF2B5EF4-FFF2-40B4-BE49-F238E27FC236}">
                  <a16:creationId xmlns:a16="http://schemas.microsoft.com/office/drawing/2014/main" id="{0A6EABCE-7879-49C8-BAAD-4FDD03A3D05C}"/>
                </a:ext>
              </a:extLst>
            </p:cNvPr>
            <p:cNvSpPr/>
            <p:nvPr/>
          </p:nvSpPr>
          <p:spPr>
            <a:xfrm rot="5400000">
              <a:off x="5728400" y="1417440"/>
              <a:ext cx="685800" cy="685800"/>
            </a:xfrm>
            <a:prstGeom prst="round2SameRect">
              <a:avLst>
                <a:gd name="adj1" fmla="val 50000"/>
                <a:gd name="adj2" fmla="val 0"/>
              </a:avLst>
            </a:prstGeom>
            <a:solidFill>
              <a:srgbClr val="FF99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12">
              <a:extLst>
                <a:ext uri="{FF2B5EF4-FFF2-40B4-BE49-F238E27FC236}">
                  <a16:creationId xmlns:a16="http://schemas.microsoft.com/office/drawing/2014/main" id="{5B95EBD3-A608-47DC-83A6-8E21F6EBB516}"/>
                </a:ext>
              </a:extLst>
            </p:cNvPr>
            <p:cNvSpPr/>
            <p:nvPr/>
          </p:nvSpPr>
          <p:spPr>
            <a:xfrm>
              <a:off x="3168386" y="1501061"/>
              <a:ext cx="513522" cy="51352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10">
              <a:extLst>
                <a:ext uri="{FF2B5EF4-FFF2-40B4-BE49-F238E27FC236}">
                  <a16:creationId xmlns:a16="http://schemas.microsoft.com/office/drawing/2014/main" id="{488810AB-E00A-4F2B-B563-9F2C27D2D499}"/>
                </a:ext>
              </a:extLst>
            </p:cNvPr>
            <p:cNvSpPr/>
            <p:nvPr/>
          </p:nvSpPr>
          <p:spPr>
            <a:xfrm>
              <a:off x="2207744" y="1141262"/>
              <a:ext cx="1233121" cy="1233121"/>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Circle: Hollow 11">
              <a:extLst>
                <a:ext uri="{FF2B5EF4-FFF2-40B4-BE49-F238E27FC236}">
                  <a16:creationId xmlns:a16="http://schemas.microsoft.com/office/drawing/2014/main" id="{ABBA7577-B771-48EF-86CF-9A74C497E9DF}"/>
                </a:ext>
              </a:extLst>
            </p:cNvPr>
            <p:cNvSpPr/>
            <p:nvPr/>
          </p:nvSpPr>
          <p:spPr>
            <a:xfrm>
              <a:off x="2367104" y="1300622"/>
              <a:ext cx="914400" cy="914400"/>
            </a:xfrm>
            <a:prstGeom prst="donut">
              <a:avLst>
                <a:gd name="adj" fmla="val 17462"/>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9" name="Rectangle 15">
              <a:extLst>
                <a:ext uri="{FF2B5EF4-FFF2-40B4-BE49-F238E27FC236}">
                  <a16:creationId xmlns:a16="http://schemas.microsoft.com/office/drawing/2014/main" id="{8B2A56F7-039A-4BD8-A060-7D6C2E14E3EB}"/>
                </a:ext>
              </a:extLst>
            </p:cNvPr>
            <p:cNvSpPr/>
            <p:nvPr/>
          </p:nvSpPr>
          <p:spPr>
            <a:xfrm>
              <a:off x="1704085" y="1650439"/>
              <a:ext cx="814573" cy="19661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14">
              <a:extLst>
                <a:ext uri="{FF2B5EF4-FFF2-40B4-BE49-F238E27FC236}">
                  <a16:creationId xmlns:a16="http://schemas.microsoft.com/office/drawing/2014/main" id="{F2E5135D-88B7-448F-8BF4-A164DFD74A63}"/>
                </a:ext>
              </a:extLst>
            </p:cNvPr>
            <p:cNvSpPr/>
            <p:nvPr/>
          </p:nvSpPr>
          <p:spPr>
            <a:xfrm>
              <a:off x="1345124" y="1487039"/>
              <a:ext cx="520504" cy="520504"/>
            </a:xfrm>
            <a:prstGeom prst="ellipse">
              <a:avLst/>
            </a:prstGeom>
            <a:solidFill>
              <a:srgbClr val="D4D0DE"/>
            </a:solidFill>
            <a:ln w="13652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Picture 3">
              <a:extLst>
                <a:ext uri="{FF2B5EF4-FFF2-40B4-BE49-F238E27FC236}">
                  <a16:creationId xmlns:a16="http://schemas.microsoft.com/office/drawing/2014/main" id="{F72EC253-709D-4811-9F6A-40B9DB33DF3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b="14051"/>
            <a:stretch/>
          </p:blipFill>
          <p:spPr>
            <a:xfrm>
              <a:off x="5831758" y="1566908"/>
              <a:ext cx="479084" cy="411767"/>
            </a:xfrm>
            <a:prstGeom prst="rect">
              <a:avLst/>
            </a:prstGeom>
          </p:spPr>
        </p:pic>
        <p:sp>
          <p:nvSpPr>
            <p:cNvPr id="82" name="TextBox 16">
              <a:extLst>
                <a:ext uri="{FF2B5EF4-FFF2-40B4-BE49-F238E27FC236}">
                  <a16:creationId xmlns:a16="http://schemas.microsoft.com/office/drawing/2014/main" id="{8484D194-8FBB-41BA-92C5-C09CA04D14D2}"/>
                </a:ext>
              </a:extLst>
            </p:cNvPr>
            <p:cNvSpPr txBox="1"/>
            <p:nvPr/>
          </p:nvSpPr>
          <p:spPr>
            <a:xfrm>
              <a:off x="3681909" y="1489280"/>
              <a:ext cx="4061200" cy="646331"/>
            </a:xfrm>
            <a:prstGeom prst="rect">
              <a:avLst/>
            </a:prstGeom>
            <a:noFill/>
          </p:spPr>
          <p:txBody>
            <a:bodyPr wrap="square" rtlCol="0">
              <a:spAutoFit/>
            </a:bodyPr>
            <a:lstStyle/>
            <a:p>
              <a:pPr algn="r"/>
              <a:r>
                <a:rPr lang="ar-SY" b="1" dirty="0"/>
                <a:t>أصل الّتصرف في القائمة أ</a:t>
              </a:r>
            </a:p>
            <a:p>
              <a:pPr algn="r"/>
              <a:r>
                <a:rPr lang="ar-SY" b="1" dirty="0"/>
                <a:t> بدلالته في القائمة ب :</a:t>
              </a:r>
              <a:endParaRPr lang="en-US" dirty="0"/>
            </a:p>
          </p:txBody>
        </p:sp>
        <p:sp>
          <p:nvSpPr>
            <p:cNvPr id="84" name="TextBox 18">
              <a:extLst>
                <a:ext uri="{FF2B5EF4-FFF2-40B4-BE49-F238E27FC236}">
                  <a16:creationId xmlns:a16="http://schemas.microsoft.com/office/drawing/2014/main" id="{F07770C7-2019-491F-A263-C4022F48B5B1}"/>
                </a:ext>
              </a:extLst>
            </p:cNvPr>
            <p:cNvSpPr txBox="1"/>
            <p:nvPr/>
          </p:nvSpPr>
          <p:spPr>
            <a:xfrm>
              <a:off x="2623594" y="1472819"/>
              <a:ext cx="402674" cy="523220"/>
            </a:xfrm>
            <a:prstGeom prst="rect">
              <a:avLst/>
            </a:prstGeom>
            <a:noFill/>
          </p:spPr>
          <p:txBody>
            <a:bodyPr wrap="none" rtlCol="0">
              <a:spAutoFit/>
            </a:bodyPr>
            <a:lstStyle/>
            <a:p>
              <a:r>
                <a:rPr lang="en-US" sz="2800" b="1" dirty="0">
                  <a:solidFill>
                    <a:schemeClr val="bg1"/>
                  </a:solidFill>
                </a:rPr>
                <a:t>A</a:t>
              </a:r>
            </a:p>
          </p:txBody>
        </p:sp>
      </p:grpSp>
      <p:sp>
        <p:nvSpPr>
          <p:cNvPr id="24" name="Rectangle 3">
            <a:extLst>
              <a:ext uri="{FF2B5EF4-FFF2-40B4-BE49-F238E27FC236}">
                <a16:creationId xmlns:a16="http://schemas.microsoft.com/office/drawing/2014/main" id="{A650EE87-109A-4FFC-B85B-9C8EF6F3F81E}"/>
              </a:ext>
            </a:extLst>
          </p:cNvPr>
          <p:cNvSpPr/>
          <p:nvPr/>
        </p:nvSpPr>
        <p:spPr>
          <a:xfrm>
            <a:off x="9962498" y="0"/>
            <a:ext cx="2369127" cy="6882964"/>
          </a:xfrm>
          <a:prstGeom prst="rect">
            <a:avLst/>
          </a:prstGeom>
          <a:solidFill>
            <a:srgbClr val="394551"/>
          </a:solidFill>
          <a:ln>
            <a:noFill/>
          </a:ln>
          <a:effectLst>
            <a:outerShdw blurRad="203200" dist="165100" dir="8100000" algn="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4">
            <a:extLst>
              <a:ext uri="{FF2B5EF4-FFF2-40B4-BE49-F238E27FC236}">
                <a16:creationId xmlns:a16="http://schemas.microsoft.com/office/drawing/2014/main" id="{A1295199-7112-49CE-A47A-FAFBD118A2EE}"/>
              </a:ext>
            </a:extLst>
          </p:cNvPr>
          <p:cNvSpPr/>
          <p:nvPr/>
        </p:nvSpPr>
        <p:spPr>
          <a:xfrm>
            <a:off x="9962494" y="4504719"/>
            <a:ext cx="2369127" cy="324853"/>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D0E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5">
            <a:extLst>
              <a:ext uri="{FF2B5EF4-FFF2-40B4-BE49-F238E27FC236}">
                <a16:creationId xmlns:a16="http://schemas.microsoft.com/office/drawing/2014/main" id="{F4E55228-552B-4BD1-B0B6-B030A6B8087C}"/>
              </a:ext>
            </a:extLst>
          </p:cNvPr>
          <p:cNvSpPr/>
          <p:nvPr/>
        </p:nvSpPr>
        <p:spPr>
          <a:xfrm flipV="1">
            <a:off x="9962495" y="1937984"/>
            <a:ext cx="2369127" cy="541422"/>
          </a:xfrm>
          <a:custGeom>
            <a:avLst/>
            <a:gdLst>
              <a:gd name="connsiteX0" fmla="*/ 0 w 2369127"/>
              <a:gd name="connsiteY0" fmla="*/ 0 h 324853"/>
              <a:gd name="connsiteX1" fmla="*/ 1828800 w 2369127"/>
              <a:gd name="connsiteY1" fmla="*/ 0 h 324853"/>
              <a:gd name="connsiteX2" fmla="*/ 2369125 w 2369127"/>
              <a:gd name="connsiteY2" fmla="*/ 324852 h 324853"/>
              <a:gd name="connsiteX3" fmla="*/ 2369125 w 2369127"/>
              <a:gd name="connsiteY3" fmla="*/ 0 h 324853"/>
              <a:gd name="connsiteX4" fmla="*/ 2369127 w 2369127"/>
              <a:gd name="connsiteY4" fmla="*/ 0 h 324853"/>
              <a:gd name="connsiteX5" fmla="*/ 2369127 w 2369127"/>
              <a:gd name="connsiteY5" fmla="*/ 324853 h 324853"/>
              <a:gd name="connsiteX6" fmla="*/ 0 w 2369127"/>
              <a:gd name="connsiteY6" fmla="*/ 324853 h 32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9127" h="324853">
                <a:moveTo>
                  <a:pt x="0" y="0"/>
                </a:moveTo>
                <a:lnTo>
                  <a:pt x="1828800" y="0"/>
                </a:lnTo>
                <a:lnTo>
                  <a:pt x="2369125" y="324852"/>
                </a:lnTo>
                <a:lnTo>
                  <a:pt x="2369125" y="0"/>
                </a:lnTo>
                <a:lnTo>
                  <a:pt x="2369127" y="0"/>
                </a:lnTo>
                <a:lnTo>
                  <a:pt x="2369127" y="324853"/>
                </a:lnTo>
                <a:lnTo>
                  <a:pt x="0" y="324853"/>
                </a:lnTo>
                <a:close/>
              </a:path>
            </a:pathLst>
          </a:custGeom>
          <a:solidFill>
            <a:srgbClr val="0C0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
            <a:extLst>
              <a:ext uri="{FF2B5EF4-FFF2-40B4-BE49-F238E27FC236}">
                <a16:creationId xmlns:a16="http://schemas.microsoft.com/office/drawing/2014/main" id="{3C8FC663-0353-4E6E-B772-6136B2A1A6C7}"/>
              </a:ext>
            </a:extLst>
          </p:cNvPr>
          <p:cNvSpPr/>
          <p:nvPr/>
        </p:nvSpPr>
        <p:spPr>
          <a:xfrm>
            <a:off x="9962494" y="2479406"/>
            <a:ext cx="1812760" cy="2025313"/>
          </a:xfrm>
          <a:prstGeom prst="rect">
            <a:avLst/>
          </a:prstGeom>
          <a:solidFill>
            <a:srgbClr val="1B22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9">
            <a:extLst>
              <a:ext uri="{FF2B5EF4-FFF2-40B4-BE49-F238E27FC236}">
                <a16:creationId xmlns:a16="http://schemas.microsoft.com/office/drawing/2014/main" id="{F19CB0CF-105C-4C4F-8E44-3E29B15F3E0E}"/>
              </a:ext>
            </a:extLst>
          </p:cNvPr>
          <p:cNvGrpSpPr/>
          <p:nvPr/>
        </p:nvGrpSpPr>
        <p:grpSpPr>
          <a:xfrm>
            <a:off x="10725021" y="2054066"/>
            <a:ext cx="422036" cy="100487"/>
            <a:chOff x="2432178" y="1589141"/>
            <a:chExt cx="422036" cy="100487"/>
          </a:xfrm>
        </p:grpSpPr>
        <p:sp>
          <p:nvSpPr>
            <p:cNvPr id="29" name="Light1">
              <a:extLst>
                <a:ext uri="{FF2B5EF4-FFF2-40B4-BE49-F238E27FC236}">
                  <a16:creationId xmlns:a16="http://schemas.microsoft.com/office/drawing/2014/main" id="{56DD5D2D-6AB0-4B7C-98A4-DB080266E35C}"/>
                </a:ext>
              </a:extLst>
            </p:cNvPr>
            <p:cNvSpPr/>
            <p:nvPr/>
          </p:nvSpPr>
          <p:spPr>
            <a:xfrm rot="16200000">
              <a:off x="2604384" y="1416938"/>
              <a:ext cx="77628" cy="422033"/>
            </a:xfrm>
            <a:prstGeom prst="roundRect">
              <a:avLst>
                <a:gd name="adj" fmla="val 8170"/>
              </a:avLst>
            </a:prstGeom>
            <a:gradFill flip="none" rotWithShape="1">
              <a:gsLst>
                <a:gs pos="0">
                  <a:schemeClr val="bg1">
                    <a:lumMod val="95000"/>
                  </a:schemeClr>
                </a:gs>
                <a:gs pos="82000">
                  <a:schemeClr val="bg1">
                    <a:lumMod val="65000"/>
                  </a:schemeClr>
                </a:gs>
                <a:gs pos="56000">
                  <a:schemeClr val="bg1"/>
                </a:gs>
                <a:gs pos="27000">
                  <a:schemeClr val="bg1">
                    <a:lumMod val="95000"/>
                  </a:schemeClr>
                </a:gs>
                <a:gs pos="0">
                  <a:schemeClr val="bg1">
                    <a:lumMod val="75000"/>
                  </a:schemeClr>
                </a:gs>
                <a:gs pos="100000">
                  <a:schemeClr val="bg1"/>
                </a:gs>
              </a:gsLst>
              <a:lin ang="5400000" scaled="1"/>
              <a:tileRect/>
            </a:gradFill>
            <a:ln>
              <a:noFill/>
            </a:ln>
            <a:effectLst>
              <a:outerShdw blurRad="381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Oval 20">
              <a:extLst>
                <a:ext uri="{FF2B5EF4-FFF2-40B4-BE49-F238E27FC236}">
                  <a16:creationId xmlns:a16="http://schemas.microsoft.com/office/drawing/2014/main" id="{EAC20CE0-B6D8-47A9-BA99-A971031F1970}"/>
                </a:ext>
              </a:extLst>
            </p:cNvPr>
            <p:cNvSpPr/>
            <p:nvPr/>
          </p:nvSpPr>
          <p:spPr>
            <a:xfrm>
              <a:off x="2432178" y="1643909"/>
              <a:ext cx="422032" cy="45719"/>
            </a:xfrm>
            <a:prstGeom prst="ellipse">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Oval 10">
            <a:extLst>
              <a:ext uri="{FF2B5EF4-FFF2-40B4-BE49-F238E27FC236}">
                <a16:creationId xmlns:a16="http://schemas.microsoft.com/office/drawing/2014/main" id="{3AFCDB30-5930-4D98-9A2B-96F9446EF2C3}"/>
              </a:ext>
            </a:extLst>
          </p:cNvPr>
          <p:cNvSpPr/>
          <p:nvPr/>
        </p:nvSpPr>
        <p:spPr>
          <a:xfrm>
            <a:off x="10890938" y="2108834"/>
            <a:ext cx="90202" cy="113813"/>
          </a:xfrm>
          <a:prstGeom prst="ellipse">
            <a:avLst/>
          </a:prstGeom>
          <a:solidFill>
            <a:schemeClr val="bg1"/>
          </a:solidFill>
          <a:ln>
            <a:noFill/>
          </a:ln>
          <a:effectLst>
            <a:glow rad="254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12">
            <a:extLst>
              <a:ext uri="{FF2B5EF4-FFF2-40B4-BE49-F238E27FC236}">
                <a16:creationId xmlns:a16="http://schemas.microsoft.com/office/drawing/2014/main" id="{AFD528B4-9773-44C9-AA05-400F5E14FCB5}"/>
              </a:ext>
            </a:extLst>
          </p:cNvPr>
          <p:cNvGrpSpPr/>
          <p:nvPr/>
        </p:nvGrpSpPr>
        <p:grpSpPr>
          <a:xfrm>
            <a:off x="10361973" y="1870854"/>
            <a:ext cx="1184557" cy="1101140"/>
            <a:chOff x="381259" y="1883160"/>
            <a:chExt cx="1184557" cy="1101140"/>
          </a:xfrm>
        </p:grpSpPr>
        <p:grpSp>
          <p:nvGrpSpPr>
            <p:cNvPr id="40" name="Group 11">
              <a:extLst>
                <a:ext uri="{FF2B5EF4-FFF2-40B4-BE49-F238E27FC236}">
                  <a16:creationId xmlns:a16="http://schemas.microsoft.com/office/drawing/2014/main" id="{05111B57-645F-45A4-BD21-9851AC6A1B08}"/>
                </a:ext>
              </a:extLst>
            </p:cNvPr>
            <p:cNvGrpSpPr/>
            <p:nvPr/>
          </p:nvGrpSpPr>
          <p:grpSpPr>
            <a:xfrm>
              <a:off x="381259" y="2129310"/>
              <a:ext cx="1184557" cy="854990"/>
              <a:chOff x="367418" y="2096843"/>
              <a:chExt cx="1184557" cy="854990"/>
            </a:xfrm>
          </p:grpSpPr>
          <p:sp>
            <p:nvSpPr>
              <p:cNvPr id="44" name="Flowchart: Manual Operation 24">
                <a:extLst>
                  <a:ext uri="{FF2B5EF4-FFF2-40B4-BE49-F238E27FC236}">
                    <a16:creationId xmlns:a16="http://schemas.microsoft.com/office/drawing/2014/main" id="{6AD2585D-80A6-4283-9DFF-61C6DD7D2E28}"/>
                  </a:ext>
                </a:extLst>
              </p:cNvPr>
              <p:cNvSpPr/>
              <p:nvPr/>
            </p:nvSpPr>
            <p:spPr>
              <a:xfrm flipV="1">
                <a:off x="367418" y="2096843"/>
                <a:ext cx="1184557" cy="85499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604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604"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lowchart: Manual Operation 24">
                <a:extLst>
                  <a:ext uri="{FF2B5EF4-FFF2-40B4-BE49-F238E27FC236}">
                    <a16:creationId xmlns:a16="http://schemas.microsoft.com/office/drawing/2014/main" id="{D5D655EE-BE3F-46DB-BB74-F3D6ACE217E3}"/>
                  </a:ext>
                </a:extLst>
              </p:cNvPr>
              <p:cNvSpPr/>
              <p:nvPr/>
            </p:nvSpPr>
            <p:spPr>
              <a:xfrm flipV="1">
                <a:off x="514603" y="2117757"/>
                <a:ext cx="890189" cy="64252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 name="connsiteX0" fmla="*/ 0 w 10000"/>
                  <a:gd name="connsiteY0" fmla="*/ 0 h 10689"/>
                  <a:gd name="connsiteX1" fmla="*/ 10000 w 10000"/>
                  <a:gd name="connsiteY1" fmla="*/ 0 h 10689"/>
                  <a:gd name="connsiteX2" fmla="*/ 5430 w 10000"/>
                  <a:gd name="connsiteY2" fmla="*/ 10689 h 10689"/>
                  <a:gd name="connsiteX3" fmla="*/ 4183 w 10000"/>
                  <a:gd name="connsiteY3" fmla="*/ 10652 h 10689"/>
                  <a:gd name="connsiteX4" fmla="*/ 0 w 10000"/>
                  <a:gd name="connsiteY4" fmla="*/ 0 h 10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89">
                    <a:moveTo>
                      <a:pt x="0" y="0"/>
                    </a:moveTo>
                    <a:lnTo>
                      <a:pt x="10000" y="0"/>
                    </a:lnTo>
                    <a:lnTo>
                      <a:pt x="5430" y="10689"/>
                    </a:lnTo>
                    <a:lnTo>
                      <a:pt x="4183" y="10652"/>
                    </a:lnTo>
                    <a:lnTo>
                      <a:pt x="0" y="0"/>
                    </a:lnTo>
                    <a:close/>
                  </a:path>
                </a:pathLst>
              </a:custGeom>
              <a:gradFill flip="none" rotWithShape="1">
                <a:gsLst>
                  <a:gs pos="0">
                    <a:srgbClr val="00FFFF">
                      <a:alpha val="47000"/>
                    </a:srgbClr>
                  </a:gs>
                  <a:gs pos="100000">
                    <a:schemeClr val="bg1">
                      <a:alpha val="0"/>
                      <a:lumMod val="94000"/>
                    </a:schemeClr>
                  </a:gs>
                </a:gsLst>
                <a:lin ang="162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lowchart: Manual Operation 24">
              <a:extLst>
                <a:ext uri="{FF2B5EF4-FFF2-40B4-BE49-F238E27FC236}">
                  <a16:creationId xmlns:a16="http://schemas.microsoft.com/office/drawing/2014/main" id="{4E13F46C-4766-4B65-B42A-EB157CF86FB8}"/>
                </a:ext>
              </a:extLst>
            </p:cNvPr>
            <p:cNvSpPr/>
            <p:nvPr/>
          </p:nvSpPr>
          <p:spPr>
            <a:xfrm flipV="1">
              <a:off x="629298" y="1883160"/>
              <a:ext cx="660399" cy="85202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69"/>
                <a:gd name="connsiteX1" fmla="*/ 10000 w 10000"/>
                <a:gd name="connsiteY1" fmla="*/ 0 h 10069"/>
                <a:gd name="connsiteX2" fmla="*/ 5907 w 10000"/>
                <a:gd name="connsiteY2" fmla="*/ 10069 h 10069"/>
                <a:gd name="connsiteX3" fmla="*/ 2000 w 10000"/>
                <a:gd name="connsiteY3" fmla="*/ 10000 h 10069"/>
                <a:gd name="connsiteX4" fmla="*/ 0 w 10000"/>
                <a:gd name="connsiteY4" fmla="*/ 0 h 10069"/>
                <a:gd name="connsiteX0" fmla="*/ 0 w 10000"/>
                <a:gd name="connsiteY0" fmla="*/ 0 h 10069"/>
                <a:gd name="connsiteX1" fmla="*/ 10000 w 10000"/>
                <a:gd name="connsiteY1" fmla="*/ 0 h 10069"/>
                <a:gd name="connsiteX2" fmla="*/ 5907 w 10000"/>
                <a:gd name="connsiteY2" fmla="*/ 10069 h 10069"/>
                <a:gd name="connsiteX3" fmla="*/ 3911 w 10000"/>
                <a:gd name="connsiteY3" fmla="*/ 9862 h 10069"/>
                <a:gd name="connsiteX4" fmla="*/ 0 w 10000"/>
                <a:gd name="connsiteY4" fmla="*/ 0 h 10069"/>
                <a:gd name="connsiteX0" fmla="*/ 0 w 10000"/>
                <a:gd name="connsiteY0" fmla="*/ 0 h 10138"/>
                <a:gd name="connsiteX1" fmla="*/ 10000 w 10000"/>
                <a:gd name="connsiteY1" fmla="*/ 0 h 10138"/>
                <a:gd name="connsiteX2" fmla="*/ 5907 w 10000"/>
                <a:gd name="connsiteY2" fmla="*/ 10069 h 10138"/>
                <a:gd name="connsiteX3" fmla="*/ 3911 w 10000"/>
                <a:gd name="connsiteY3" fmla="*/ 10138 h 10138"/>
                <a:gd name="connsiteX4" fmla="*/ 0 w 10000"/>
                <a:gd name="connsiteY4" fmla="*/ 0 h 10138"/>
                <a:gd name="connsiteX0" fmla="*/ 0 w 10000"/>
                <a:gd name="connsiteY0" fmla="*/ 0 h 10325"/>
                <a:gd name="connsiteX1" fmla="*/ 10000 w 10000"/>
                <a:gd name="connsiteY1" fmla="*/ 0 h 10325"/>
                <a:gd name="connsiteX2" fmla="*/ 5635 w 10000"/>
                <a:gd name="connsiteY2" fmla="*/ 10325 h 10325"/>
                <a:gd name="connsiteX3" fmla="*/ 3911 w 10000"/>
                <a:gd name="connsiteY3" fmla="*/ 10138 h 10325"/>
                <a:gd name="connsiteX4" fmla="*/ 0 w 10000"/>
                <a:gd name="connsiteY4" fmla="*/ 0 h 10325"/>
                <a:gd name="connsiteX0" fmla="*/ 0 w 10000"/>
                <a:gd name="connsiteY0" fmla="*/ 0 h 10325"/>
                <a:gd name="connsiteX1" fmla="*/ 10000 w 10000"/>
                <a:gd name="connsiteY1" fmla="*/ 0 h 10325"/>
                <a:gd name="connsiteX2" fmla="*/ 5635 w 10000"/>
                <a:gd name="connsiteY2" fmla="*/ 10325 h 10325"/>
                <a:gd name="connsiteX3" fmla="*/ 4251 w 10000"/>
                <a:gd name="connsiteY3" fmla="*/ 10053 h 10325"/>
                <a:gd name="connsiteX4" fmla="*/ 0 w 10000"/>
                <a:gd name="connsiteY4" fmla="*/ 0 h 10325"/>
                <a:gd name="connsiteX0" fmla="*/ 0 w 10000"/>
                <a:gd name="connsiteY0" fmla="*/ 0 h 10652"/>
                <a:gd name="connsiteX1" fmla="*/ 10000 w 10000"/>
                <a:gd name="connsiteY1" fmla="*/ 0 h 10652"/>
                <a:gd name="connsiteX2" fmla="*/ 5635 w 10000"/>
                <a:gd name="connsiteY2" fmla="*/ 10325 h 10652"/>
                <a:gd name="connsiteX3" fmla="*/ 4183 w 10000"/>
                <a:gd name="connsiteY3" fmla="*/ 10652 h 10652"/>
                <a:gd name="connsiteX4" fmla="*/ 0 w 10000"/>
                <a:gd name="connsiteY4" fmla="*/ 0 h 1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652">
                  <a:moveTo>
                    <a:pt x="0" y="0"/>
                  </a:moveTo>
                  <a:lnTo>
                    <a:pt x="10000" y="0"/>
                  </a:lnTo>
                  <a:lnTo>
                    <a:pt x="5635" y="10325"/>
                  </a:lnTo>
                  <a:lnTo>
                    <a:pt x="4183" y="10652"/>
                  </a:lnTo>
                  <a:lnTo>
                    <a:pt x="0" y="0"/>
                  </a:lnTo>
                  <a:close/>
                </a:path>
              </a:pathLst>
            </a:custGeom>
            <a:gradFill flip="none" rotWithShape="1">
              <a:gsLst>
                <a:gs pos="65000">
                  <a:srgbClr val="FFFFFF">
                    <a:lumMod val="0"/>
                    <a:lumOff val="100000"/>
                    <a:alpha val="18000"/>
                  </a:srgbClr>
                </a:gs>
                <a:gs pos="36000">
                  <a:srgbClr val="00FFFF">
                    <a:alpha val="80000"/>
                  </a:srgbClr>
                </a:gs>
                <a:gs pos="0">
                  <a:srgbClr val="00FFFF"/>
                </a:gs>
                <a:gs pos="100000">
                  <a:schemeClr val="bg1">
                    <a:alpha val="0"/>
                    <a:lumMod val="94000"/>
                  </a:schemeClr>
                </a:gs>
              </a:gsLst>
              <a:lin ang="16200000" scaled="1"/>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Oval 17">
            <a:extLst>
              <a:ext uri="{FF2B5EF4-FFF2-40B4-BE49-F238E27FC236}">
                <a16:creationId xmlns:a16="http://schemas.microsoft.com/office/drawing/2014/main" id="{AAD442B8-ED74-4063-9010-2E7B5F0886D8}"/>
              </a:ext>
            </a:extLst>
          </p:cNvPr>
          <p:cNvSpPr/>
          <p:nvPr/>
        </p:nvSpPr>
        <p:spPr>
          <a:xfrm>
            <a:off x="10604630" y="712134"/>
            <a:ext cx="900997" cy="900997"/>
          </a:xfrm>
          <a:prstGeom prst="ellipse">
            <a:avLst/>
          </a:prstGeom>
          <a:solidFill>
            <a:srgbClr val="39455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Picture 16">
            <a:extLst>
              <a:ext uri="{FF2B5EF4-FFF2-40B4-BE49-F238E27FC236}">
                <a16:creationId xmlns:a16="http://schemas.microsoft.com/office/drawing/2014/main" id="{5BCE99D9-251B-47B0-80CC-0AB4529BEB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3800" y="869082"/>
            <a:ext cx="588575" cy="59719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52" name="Group 21">
            <a:extLst>
              <a:ext uri="{FF2B5EF4-FFF2-40B4-BE49-F238E27FC236}">
                <a16:creationId xmlns:a16="http://schemas.microsoft.com/office/drawing/2014/main" id="{841406D0-9B78-4B69-ABC9-05A40A4C639C}"/>
              </a:ext>
            </a:extLst>
          </p:cNvPr>
          <p:cNvGrpSpPr/>
          <p:nvPr/>
        </p:nvGrpSpPr>
        <p:grpSpPr>
          <a:xfrm>
            <a:off x="9834887" y="2698094"/>
            <a:ext cx="2003394" cy="805723"/>
            <a:chOff x="-127609" y="2673130"/>
            <a:chExt cx="2003394" cy="805723"/>
          </a:xfrm>
        </p:grpSpPr>
        <p:sp>
          <p:nvSpPr>
            <p:cNvPr id="53" name="TextBox 35">
              <a:extLst>
                <a:ext uri="{FF2B5EF4-FFF2-40B4-BE49-F238E27FC236}">
                  <a16:creationId xmlns:a16="http://schemas.microsoft.com/office/drawing/2014/main" id="{BC81750F-28A6-407E-93EE-0E1F964AB942}"/>
                </a:ext>
              </a:extLst>
            </p:cNvPr>
            <p:cNvSpPr txBox="1"/>
            <p:nvPr/>
          </p:nvSpPr>
          <p:spPr>
            <a:xfrm>
              <a:off x="850854" y="2673130"/>
              <a:ext cx="184731" cy="369332"/>
            </a:xfrm>
            <a:prstGeom prst="rect">
              <a:avLst/>
            </a:prstGeom>
            <a:noFill/>
          </p:spPr>
          <p:txBody>
            <a:bodyPr wrap="none" rtlCol="0">
              <a:spAutoFit/>
            </a:bodyPr>
            <a:lstStyle/>
            <a:p>
              <a:pPr algn="ctr"/>
              <a:endParaRPr lang="en-US" dirty="0">
                <a:solidFill>
                  <a:srgbClr val="00FFFF"/>
                </a:solidFill>
                <a:latin typeface="Oswald" panose="02000503000000000000" pitchFamily="2" charset="0"/>
              </a:endParaRPr>
            </a:p>
          </p:txBody>
        </p:sp>
        <p:sp>
          <p:nvSpPr>
            <p:cNvPr id="54" name="TextBox 36">
              <a:extLst>
                <a:ext uri="{FF2B5EF4-FFF2-40B4-BE49-F238E27FC236}">
                  <a16:creationId xmlns:a16="http://schemas.microsoft.com/office/drawing/2014/main" id="{6300D852-9565-4201-AB55-7B8E87730B9F}"/>
                </a:ext>
              </a:extLst>
            </p:cNvPr>
            <p:cNvSpPr txBox="1"/>
            <p:nvPr/>
          </p:nvSpPr>
          <p:spPr>
            <a:xfrm>
              <a:off x="-127609" y="3078743"/>
              <a:ext cx="2003394" cy="400110"/>
            </a:xfrm>
            <a:prstGeom prst="rect">
              <a:avLst/>
            </a:prstGeom>
            <a:noFill/>
          </p:spPr>
          <p:txBody>
            <a:bodyPr wrap="square" rtlCol="0">
              <a:spAutoFit/>
            </a:bodyPr>
            <a:lstStyle/>
            <a:p>
              <a:pPr algn="ctr"/>
              <a:r>
                <a:rPr lang="ar-SY" sz="2000" dirty="0">
                  <a:solidFill>
                    <a:srgbClr val="33CCCC"/>
                  </a:solidFill>
                  <a:latin typeface="Helvetica" panose="020B0604020202020204" pitchFamily="34" charset="0"/>
                </a:rPr>
                <a:t>الفهم و الاستيعاب </a:t>
              </a:r>
              <a:endParaRPr lang="en-US" sz="2000" dirty="0">
                <a:solidFill>
                  <a:srgbClr val="33CCCC"/>
                </a:solidFill>
                <a:latin typeface="Helvetica" panose="020B0604020202020204" pitchFamily="34" charset="0"/>
              </a:endParaRPr>
            </a:p>
          </p:txBody>
        </p:sp>
      </p:grpSp>
      <p:sp>
        <p:nvSpPr>
          <p:cNvPr id="55" name="TextBox 1">
            <a:extLst>
              <a:ext uri="{FF2B5EF4-FFF2-40B4-BE49-F238E27FC236}">
                <a16:creationId xmlns:a16="http://schemas.microsoft.com/office/drawing/2014/main" id="{C54F66CB-3E04-4C45-996C-7E6BA81E65FE}"/>
              </a:ext>
            </a:extLst>
          </p:cNvPr>
          <p:cNvSpPr txBox="1"/>
          <p:nvPr/>
        </p:nvSpPr>
        <p:spPr>
          <a:xfrm>
            <a:off x="9962494" y="3711419"/>
            <a:ext cx="2048531" cy="1200329"/>
          </a:xfrm>
          <a:prstGeom prst="rect">
            <a:avLst/>
          </a:prstGeom>
          <a:noFill/>
          <a:effectLst>
            <a:outerShdw blurRad="88900" dist="215900" dir="1800000" sy="23000" kx="1200000" algn="br" rotWithShape="0">
              <a:prstClr val="black">
                <a:alpha val="46000"/>
              </a:prstClr>
            </a:outerShdw>
          </a:effectLst>
        </p:spPr>
        <p:txBody>
          <a:bodyPr wrap="square" rtlCol="0">
            <a:spAutoFit/>
          </a:bodyPr>
          <a:lstStyle/>
          <a:p>
            <a:pPr algn="ctr"/>
            <a:r>
              <a:rPr lang="ar-SY" sz="2400" b="1" dirty="0">
                <a:solidFill>
                  <a:srgbClr val="FF0000"/>
                </a:solidFill>
                <a:latin typeface="Oswald" panose="02000503000000000000" pitchFamily="2" charset="0"/>
              </a:rPr>
              <a:t>ثانياً</a:t>
            </a:r>
          </a:p>
          <a:p>
            <a:pPr algn="ctr"/>
            <a:r>
              <a:rPr lang="ar-SY" sz="2400" dirty="0"/>
              <a:t> </a:t>
            </a:r>
            <a:r>
              <a:rPr lang="ar-SY" sz="2400" b="1" dirty="0">
                <a:solidFill>
                  <a:srgbClr val="FFC000"/>
                </a:solidFill>
                <a:latin typeface="Oswald" panose="02000503000000000000" pitchFamily="2" charset="0"/>
              </a:rPr>
              <a:t>أنُمَيِّ لغُتَيِ:</a:t>
            </a:r>
          </a:p>
          <a:p>
            <a:pPr algn="ctr"/>
            <a:r>
              <a:rPr lang="ar-SY" sz="2400" b="1" dirty="0">
                <a:solidFill>
                  <a:srgbClr val="FFC000"/>
                </a:solidFill>
                <a:latin typeface="Oswald" panose="02000503000000000000" pitchFamily="2" charset="0"/>
              </a:rPr>
              <a:t>1</a:t>
            </a:r>
            <a:endParaRPr lang="en-US" sz="2400" b="1" dirty="0">
              <a:solidFill>
                <a:srgbClr val="FFC000"/>
              </a:solidFill>
              <a:latin typeface="Oswald" panose="02000503000000000000" pitchFamily="2" charset="0"/>
            </a:endParaRPr>
          </a:p>
        </p:txBody>
      </p:sp>
      <p:grpSp>
        <p:nvGrpSpPr>
          <p:cNvPr id="169" name="Group 168">
            <a:extLst>
              <a:ext uri="{FF2B5EF4-FFF2-40B4-BE49-F238E27FC236}">
                <a16:creationId xmlns:a16="http://schemas.microsoft.com/office/drawing/2014/main" id="{015C4F55-A2FF-4BA8-ABF0-9C4EB38A5684}"/>
              </a:ext>
            </a:extLst>
          </p:cNvPr>
          <p:cNvGrpSpPr/>
          <p:nvPr/>
        </p:nvGrpSpPr>
        <p:grpSpPr>
          <a:xfrm>
            <a:off x="1437352" y="5560383"/>
            <a:ext cx="3760301" cy="674837"/>
            <a:chOff x="1437352" y="4595183"/>
            <a:chExt cx="3760301" cy="674837"/>
          </a:xfrm>
        </p:grpSpPr>
        <p:sp>
          <p:nvSpPr>
            <p:cNvPr id="170" name="Freeform: Shape 169">
              <a:extLst>
                <a:ext uri="{FF2B5EF4-FFF2-40B4-BE49-F238E27FC236}">
                  <a16:creationId xmlns:a16="http://schemas.microsoft.com/office/drawing/2014/main" id="{C7998B24-881A-4540-905A-00C8FBE9D26D}"/>
                </a:ext>
              </a:extLst>
            </p:cNvPr>
            <p:cNvSpPr/>
            <p:nvPr/>
          </p:nvSpPr>
          <p:spPr>
            <a:xfrm flipV="1">
              <a:off x="1437352" y="4595183"/>
              <a:ext cx="2761971"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solidFill>
              <a:schemeClr val="accent2">
                <a:lumMod val="75000"/>
              </a:schemeClr>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a:extLst>
                <a:ext uri="{FF2B5EF4-FFF2-40B4-BE49-F238E27FC236}">
                  <a16:creationId xmlns:a16="http://schemas.microsoft.com/office/drawing/2014/main" id="{1B670A51-11A0-43BF-8CE8-C88C06CEA20C}"/>
                </a:ext>
              </a:extLst>
            </p:cNvPr>
            <p:cNvSpPr txBox="1"/>
            <p:nvPr/>
          </p:nvSpPr>
          <p:spPr>
            <a:xfrm>
              <a:off x="1868397" y="4869910"/>
              <a:ext cx="3329256" cy="400110"/>
            </a:xfrm>
            <a:prstGeom prst="rect">
              <a:avLst/>
            </a:prstGeom>
            <a:noFill/>
          </p:spPr>
          <p:txBody>
            <a:bodyPr wrap="square" rtlCol="0">
              <a:spAutoFit/>
            </a:bodyPr>
            <a:lstStyle/>
            <a:p>
              <a:r>
                <a:rPr lang="ar-SY"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استعداداً لإقلاع الطائرة</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72" name="TextBox 171">
            <a:extLst>
              <a:ext uri="{FF2B5EF4-FFF2-40B4-BE49-F238E27FC236}">
                <a16:creationId xmlns:a16="http://schemas.microsoft.com/office/drawing/2014/main" id="{E4D27CB8-F2A0-41FE-9B26-A7B4B22E2A74}"/>
              </a:ext>
            </a:extLst>
          </p:cNvPr>
          <p:cNvSpPr txBox="1"/>
          <p:nvPr/>
        </p:nvSpPr>
        <p:spPr>
          <a:xfrm>
            <a:off x="1337029" y="5242928"/>
            <a:ext cx="653143"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p>
        </p:txBody>
      </p:sp>
      <p:grpSp>
        <p:nvGrpSpPr>
          <p:cNvPr id="173" name="Group 172">
            <a:extLst>
              <a:ext uri="{FF2B5EF4-FFF2-40B4-BE49-F238E27FC236}">
                <a16:creationId xmlns:a16="http://schemas.microsoft.com/office/drawing/2014/main" id="{7B685396-1822-46C4-A058-4E2F222117C9}"/>
              </a:ext>
            </a:extLst>
          </p:cNvPr>
          <p:cNvGrpSpPr/>
          <p:nvPr/>
        </p:nvGrpSpPr>
        <p:grpSpPr>
          <a:xfrm>
            <a:off x="6187528" y="5570145"/>
            <a:ext cx="2811187" cy="665073"/>
            <a:chOff x="7425778" y="4604945"/>
            <a:chExt cx="2811187" cy="665073"/>
          </a:xfrm>
          <a:solidFill>
            <a:srgbClr val="FF0000"/>
          </a:solidFill>
        </p:grpSpPr>
        <p:sp>
          <p:nvSpPr>
            <p:cNvPr id="174" name="Freeform: Shape 173">
              <a:extLst>
                <a:ext uri="{FF2B5EF4-FFF2-40B4-BE49-F238E27FC236}">
                  <a16:creationId xmlns:a16="http://schemas.microsoft.com/office/drawing/2014/main" id="{37C12BA7-FAC3-4847-A82B-32DF53C18F29}"/>
                </a:ext>
              </a:extLst>
            </p:cNvPr>
            <p:cNvSpPr/>
            <p:nvPr/>
          </p:nvSpPr>
          <p:spPr>
            <a:xfrm flipV="1">
              <a:off x="7526101" y="4604945"/>
              <a:ext cx="2710864" cy="635091"/>
            </a:xfrm>
            <a:custGeom>
              <a:avLst/>
              <a:gdLst>
                <a:gd name="connsiteX0" fmla="*/ 314185 w 3126929"/>
                <a:gd name="connsiteY0" fmla="*/ 0 h 727424"/>
                <a:gd name="connsiteX1" fmla="*/ 3126929 w 3126929"/>
                <a:gd name="connsiteY1" fmla="*/ 0 h 727424"/>
                <a:gd name="connsiteX2" fmla="*/ 3126929 w 3126929"/>
                <a:gd name="connsiteY2" fmla="*/ 413239 h 727424"/>
                <a:gd name="connsiteX3" fmla="*/ 314185 w 3126929"/>
                <a:gd name="connsiteY3" fmla="*/ 413239 h 727424"/>
                <a:gd name="connsiteX4" fmla="*/ 0 w 3126929"/>
                <a:gd name="connsiteY4" fmla="*/ 727424 h 727424"/>
                <a:gd name="connsiteX5" fmla="*/ 0 w 3126929"/>
                <a:gd name="connsiteY5" fmla="*/ 314185 h 727424"/>
                <a:gd name="connsiteX6" fmla="*/ 314185 w 3126929"/>
                <a:gd name="connsiteY6" fmla="*/ 0 h 72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6929" h="727424">
                  <a:moveTo>
                    <a:pt x="314185" y="0"/>
                  </a:moveTo>
                  <a:lnTo>
                    <a:pt x="3126929" y="0"/>
                  </a:lnTo>
                  <a:lnTo>
                    <a:pt x="3126929" y="413239"/>
                  </a:lnTo>
                  <a:lnTo>
                    <a:pt x="314185" y="413239"/>
                  </a:lnTo>
                  <a:cubicBezTo>
                    <a:pt x="140665" y="413239"/>
                    <a:pt x="0" y="553904"/>
                    <a:pt x="0" y="727424"/>
                  </a:cubicBezTo>
                  <a:lnTo>
                    <a:pt x="0" y="314185"/>
                  </a:lnTo>
                  <a:cubicBezTo>
                    <a:pt x="0" y="140665"/>
                    <a:pt x="140665" y="0"/>
                    <a:pt x="314185" y="0"/>
                  </a:cubicBezTo>
                  <a:close/>
                </a:path>
              </a:pathLst>
            </a:custGeom>
            <a:grp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xtBox 174">
              <a:extLst>
                <a:ext uri="{FF2B5EF4-FFF2-40B4-BE49-F238E27FC236}">
                  <a16:creationId xmlns:a16="http://schemas.microsoft.com/office/drawing/2014/main" id="{293D30C3-CB07-43E9-89FF-960F1B0C7E36}"/>
                </a:ext>
              </a:extLst>
            </p:cNvPr>
            <p:cNvSpPr txBox="1"/>
            <p:nvPr/>
          </p:nvSpPr>
          <p:spPr>
            <a:xfrm>
              <a:off x="7425778" y="4869908"/>
              <a:ext cx="2710864" cy="400110"/>
            </a:xfrm>
            <a:prstGeom prst="rect">
              <a:avLst/>
            </a:prstGeom>
            <a:noFill/>
          </p:spPr>
          <p:txBody>
            <a:bodyPr wrap="square" rtlCol="0">
              <a:spAutoFit/>
            </a:bodyPr>
            <a:lstStyle/>
            <a:p>
              <a:pPr algn="r"/>
              <a:r>
                <a:rPr lang="ar-SY"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انطلاق الطائرة و ارتفاعها </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76" name="TextBox 175">
            <a:extLst>
              <a:ext uri="{FF2B5EF4-FFF2-40B4-BE49-F238E27FC236}">
                <a16:creationId xmlns:a16="http://schemas.microsoft.com/office/drawing/2014/main" id="{D2891335-06D7-4A05-B224-FF053C79D409}"/>
              </a:ext>
            </a:extLst>
          </p:cNvPr>
          <p:cNvSpPr txBox="1"/>
          <p:nvPr/>
        </p:nvSpPr>
        <p:spPr>
          <a:xfrm>
            <a:off x="6187528" y="5252689"/>
            <a:ext cx="653143"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177" name="Freeform: Shape 34">
            <a:extLst>
              <a:ext uri="{FF2B5EF4-FFF2-40B4-BE49-F238E27FC236}">
                <a16:creationId xmlns:a16="http://schemas.microsoft.com/office/drawing/2014/main" id="{414665F8-6F99-4EA7-8CAE-E38ED2F310AD}"/>
              </a:ext>
            </a:extLst>
          </p:cNvPr>
          <p:cNvSpPr/>
          <p:nvPr/>
        </p:nvSpPr>
        <p:spPr>
          <a:xfrm rot="2691889" flipH="1">
            <a:off x="4139443" y="3747904"/>
            <a:ext cx="2598407" cy="386751"/>
          </a:xfrm>
          <a:custGeom>
            <a:avLst/>
            <a:gdLst>
              <a:gd name="connsiteX0" fmla="*/ 1682118 w 1682118"/>
              <a:gd name="connsiteY0" fmla="*/ 44490 h 1495632"/>
              <a:gd name="connsiteX1" fmla="*/ 1102845 w 1682118"/>
              <a:gd name="connsiteY1" fmla="*/ 108276 h 1495632"/>
              <a:gd name="connsiteX2" fmla="*/ 913468 w 1682118"/>
              <a:gd name="connsiteY2" fmla="*/ 985340 h 1495632"/>
              <a:gd name="connsiteX3" fmla="*/ 256216 w 1682118"/>
              <a:gd name="connsiteY3" fmla="*/ 1272380 h 1495632"/>
              <a:gd name="connsiteX4" fmla="*/ 0 w 1682118"/>
              <a:gd name="connsiteY4" fmla="*/ 1495632 h 1495632"/>
              <a:gd name="connsiteX0" fmla="*/ 1682118 w 1682118"/>
              <a:gd name="connsiteY0" fmla="*/ 15462 h 1466604"/>
              <a:gd name="connsiteX1" fmla="*/ 1102845 w 1682118"/>
              <a:gd name="connsiteY1" fmla="*/ 79248 h 1466604"/>
              <a:gd name="connsiteX2" fmla="*/ 759408 w 1682118"/>
              <a:gd name="connsiteY2" fmla="*/ 1122256 h 1466604"/>
              <a:gd name="connsiteX3" fmla="*/ 256216 w 1682118"/>
              <a:gd name="connsiteY3" fmla="*/ 1243352 h 1466604"/>
              <a:gd name="connsiteX4" fmla="*/ 0 w 1682118"/>
              <a:gd name="connsiteY4" fmla="*/ 1466604 h 1466604"/>
              <a:gd name="connsiteX0" fmla="*/ 1682118 w 1682118"/>
              <a:gd name="connsiteY0" fmla="*/ 134959 h 1586101"/>
              <a:gd name="connsiteX1" fmla="*/ 1228006 w 1682118"/>
              <a:gd name="connsiteY1" fmla="*/ 33193 h 1586101"/>
              <a:gd name="connsiteX2" fmla="*/ 759408 w 1682118"/>
              <a:gd name="connsiteY2" fmla="*/ 1241753 h 1586101"/>
              <a:gd name="connsiteX3" fmla="*/ 256216 w 1682118"/>
              <a:gd name="connsiteY3" fmla="*/ 1362849 h 1586101"/>
              <a:gd name="connsiteX4" fmla="*/ 0 w 1682118"/>
              <a:gd name="connsiteY4" fmla="*/ 1586101 h 1586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2118" h="1586101" extrusionOk="0">
                <a:moveTo>
                  <a:pt x="1682118" y="134959"/>
                </a:moveTo>
                <a:cubicBezTo>
                  <a:pt x="1482769" y="120883"/>
                  <a:pt x="1354576" y="-76874"/>
                  <a:pt x="1228006" y="33193"/>
                </a:cubicBezTo>
                <a:cubicBezTo>
                  <a:pt x="1049632" y="231687"/>
                  <a:pt x="921373" y="1020144"/>
                  <a:pt x="759408" y="1241753"/>
                </a:cubicBezTo>
                <a:cubicBezTo>
                  <a:pt x="597443" y="1463362"/>
                  <a:pt x="423522" y="1253085"/>
                  <a:pt x="256216" y="1362849"/>
                </a:cubicBezTo>
                <a:cubicBezTo>
                  <a:pt x="80127" y="1444843"/>
                  <a:pt x="53817" y="1525787"/>
                  <a:pt x="0" y="1586101"/>
                </a:cubicBezTo>
              </a:path>
            </a:pathLst>
          </a:custGeom>
          <a:noFill/>
          <a:ln w="38100">
            <a:solidFill>
              <a:srgbClr val="FF0000"/>
            </a:solidFill>
            <a:prstDash val="sysDash"/>
            <a:tailEnd type="arrow"/>
            <a:extLst>
              <a:ext uri="{C807C97D-BFC1-408E-A445-0C87EB9F89A2}">
                <ask:lineSketchStyleProps xmlns:ask="http://schemas.microsoft.com/office/drawing/2018/sketchyshapes" sd="1766017333">
                  <a:custGeom>
                    <a:avLst/>
                    <a:gdLst>
                      <a:gd name="connsiteX0" fmla="*/ 2598407 w 2598407"/>
                      <a:gd name="connsiteY0" fmla="*/ 32908 h 386751"/>
                      <a:gd name="connsiteX1" fmla="*/ 1896929 w 2598407"/>
                      <a:gd name="connsiteY1" fmla="*/ 8093 h 386751"/>
                      <a:gd name="connsiteX2" fmla="*/ 1173075 w 2598407"/>
                      <a:gd name="connsiteY2" fmla="*/ 302786 h 386751"/>
                      <a:gd name="connsiteX3" fmla="*/ 395782 w 2598407"/>
                      <a:gd name="connsiteY3" fmla="*/ 332313 h 386751"/>
                      <a:gd name="connsiteX4" fmla="*/ 0 w 2598407"/>
                      <a:gd name="connsiteY4" fmla="*/ 386751 h 38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407" h="386751" extrusionOk="0">
                        <a:moveTo>
                          <a:pt x="2598407" y="32908"/>
                        </a:moveTo>
                        <a:cubicBezTo>
                          <a:pt x="2321300" y="67597"/>
                          <a:pt x="2092266" y="-13297"/>
                          <a:pt x="1896929" y="8093"/>
                        </a:cubicBezTo>
                        <a:cubicBezTo>
                          <a:pt x="1579663" y="91100"/>
                          <a:pt x="1387241" y="314062"/>
                          <a:pt x="1173075" y="302786"/>
                        </a:cubicBezTo>
                        <a:cubicBezTo>
                          <a:pt x="891494" y="383684"/>
                          <a:pt x="665992" y="286239"/>
                          <a:pt x="395782" y="332313"/>
                        </a:cubicBezTo>
                        <a:cubicBezTo>
                          <a:pt x="118720" y="351659"/>
                          <a:pt x="84181" y="377074"/>
                          <a:pt x="0" y="386751"/>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Freeform: Shape 34">
            <a:extLst>
              <a:ext uri="{FF2B5EF4-FFF2-40B4-BE49-F238E27FC236}">
                <a16:creationId xmlns:a16="http://schemas.microsoft.com/office/drawing/2014/main" id="{67C1EA1A-77A2-47CB-AEBC-F35E85A09F74}"/>
              </a:ext>
            </a:extLst>
          </p:cNvPr>
          <p:cNvSpPr/>
          <p:nvPr/>
        </p:nvSpPr>
        <p:spPr>
          <a:xfrm rot="2691889" flipH="1" flipV="1">
            <a:off x="3419603" y="4686508"/>
            <a:ext cx="3096789" cy="555590"/>
          </a:xfrm>
          <a:custGeom>
            <a:avLst/>
            <a:gdLst>
              <a:gd name="connsiteX0" fmla="*/ 1682118 w 1682118"/>
              <a:gd name="connsiteY0" fmla="*/ 44490 h 1495632"/>
              <a:gd name="connsiteX1" fmla="*/ 1102845 w 1682118"/>
              <a:gd name="connsiteY1" fmla="*/ 108276 h 1495632"/>
              <a:gd name="connsiteX2" fmla="*/ 913468 w 1682118"/>
              <a:gd name="connsiteY2" fmla="*/ 985340 h 1495632"/>
              <a:gd name="connsiteX3" fmla="*/ 256216 w 1682118"/>
              <a:gd name="connsiteY3" fmla="*/ 1272380 h 1495632"/>
              <a:gd name="connsiteX4" fmla="*/ 0 w 1682118"/>
              <a:gd name="connsiteY4" fmla="*/ 1495632 h 1495632"/>
              <a:gd name="connsiteX0" fmla="*/ 1682118 w 1682118"/>
              <a:gd name="connsiteY0" fmla="*/ 15462 h 2038582"/>
              <a:gd name="connsiteX1" fmla="*/ 1102845 w 1682118"/>
              <a:gd name="connsiteY1" fmla="*/ 79248 h 2038582"/>
              <a:gd name="connsiteX2" fmla="*/ 810843 w 1682118"/>
              <a:gd name="connsiteY2" fmla="*/ 2008694 h 2038582"/>
              <a:gd name="connsiteX3" fmla="*/ 256216 w 1682118"/>
              <a:gd name="connsiteY3" fmla="*/ 1243352 h 2038582"/>
              <a:gd name="connsiteX4" fmla="*/ 0 w 1682118"/>
              <a:gd name="connsiteY4" fmla="*/ 1466604 h 2038582"/>
              <a:gd name="connsiteX0" fmla="*/ 1682118 w 1682118"/>
              <a:gd name="connsiteY0" fmla="*/ 2098 h 2015860"/>
              <a:gd name="connsiteX1" fmla="*/ 1208266 w 1682118"/>
              <a:gd name="connsiteY1" fmla="*/ 155503 h 2015860"/>
              <a:gd name="connsiteX2" fmla="*/ 810843 w 1682118"/>
              <a:gd name="connsiteY2" fmla="*/ 1995330 h 2015860"/>
              <a:gd name="connsiteX3" fmla="*/ 256216 w 1682118"/>
              <a:gd name="connsiteY3" fmla="*/ 1229988 h 2015860"/>
              <a:gd name="connsiteX4" fmla="*/ 0 w 1682118"/>
              <a:gd name="connsiteY4" fmla="*/ 1453240 h 2015860"/>
              <a:gd name="connsiteX0" fmla="*/ 2026217 w 2026217"/>
              <a:gd name="connsiteY0" fmla="*/ 10 h 12154560"/>
              <a:gd name="connsiteX1" fmla="*/ 1208266 w 2026217"/>
              <a:gd name="connsiteY1" fmla="*/ 10294203 h 12154560"/>
              <a:gd name="connsiteX2" fmla="*/ 810843 w 2026217"/>
              <a:gd name="connsiteY2" fmla="*/ 12134030 h 12154560"/>
              <a:gd name="connsiteX3" fmla="*/ 256216 w 2026217"/>
              <a:gd name="connsiteY3" fmla="*/ 11368688 h 12154560"/>
              <a:gd name="connsiteX4" fmla="*/ 0 w 2026217"/>
              <a:gd name="connsiteY4" fmla="*/ 11591940 h 12154560"/>
              <a:gd name="connsiteX0" fmla="*/ 2026217 w 2026217"/>
              <a:gd name="connsiteY0" fmla="*/ 31 h 12426796"/>
              <a:gd name="connsiteX1" fmla="*/ 1092135 w 2026217"/>
              <a:gd name="connsiteY1" fmla="*/ 5397662 h 12426796"/>
              <a:gd name="connsiteX2" fmla="*/ 810843 w 2026217"/>
              <a:gd name="connsiteY2" fmla="*/ 12134051 h 12426796"/>
              <a:gd name="connsiteX3" fmla="*/ 256216 w 2026217"/>
              <a:gd name="connsiteY3" fmla="*/ 11368709 h 12426796"/>
              <a:gd name="connsiteX4" fmla="*/ 0 w 2026217"/>
              <a:gd name="connsiteY4" fmla="*/ 11591961 h 12426796"/>
              <a:gd name="connsiteX0" fmla="*/ 2026217 w 2026217"/>
              <a:gd name="connsiteY0" fmla="*/ 31 h 11591956"/>
              <a:gd name="connsiteX1" fmla="*/ 1092135 w 2026217"/>
              <a:gd name="connsiteY1" fmla="*/ 5397662 h 11591956"/>
              <a:gd name="connsiteX2" fmla="*/ 755793 w 2026217"/>
              <a:gd name="connsiteY2" fmla="*/ 10370308 h 11591956"/>
              <a:gd name="connsiteX3" fmla="*/ 256216 w 2026217"/>
              <a:gd name="connsiteY3" fmla="*/ 11368709 h 11591956"/>
              <a:gd name="connsiteX4" fmla="*/ 0 w 2026217"/>
              <a:gd name="connsiteY4" fmla="*/ 11591961 h 11591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217" h="11591956" extrusionOk="0">
                <a:moveTo>
                  <a:pt x="2026217" y="31"/>
                </a:moveTo>
                <a:cubicBezTo>
                  <a:pt x="1826868" y="-14045"/>
                  <a:pt x="1218705" y="5287595"/>
                  <a:pt x="1092135" y="5397662"/>
                </a:cubicBezTo>
                <a:cubicBezTo>
                  <a:pt x="913761" y="5596156"/>
                  <a:pt x="895113" y="9375134"/>
                  <a:pt x="755793" y="10370308"/>
                </a:cubicBezTo>
                <a:cubicBezTo>
                  <a:pt x="616473" y="11365483"/>
                  <a:pt x="423522" y="11258945"/>
                  <a:pt x="256216" y="11368709"/>
                </a:cubicBezTo>
                <a:cubicBezTo>
                  <a:pt x="80127" y="11450703"/>
                  <a:pt x="53817" y="11531647"/>
                  <a:pt x="0" y="11591961"/>
                </a:cubicBezTo>
              </a:path>
            </a:pathLst>
          </a:custGeom>
          <a:noFill/>
          <a:ln w="38100">
            <a:solidFill>
              <a:srgbClr val="FF0000"/>
            </a:solidFill>
            <a:prstDash val="sysDash"/>
            <a:tailEnd type="arrow"/>
            <a:extLst>
              <a:ext uri="{C807C97D-BFC1-408E-A445-0C87EB9F89A2}">
                <ask:lineSketchStyleProps xmlns:ask="http://schemas.microsoft.com/office/drawing/2018/sketchyshapes" sd="1766017333">
                  <a:custGeom>
                    <a:avLst/>
                    <a:gdLst>
                      <a:gd name="connsiteX0" fmla="*/ 3096789 w 3096789"/>
                      <a:gd name="connsiteY0" fmla="*/ 1 h 555590"/>
                      <a:gd name="connsiteX1" fmla="*/ 1669175 w 3096789"/>
                      <a:gd name="connsiteY1" fmla="*/ 258704 h 555590"/>
                      <a:gd name="connsiteX2" fmla="*/ 1155123 w 3096789"/>
                      <a:gd name="connsiteY2" fmla="*/ 497037 h 555590"/>
                      <a:gd name="connsiteX3" fmla="*/ 391590 w 3096789"/>
                      <a:gd name="connsiteY3" fmla="*/ 544890 h 555590"/>
                      <a:gd name="connsiteX4" fmla="*/ 0 w 3096789"/>
                      <a:gd name="connsiteY4" fmla="*/ 555590 h 555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789" h="555590" extrusionOk="0">
                        <a:moveTo>
                          <a:pt x="3096789" y="1"/>
                        </a:moveTo>
                        <a:cubicBezTo>
                          <a:pt x="2797052" y="5435"/>
                          <a:pt x="1861281" y="294047"/>
                          <a:pt x="1669175" y="258704"/>
                        </a:cubicBezTo>
                        <a:cubicBezTo>
                          <a:pt x="1378452" y="283230"/>
                          <a:pt x="1352851" y="476902"/>
                          <a:pt x="1155123" y="497037"/>
                        </a:cubicBezTo>
                        <a:cubicBezTo>
                          <a:pt x="893132" y="586718"/>
                          <a:pt x="681094" y="484169"/>
                          <a:pt x="391590" y="544890"/>
                        </a:cubicBezTo>
                        <a:cubicBezTo>
                          <a:pt x="121300" y="548670"/>
                          <a:pt x="84306" y="562553"/>
                          <a:pt x="0" y="555590"/>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Freeform: Shape 34">
            <a:extLst>
              <a:ext uri="{FF2B5EF4-FFF2-40B4-BE49-F238E27FC236}">
                <a16:creationId xmlns:a16="http://schemas.microsoft.com/office/drawing/2014/main" id="{0F0941FF-79F8-4386-A4E8-1340BEB7CB99}"/>
              </a:ext>
            </a:extLst>
          </p:cNvPr>
          <p:cNvSpPr/>
          <p:nvPr/>
        </p:nvSpPr>
        <p:spPr>
          <a:xfrm rot="2691889" flipH="1" flipV="1">
            <a:off x="4600505" y="2012705"/>
            <a:ext cx="462847" cy="3738324"/>
          </a:xfrm>
          <a:custGeom>
            <a:avLst/>
            <a:gdLst>
              <a:gd name="connsiteX0" fmla="*/ 1682118 w 1682118"/>
              <a:gd name="connsiteY0" fmla="*/ 44490 h 1495632"/>
              <a:gd name="connsiteX1" fmla="*/ 1102845 w 1682118"/>
              <a:gd name="connsiteY1" fmla="*/ 108276 h 1495632"/>
              <a:gd name="connsiteX2" fmla="*/ 913468 w 1682118"/>
              <a:gd name="connsiteY2" fmla="*/ 985340 h 1495632"/>
              <a:gd name="connsiteX3" fmla="*/ 256216 w 1682118"/>
              <a:gd name="connsiteY3" fmla="*/ 1272380 h 1495632"/>
              <a:gd name="connsiteX4" fmla="*/ 0 w 1682118"/>
              <a:gd name="connsiteY4" fmla="*/ 1495632 h 1495632"/>
              <a:gd name="connsiteX0" fmla="*/ 1682118 w 2305998"/>
              <a:gd name="connsiteY0" fmla="*/ 15462 h 1466604"/>
              <a:gd name="connsiteX1" fmla="*/ 1102845 w 2305998"/>
              <a:gd name="connsiteY1" fmla="*/ 79248 h 1466604"/>
              <a:gd name="connsiteX2" fmla="*/ 2299103 w 2305998"/>
              <a:gd name="connsiteY2" fmla="*/ 856089 h 1466604"/>
              <a:gd name="connsiteX3" fmla="*/ 256216 w 2305998"/>
              <a:gd name="connsiteY3" fmla="*/ 1243352 h 1466604"/>
              <a:gd name="connsiteX4" fmla="*/ 0 w 2305998"/>
              <a:gd name="connsiteY4" fmla="*/ 1466604 h 1466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5998" h="1466604" extrusionOk="0">
                <a:moveTo>
                  <a:pt x="1682118" y="15462"/>
                </a:moveTo>
                <a:cubicBezTo>
                  <a:pt x="1482769" y="1386"/>
                  <a:pt x="1229415" y="-30819"/>
                  <a:pt x="1102845" y="79248"/>
                </a:cubicBezTo>
                <a:cubicBezTo>
                  <a:pt x="924471" y="277742"/>
                  <a:pt x="2419352" y="699884"/>
                  <a:pt x="2299103" y="856089"/>
                </a:cubicBezTo>
                <a:cubicBezTo>
                  <a:pt x="2124564" y="1078717"/>
                  <a:pt x="423522" y="1133588"/>
                  <a:pt x="256216" y="1243352"/>
                </a:cubicBezTo>
                <a:cubicBezTo>
                  <a:pt x="80127" y="1325346"/>
                  <a:pt x="53817" y="1406290"/>
                  <a:pt x="0" y="1466604"/>
                </a:cubicBezTo>
              </a:path>
            </a:pathLst>
          </a:custGeom>
          <a:noFill/>
          <a:ln w="38100">
            <a:solidFill>
              <a:srgbClr val="FF0000"/>
            </a:solidFill>
            <a:prstDash val="sysDash"/>
            <a:tailEnd type="arrow"/>
            <a:extLst>
              <a:ext uri="{C807C97D-BFC1-408E-A445-0C87EB9F89A2}">
                <ask:lineSketchStyleProps xmlns:ask="http://schemas.microsoft.com/office/drawing/2018/sketchyshapes" sd="1766017333">
                  <a:custGeom>
                    <a:avLst/>
                    <a:gdLst>
                      <a:gd name="connsiteX0" fmla="*/ 337625 w 462847"/>
                      <a:gd name="connsiteY0" fmla="*/ 39412 h 3738324"/>
                      <a:gd name="connsiteX1" fmla="*/ 221356 w 462847"/>
                      <a:gd name="connsiteY1" fmla="*/ 202000 h 3738324"/>
                      <a:gd name="connsiteX2" fmla="*/ 461463 w 462847"/>
                      <a:gd name="connsiteY2" fmla="*/ 2182141 h 3738324"/>
                      <a:gd name="connsiteX3" fmla="*/ 51426 w 462847"/>
                      <a:gd name="connsiteY3" fmla="*/ 3169262 h 3738324"/>
                      <a:gd name="connsiteX4" fmla="*/ 0 w 462847"/>
                      <a:gd name="connsiteY4" fmla="*/ 3738324 h 373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847" h="3738324" extrusionOk="0">
                        <a:moveTo>
                          <a:pt x="337625" y="39412"/>
                        </a:moveTo>
                        <a:cubicBezTo>
                          <a:pt x="309335" y="18025"/>
                          <a:pt x="246044" y="-56785"/>
                          <a:pt x="221356" y="202000"/>
                        </a:cubicBezTo>
                        <a:cubicBezTo>
                          <a:pt x="135312" y="749621"/>
                          <a:pt x="460787" y="1828962"/>
                          <a:pt x="461463" y="2182141"/>
                        </a:cubicBezTo>
                        <a:cubicBezTo>
                          <a:pt x="414761" y="2759598"/>
                          <a:pt x="124748" y="2824267"/>
                          <a:pt x="51426" y="3169262"/>
                        </a:cubicBezTo>
                        <a:cubicBezTo>
                          <a:pt x="7498" y="3377162"/>
                          <a:pt x="15110" y="3605250"/>
                          <a:pt x="0" y="3738324"/>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Freeform: Shape 34">
            <a:extLst>
              <a:ext uri="{FF2B5EF4-FFF2-40B4-BE49-F238E27FC236}">
                <a16:creationId xmlns:a16="http://schemas.microsoft.com/office/drawing/2014/main" id="{350AD41D-69E4-4A03-A31E-B8E97B27C9D9}"/>
              </a:ext>
            </a:extLst>
          </p:cNvPr>
          <p:cNvSpPr/>
          <p:nvPr/>
        </p:nvSpPr>
        <p:spPr>
          <a:xfrm rot="2691889" flipV="1">
            <a:off x="5356199" y="3555546"/>
            <a:ext cx="275036" cy="3004828"/>
          </a:xfrm>
          <a:custGeom>
            <a:avLst/>
            <a:gdLst>
              <a:gd name="connsiteX0" fmla="*/ 1682118 w 1682118"/>
              <a:gd name="connsiteY0" fmla="*/ 44490 h 1495632"/>
              <a:gd name="connsiteX1" fmla="*/ 1102845 w 1682118"/>
              <a:gd name="connsiteY1" fmla="*/ 108276 h 1495632"/>
              <a:gd name="connsiteX2" fmla="*/ 913468 w 1682118"/>
              <a:gd name="connsiteY2" fmla="*/ 985340 h 1495632"/>
              <a:gd name="connsiteX3" fmla="*/ 256216 w 1682118"/>
              <a:gd name="connsiteY3" fmla="*/ 1272380 h 1495632"/>
              <a:gd name="connsiteX4" fmla="*/ 0 w 1682118"/>
              <a:gd name="connsiteY4" fmla="*/ 1495632 h 1495632"/>
              <a:gd name="connsiteX0" fmla="*/ 6744845 w 6744845"/>
              <a:gd name="connsiteY0" fmla="*/ 15462 h 1466604"/>
              <a:gd name="connsiteX1" fmla="*/ 6165572 w 6744845"/>
              <a:gd name="connsiteY1" fmla="*/ 79248 h 1466604"/>
              <a:gd name="connsiteX2" fmla="*/ 3960 w 6744845"/>
              <a:gd name="connsiteY2" fmla="*/ 795637 h 1466604"/>
              <a:gd name="connsiteX3" fmla="*/ 5318943 w 6744845"/>
              <a:gd name="connsiteY3" fmla="*/ 1243352 h 1466604"/>
              <a:gd name="connsiteX4" fmla="*/ 5062727 w 6744845"/>
              <a:gd name="connsiteY4" fmla="*/ 1466604 h 1466604"/>
              <a:gd name="connsiteX0" fmla="*/ 1682118 w 4843554"/>
              <a:gd name="connsiteY0" fmla="*/ 15462 h 1466604"/>
              <a:gd name="connsiteX1" fmla="*/ 1102845 w 4843554"/>
              <a:gd name="connsiteY1" fmla="*/ 79248 h 1466604"/>
              <a:gd name="connsiteX2" fmla="*/ 4840937 w 4843554"/>
              <a:gd name="connsiteY2" fmla="*/ 714837 h 1466604"/>
              <a:gd name="connsiteX3" fmla="*/ 256216 w 4843554"/>
              <a:gd name="connsiteY3" fmla="*/ 1243352 h 1466604"/>
              <a:gd name="connsiteX4" fmla="*/ 0 w 4843554"/>
              <a:gd name="connsiteY4" fmla="*/ 1466604 h 1466604"/>
              <a:gd name="connsiteX0" fmla="*/ 3777159 w 6980097"/>
              <a:gd name="connsiteY0" fmla="*/ 15462 h 1466604"/>
              <a:gd name="connsiteX1" fmla="*/ 3197886 w 6980097"/>
              <a:gd name="connsiteY1" fmla="*/ 79248 h 1466604"/>
              <a:gd name="connsiteX2" fmla="*/ 6935978 w 6980097"/>
              <a:gd name="connsiteY2" fmla="*/ 714837 h 1466604"/>
              <a:gd name="connsiteX3" fmla="*/ 9557 w 6980097"/>
              <a:gd name="connsiteY3" fmla="*/ 1057407 h 1466604"/>
              <a:gd name="connsiteX4" fmla="*/ 2095041 w 6980097"/>
              <a:gd name="connsiteY4" fmla="*/ 1466604 h 1466604"/>
              <a:gd name="connsiteX0" fmla="*/ 4381 w 10138516"/>
              <a:gd name="connsiteY0" fmla="*/ 710 h 1682445"/>
              <a:gd name="connsiteX1" fmla="*/ 6356305 w 10138516"/>
              <a:gd name="connsiteY1" fmla="*/ 295089 h 1682445"/>
              <a:gd name="connsiteX2" fmla="*/ 10094397 w 10138516"/>
              <a:gd name="connsiteY2" fmla="*/ 930678 h 1682445"/>
              <a:gd name="connsiteX3" fmla="*/ 3167976 w 10138516"/>
              <a:gd name="connsiteY3" fmla="*/ 1273248 h 1682445"/>
              <a:gd name="connsiteX4" fmla="*/ 5253460 w 10138516"/>
              <a:gd name="connsiteY4" fmla="*/ 1682445 h 1682445"/>
              <a:gd name="connsiteX0" fmla="*/ 18141 w 10119274"/>
              <a:gd name="connsiteY0" fmla="*/ 580 h 1682315"/>
              <a:gd name="connsiteX1" fmla="*/ 1205836 w 10119274"/>
              <a:gd name="connsiteY1" fmla="*/ 342362 h 1682315"/>
              <a:gd name="connsiteX2" fmla="*/ 10108157 w 10119274"/>
              <a:gd name="connsiteY2" fmla="*/ 930548 h 1682315"/>
              <a:gd name="connsiteX3" fmla="*/ 3181736 w 10119274"/>
              <a:gd name="connsiteY3" fmla="*/ 1273118 h 1682315"/>
              <a:gd name="connsiteX4" fmla="*/ 5267220 w 10119274"/>
              <a:gd name="connsiteY4" fmla="*/ 1682315 h 1682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274" h="1682315" extrusionOk="0">
                <a:moveTo>
                  <a:pt x="18141" y="580"/>
                </a:moveTo>
                <a:cubicBezTo>
                  <a:pt x="-181208" y="-13496"/>
                  <a:pt x="1332406" y="232295"/>
                  <a:pt x="1205836" y="342362"/>
                </a:cubicBezTo>
                <a:cubicBezTo>
                  <a:pt x="1027462" y="540856"/>
                  <a:pt x="9778840" y="775422"/>
                  <a:pt x="10108157" y="930548"/>
                </a:cubicBezTo>
                <a:cubicBezTo>
                  <a:pt x="10437474" y="1085674"/>
                  <a:pt x="3349042" y="1163354"/>
                  <a:pt x="3181736" y="1273118"/>
                </a:cubicBezTo>
                <a:cubicBezTo>
                  <a:pt x="3005647" y="1355112"/>
                  <a:pt x="5321037" y="1622001"/>
                  <a:pt x="5267220" y="1682315"/>
                </a:cubicBezTo>
              </a:path>
            </a:pathLst>
          </a:custGeom>
          <a:noFill/>
          <a:ln w="38100">
            <a:solidFill>
              <a:srgbClr val="FF0000"/>
            </a:solidFill>
            <a:prstDash val="sysDash"/>
            <a:tailEnd type="arrow"/>
            <a:extLst>
              <a:ext uri="{C807C97D-BFC1-408E-A445-0C87EB9F89A2}">
                <ask:lineSketchStyleProps xmlns:ask="http://schemas.microsoft.com/office/drawing/2018/sketchyshapes" sd="1766017333">
                  <a:custGeom>
                    <a:avLst/>
                    <a:gdLst>
                      <a:gd name="connsiteX0" fmla="*/ 493 w 275036"/>
                      <a:gd name="connsiteY0" fmla="*/ 1035 h 3004828"/>
                      <a:gd name="connsiteX1" fmla="*/ 32773 w 275036"/>
                      <a:gd name="connsiteY1" fmla="*/ 611501 h 3004828"/>
                      <a:gd name="connsiteX2" fmla="*/ 274733 w 275036"/>
                      <a:gd name="connsiteY2" fmla="*/ 1662076 h 3004828"/>
                      <a:gd name="connsiteX3" fmla="*/ 86477 w 275036"/>
                      <a:gd name="connsiteY3" fmla="*/ 2273950 h 3004828"/>
                      <a:gd name="connsiteX4" fmla="*/ 143159 w 275036"/>
                      <a:gd name="connsiteY4" fmla="*/ 3004828 h 3004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036" h="3004828" extrusionOk="0">
                        <a:moveTo>
                          <a:pt x="493" y="1035"/>
                        </a:moveTo>
                        <a:cubicBezTo>
                          <a:pt x="7598" y="-8621"/>
                          <a:pt x="34402" y="469943"/>
                          <a:pt x="32773" y="611501"/>
                        </a:cubicBezTo>
                        <a:cubicBezTo>
                          <a:pt x="10024" y="980883"/>
                          <a:pt x="257488" y="1400040"/>
                          <a:pt x="274733" y="1662076"/>
                        </a:cubicBezTo>
                        <a:cubicBezTo>
                          <a:pt x="259202" y="1960101"/>
                          <a:pt x="97468" y="2067324"/>
                          <a:pt x="86477" y="2273950"/>
                        </a:cubicBezTo>
                        <a:cubicBezTo>
                          <a:pt x="76058" y="2419679"/>
                          <a:pt x="145798" y="2902738"/>
                          <a:pt x="143159" y="3004828"/>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289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200"/>
                                        <p:tgtEl>
                                          <p:spTgt spid="37"/>
                                        </p:tgtEl>
                                      </p:cBhvr>
                                    </p:animEffect>
                                  </p:childTnLst>
                                </p:cTn>
                              </p:par>
                            </p:childTnLst>
                          </p:cTn>
                        </p:par>
                        <p:par>
                          <p:cTn id="8" fill="hold">
                            <p:stCondLst>
                              <p:cond delay="200"/>
                            </p:stCondLst>
                            <p:childTnLst>
                              <p:par>
                                <p:cTn id="9" presetID="22" presetClass="entr" presetSubtype="1"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200"/>
                                        <p:tgtEl>
                                          <p:spTgt spid="52"/>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wipe(right)">
                                      <p:cBhvr>
                                        <p:cTn id="20" dur="500"/>
                                        <p:tgtEl>
                                          <p:spTgt spid="7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6"/>
                                        </p:tgtEl>
                                        <p:attrNameLst>
                                          <p:attrName>style.visibility</p:attrName>
                                        </p:attrNameLst>
                                      </p:cBhvr>
                                      <p:to>
                                        <p:strVal val="visible"/>
                                      </p:to>
                                    </p:set>
                                    <p:anim calcmode="lin" valueType="num">
                                      <p:cBhvr>
                                        <p:cTn id="30" dur="500" fill="hold"/>
                                        <p:tgtEl>
                                          <p:spTgt spid="136"/>
                                        </p:tgtEl>
                                        <p:attrNameLst>
                                          <p:attrName>ppt_w</p:attrName>
                                        </p:attrNameLst>
                                      </p:cBhvr>
                                      <p:tavLst>
                                        <p:tav tm="0">
                                          <p:val>
                                            <p:fltVal val="0"/>
                                          </p:val>
                                        </p:tav>
                                        <p:tav tm="100000">
                                          <p:val>
                                            <p:strVal val="#ppt_w"/>
                                          </p:val>
                                        </p:tav>
                                      </p:tavLst>
                                    </p:anim>
                                    <p:anim calcmode="lin" valueType="num">
                                      <p:cBhvr>
                                        <p:cTn id="31" dur="500" fill="hold"/>
                                        <p:tgtEl>
                                          <p:spTgt spid="136"/>
                                        </p:tgtEl>
                                        <p:attrNameLst>
                                          <p:attrName>ppt_h</p:attrName>
                                        </p:attrNameLst>
                                      </p:cBhvr>
                                      <p:tavLst>
                                        <p:tav tm="0">
                                          <p:val>
                                            <p:fltVal val="0"/>
                                          </p:val>
                                        </p:tav>
                                        <p:tav tm="100000">
                                          <p:val>
                                            <p:strVal val="#ppt_h"/>
                                          </p:val>
                                        </p:tav>
                                      </p:tavLst>
                                    </p:anim>
                                    <p:animEffect transition="in" filter="fade">
                                      <p:cBhvr>
                                        <p:cTn id="32" dur="500"/>
                                        <p:tgtEl>
                                          <p:spTgt spid="136"/>
                                        </p:tgtEl>
                                      </p:cBhvr>
                                    </p:animEffect>
                                  </p:childTnLst>
                                </p:cTn>
                              </p:par>
                            </p:childTnLst>
                          </p:cTn>
                        </p:par>
                        <p:par>
                          <p:cTn id="33" fill="hold">
                            <p:stCondLst>
                              <p:cond delay="500"/>
                            </p:stCondLst>
                            <p:childTnLst>
                              <p:par>
                                <p:cTn id="34" presetID="17" presetClass="entr" presetSubtype="8" fill="hold" nodeType="afterEffect">
                                  <p:stCondLst>
                                    <p:cond delay="0"/>
                                  </p:stCondLst>
                                  <p:childTnLst>
                                    <p:set>
                                      <p:cBhvr>
                                        <p:cTn id="35" dur="1" fill="hold">
                                          <p:stCondLst>
                                            <p:cond delay="0"/>
                                          </p:stCondLst>
                                        </p:cTn>
                                        <p:tgtEl>
                                          <p:spTgt spid="105"/>
                                        </p:tgtEl>
                                        <p:attrNameLst>
                                          <p:attrName>style.visibility</p:attrName>
                                        </p:attrNameLst>
                                      </p:cBhvr>
                                      <p:to>
                                        <p:strVal val="visible"/>
                                      </p:to>
                                    </p:set>
                                    <p:anim calcmode="lin" valueType="num">
                                      <p:cBhvr>
                                        <p:cTn id="36" dur="500" fill="hold"/>
                                        <p:tgtEl>
                                          <p:spTgt spid="105"/>
                                        </p:tgtEl>
                                        <p:attrNameLst>
                                          <p:attrName>ppt_x</p:attrName>
                                        </p:attrNameLst>
                                      </p:cBhvr>
                                      <p:tavLst>
                                        <p:tav tm="0">
                                          <p:val>
                                            <p:strVal val="#ppt_x-#ppt_w/2"/>
                                          </p:val>
                                        </p:tav>
                                        <p:tav tm="100000">
                                          <p:val>
                                            <p:strVal val="#ppt_x"/>
                                          </p:val>
                                        </p:tav>
                                      </p:tavLst>
                                    </p:anim>
                                    <p:anim calcmode="lin" valueType="num">
                                      <p:cBhvr>
                                        <p:cTn id="37" dur="500" fill="hold"/>
                                        <p:tgtEl>
                                          <p:spTgt spid="105"/>
                                        </p:tgtEl>
                                        <p:attrNameLst>
                                          <p:attrName>ppt_y</p:attrName>
                                        </p:attrNameLst>
                                      </p:cBhvr>
                                      <p:tavLst>
                                        <p:tav tm="0">
                                          <p:val>
                                            <p:strVal val="#ppt_y"/>
                                          </p:val>
                                        </p:tav>
                                        <p:tav tm="100000">
                                          <p:val>
                                            <p:strVal val="#ppt_y"/>
                                          </p:val>
                                        </p:tav>
                                      </p:tavLst>
                                    </p:anim>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41"/>
                                        </p:tgtEl>
                                        <p:attrNameLst>
                                          <p:attrName>style.visibility</p:attrName>
                                        </p:attrNameLst>
                                      </p:cBhvr>
                                      <p:to>
                                        <p:strVal val="visible"/>
                                      </p:to>
                                    </p:set>
                                    <p:anim calcmode="lin" valueType="num">
                                      <p:cBhvr>
                                        <p:cTn id="44" dur="500" fill="hold"/>
                                        <p:tgtEl>
                                          <p:spTgt spid="141"/>
                                        </p:tgtEl>
                                        <p:attrNameLst>
                                          <p:attrName>ppt_w</p:attrName>
                                        </p:attrNameLst>
                                      </p:cBhvr>
                                      <p:tavLst>
                                        <p:tav tm="0">
                                          <p:val>
                                            <p:fltVal val="0"/>
                                          </p:val>
                                        </p:tav>
                                        <p:tav tm="100000">
                                          <p:val>
                                            <p:strVal val="#ppt_w"/>
                                          </p:val>
                                        </p:tav>
                                      </p:tavLst>
                                    </p:anim>
                                    <p:anim calcmode="lin" valueType="num">
                                      <p:cBhvr>
                                        <p:cTn id="45" dur="500" fill="hold"/>
                                        <p:tgtEl>
                                          <p:spTgt spid="141"/>
                                        </p:tgtEl>
                                        <p:attrNameLst>
                                          <p:attrName>ppt_h</p:attrName>
                                        </p:attrNameLst>
                                      </p:cBhvr>
                                      <p:tavLst>
                                        <p:tav tm="0">
                                          <p:val>
                                            <p:fltVal val="0"/>
                                          </p:val>
                                        </p:tav>
                                        <p:tav tm="100000">
                                          <p:val>
                                            <p:strVal val="#ppt_h"/>
                                          </p:val>
                                        </p:tav>
                                      </p:tavLst>
                                    </p:anim>
                                    <p:animEffect transition="in" filter="fade">
                                      <p:cBhvr>
                                        <p:cTn id="46" dur="500"/>
                                        <p:tgtEl>
                                          <p:spTgt spid="141"/>
                                        </p:tgtEl>
                                      </p:cBhvr>
                                    </p:animEffect>
                                  </p:childTnLst>
                                </p:cTn>
                              </p:par>
                            </p:childTnLst>
                          </p:cTn>
                        </p:par>
                        <p:par>
                          <p:cTn id="47" fill="hold">
                            <p:stCondLst>
                              <p:cond delay="500"/>
                            </p:stCondLst>
                            <p:childTnLst>
                              <p:par>
                                <p:cTn id="48" presetID="17" presetClass="entr" presetSubtype="8" fill="hold" nodeType="afterEffect">
                                  <p:stCondLst>
                                    <p:cond delay="0"/>
                                  </p:stCondLst>
                                  <p:childTnLst>
                                    <p:set>
                                      <p:cBhvr>
                                        <p:cTn id="49" dur="1" fill="hold">
                                          <p:stCondLst>
                                            <p:cond delay="0"/>
                                          </p:stCondLst>
                                        </p:cTn>
                                        <p:tgtEl>
                                          <p:spTgt spid="138"/>
                                        </p:tgtEl>
                                        <p:attrNameLst>
                                          <p:attrName>style.visibility</p:attrName>
                                        </p:attrNameLst>
                                      </p:cBhvr>
                                      <p:to>
                                        <p:strVal val="visible"/>
                                      </p:to>
                                    </p:set>
                                    <p:anim calcmode="lin" valueType="num">
                                      <p:cBhvr>
                                        <p:cTn id="50" dur="500" fill="hold"/>
                                        <p:tgtEl>
                                          <p:spTgt spid="138"/>
                                        </p:tgtEl>
                                        <p:attrNameLst>
                                          <p:attrName>ppt_x</p:attrName>
                                        </p:attrNameLst>
                                      </p:cBhvr>
                                      <p:tavLst>
                                        <p:tav tm="0">
                                          <p:val>
                                            <p:strVal val="#ppt_x-#ppt_w/2"/>
                                          </p:val>
                                        </p:tav>
                                        <p:tav tm="100000">
                                          <p:val>
                                            <p:strVal val="#ppt_x"/>
                                          </p:val>
                                        </p:tav>
                                      </p:tavLst>
                                    </p:anim>
                                    <p:anim calcmode="lin" valueType="num">
                                      <p:cBhvr>
                                        <p:cTn id="51" dur="500" fill="hold"/>
                                        <p:tgtEl>
                                          <p:spTgt spid="138"/>
                                        </p:tgtEl>
                                        <p:attrNameLst>
                                          <p:attrName>ppt_y</p:attrName>
                                        </p:attrNameLst>
                                      </p:cBhvr>
                                      <p:tavLst>
                                        <p:tav tm="0">
                                          <p:val>
                                            <p:strVal val="#ppt_y"/>
                                          </p:val>
                                        </p:tav>
                                        <p:tav tm="100000">
                                          <p:val>
                                            <p:strVal val="#ppt_y"/>
                                          </p:val>
                                        </p:tav>
                                      </p:tavLst>
                                    </p:anim>
                                    <p:anim calcmode="lin" valueType="num">
                                      <p:cBhvr>
                                        <p:cTn id="52" dur="500" fill="hold"/>
                                        <p:tgtEl>
                                          <p:spTgt spid="138"/>
                                        </p:tgtEl>
                                        <p:attrNameLst>
                                          <p:attrName>ppt_w</p:attrName>
                                        </p:attrNameLst>
                                      </p:cBhvr>
                                      <p:tavLst>
                                        <p:tav tm="0">
                                          <p:val>
                                            <p:fltVal val="0"/>
                                          </p:val>
                                        </p:tav>
                                        <p:tav tm="100000">
                                          <p:val>
                                            <p:strVal val="#ppt_w"/>
                                          </p:val>
                                        </p:tav>
                                      </p:tavLst>
                                    </p:anim>
                                    <p:anim calcmode="lin" valueType="num">
                                      <p:cBhvr>
                                        <p:cTn id="53" dur="500" fill="hold"/>
                                        <p:tgtEl>
                                          <p:spTgt spid="138"/>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46"/>
                                        </p:tgtEl>
                                        <p:attrNameLst>
                                          <p:attrName>style.visibility</p:attrName>
                                        </p:attrNameLst>
                                      </p:cBhvr>
                                      <p:to>
                                        <p:strVal val="visible"/>
                                      </p:to>
                                    </p:set>
                                    <p:anim calcmode="lin" valueType="num">
                                      <p:cBhvr>
                                        <p:cTn id="58" dur="500" fill="hold"/>
                                        <p:tgtEl>
                                          <p:spTgt spid="146"/>
                                        </p:tgtEl>
                                        <p:attrNameLst>
                                          <p:attrName>ppt_w</p:attrName>
                                        </p:attrNameLst>
                                      </p:cBhvr>
                                      <p:tavLst>
                                        <p:tav tm="0">
                                          <p:val>
                                            <p:fltVal val="0"/>
                                          </p:val>
                                        </p:tav>
                                        <p:tav tm="100000">
                                          <p:val>
                                            <p:strVal val="#ppt_w"/>
                                          </p:val>
                                        </p:tav>
                                      </p:tavLst>
                                    </p:anim>
                                    <p:anim calcmode="lin" valueType="num">
                                      <p:cBhvr>
                                        <p:cTn id="59" dur="500" fill="hold"/>
                                        <p:tgtEl>
                                          <p:spTgt spid="146"/>
                                        </p:tgtEl>
                                        <p:attrNameLst>
                                          <p:attrName>ppt_h</p:attrName>
                                        </p:attrNameLst>
                                      </p:cBhvr>
                                      <p:tavLst>
                                        <p:tav tm="0">
                                          <p:val>
                                            <p:fltVal val="0"/>
                                          </p:val>
                                        </p:tav>
                                        <p:tav tm="100000">
                                          <p:val>
                                            <p:strVal val="#ppt_h"/>
                                          </p:val>
                                        </p:tav>
                                      </p:tavLst>
                                    </p:anim>
                                    <p:animEffect transition="in" filter="fade">
                                      <p:cBhvr>
                                        <p:cTn id="60" dur="500"/>
                                        <p:tgtEl>
                                          <p:spTgt spid="146"/>
                                        </p:tgtEl>
                                      </p:cBhvr>
                                    </p:animEffect>
                                  </p:childTnLst>
                                </p:cTn>
                              </p:par>
                            </p:childTnLst>
                          </p:cTn>
                        </p:par>
                        <p:par>
                          <p:cTn id="61" fill="hold">
                            <p:stCondLst>
                              <p:cond delay="500"/>
                            </p:stCondLst>
                            <p:childTnLst>
                              <p:par>
                                <p:cTn id="62" presetID="17" presetClass="entr" presetSubtype="8" fill="hold" nodeType="afterEffect">
                                  <p:stCondLst>
                                    <p:cond delay="0"/>
                                  </p:stCondLst>
                                  <p:childTnLst>
                                    <p:set>
                                      <p:cBhvr>
                                        <p:cTn id="63" dur="1" fill="hold">
                                          <p:stCondLst>
                                            <p:cond delay="0"/>
                                          </p:stCondLst>
                                        </p:cTn>
                                        <p:tgtEl>
                                          <p:spTgt spid="143"/>
                                        </p:tgtEl>
                                        <p:attrNameLst>
                                          <p:attrName>style.visibility</p:attrName>
                                        </p:attrNameLst>
                                      </p:cBhvr>
                                      <p:to>
                                        <p:strVal val="visible"/>
                                      </p:to>
                                    </p:set>
                                    <p:anim calcmode="lin" valueType="num">
                                      <p:cBhvr>
                                        <p:cTn id="64" dur="500" fill="hold"/>
                                        <p:tgtEl>
                                          <p:spTgt spid="143"/>
                                        </p:tgtEl>
                                        <p:attrNameLst>
                                          <p:attrName>ppt_x</p:attrName>
                                        </p:attrNameLst>
                                      </p:cBhvr>
                                      <p:tavLst>
                                        <p:tav tm="0">
                                          <p:val>
                                            <p:strVal val="#ppt_x-#ppt_w/2"/>
                                          </p:val>
                                        </p:tav>
                                        <p:tav tm="100000">
                                          <p:val>
                                            <p:strVal val="#ppt_x"/>
                                          </p:val>
                                        </p:tav>
                                      </p:tavLst>
                                    </p:anim>
                                    <p:anim calcmode="lin" valueType="num">
                                      <p:cBhvr>
                                        <p:cTn id="65" dur="500" fill="hold"/>
                                        <p:tgtEl>
                                          <p:spTgt spid="143"/>
                                        </p:tgtEl>
                                        <p:attrNameLst>
                                          <p:attrName>ppt_y</p:attrName>
                                        </p:attrNameLst>
                                      </p:cBhvr>
                                      <p:tavLst>
                                        <p:tav tm="0">
                                          <p:val>
                                            <p:strVal val="#ppt_y"/>
                                          </p:val>
                                        </p:tav>
                                        <p:tav tm="100000">
                                          <p:val>
                                            <p:strVal val="#ppt_y"/>
                                          </p:val>
                                        </p:tav>
                                      </p:tavLst>
                                    </p:anim>
                                    <p:anim calcmode="lin" valueType="num">
                                      <p:cBhvr>
                                        <p:cTn id="66" dur="500" fill="hold"/>
                                        <p:tgtEl>
                                          <p:spTgt spid="143"/>
                                        </p:tgtEl>
                                        <p:attrNameLst>
                                          <p:attrName>ppt_w</p:attrName>
                                        </p:attrNameLst>
                                      </p:cBhvr>
                                      <p:tavLst>
                                        <p:tav tm="0">
                                          <p:val>
                                            <p:fltVal val="0"/>
                                          </p:val>
                                        </p:tav>
                                        <p:tav tm="100000">
                                          <p:val>
                                            <p:strVal val="#ppt_w"/>
                                          </p:val>
                                        </p:tav>
                                      </p:tavLst>
                                    </p:anim>
                                    <p:anim calcmode="lin" valueType="num">
                                      <p:cBhvr>
                                        <p:cTn id="67" dur="500" fill="hold"/>
                                        <p:tgtEl>
                                          <p:spTgt spid="143"/>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172"/>
                                        </p:tgtEl>
                                        <p:attrNameLst>
                                          <p:attrName>style.visibility</p:attrName>
                                        </p:attrNameLst>
                                      </p:cBhvr>
                                      <p:to>
                                        <p:strVal val="visible"/>
                                      </p:to>
                                    </p:set>
                                    <p:anim calcmode="lin" valueType="num">
                                      <p:cBhvr>
                                        <p:cTn id="72" dur="500" fill="hold"/>
                                        <p:tgtEl>
                                          <p:spTgt spid="172"/>
                                        </p:tgtEl>
                                        <p:attrNameLst>
                                          <p:attrName>ppt_w</p:attrName>
                                        </p:attrNameLst>
                                      </p:cBhvr>
                                      <p:tavLst>
                                        <p:tav tm="0">
                                          <p:val>
                                            <p:fltVal val="0"/>
                                          </p:val>
                                        </p:tav>
                                        <p:tav tm="100000">
                                          <p:val>
                                            <p:strVal val="#ppt_w"/>
                                          </p:val>
                                        </p:tav>
                                      </p:tavLst>
                                    </p:anim>
                                    <p:anim calcmode="lin" valueType="num">
                                      <p:cBhvr>
                                        <p:cTn id="73" dur="500" fill="hold"/>
                                        <p:tgtEl>
                                          <p:spTgt spid="172"/>
                                        </p:tgtEl>
                                        <p:attrNameLst>
                                          <p:attrName>ppt_h</p:attrName>
                                        </p:attrNameLst>
                                      </p:cBhvr>
                                      <p:tavLst>
                                        <p:tav tm="0">
                                          <p:val>
                                            <p:fltVal val="0"/>
                                          </p:val>
                                        </p:tav>
                                        <p:tav tm="100000">
                                          <p:val>
                                            <p:strVal val="#ppt_h"/>
                                          </p:val>
                                        </p:tav>
                                      </p:tavLst>
                                    </p:anim>
                                    <p:animEffect transition="in" filter="fade">
                                      <p:cBhvr>
                                        <p:cTn id="74" dur="500"/>
                                        <p:tgtEl>
                                          <p:spTgt spid="172"/>
                                        </p:tgtEl>
                                      </p:cBhvr>
                                    </p:animEffect>
                                  </p:childTnLst>
                                </p:cTn>
                              </p:par>
                            </p:childTnLst>
                          </p:cTn>
                        </p:par>
                        <p:par>
                          <p:cTn id="75" fill="hold">
                            <p:stCondLst>
                              <p:cond delay="500"/>
                            </p:stCondLst>
                            <p:childTnLst>
                              <p:par>
                                <p:cTn id="76" presetID="17" presetClass="entr" presetSubtype="8" fill="hold" nodeType="afterEffect">
                                  <p:stCondLst>
                                    <p:cond delay="0"/>
                                  </p:stCondLst>
                                  <p:childTnLst>
                                    <p:set>
                                      <p:cBhvr>
                                        <p:cTn id="77" dur="1" fill="hold">
                                          <p:stCondLst>
                                            <p:cond delay="0"/>
                                          </p:stCondLst>
                                        </p:cTn>
                                        <p:tgtEl>
                                          <p:spTgt spid="169"/>
                                        </p:tgtEl>
                                        <p:attrNameLst>
                                          <p:attrName>style.visibility</p:attrName>
                                        </p:attrNameLst>
                                      </p:cBhvr>
                                      <p:to>
                                        <p:strVal val="visible"/>
                                      </p:to>
                                    </p:set>
                                    <p:anim calcmode="lin" valueType="num">
                                      <p:cBhvr>
                                        <p:cTn id="78" dur="500" fill="hold"/>
                                        <p:tgtEl>
                                          <p:spTgt spid="169"/>
                                        </p:tgtEl>
                                        <p:attrNameLst>
                                          <p:attrName>ppt_x</p:attrName>
                                        </p:attrNameLst>
                                      </p:cBhvr>
                                      <p:tavLst>
                                        <p:tav tm="0">
                                          <p:val>
                                            <p:strVal val="#ppt_x-#ppt_w/2"/>
                                          </p:val>
                                        </p:tav>
                                        <p:tav tm="100000">
                                          <p:val>
                                            <p:strVal val="#ppt_x"/>
                                          </p:val>
                                        </p:tav>
                                      </p:tavLst>
                                    </p:anim>
                                    <p:anim calcmode="lin" valueType="num">
                                      <p:cBhvr>
                                        <p:cTn id="79" dur="500" fill="hold"/>
                                        <p:tgtEl>
                                          <p:spTgt spid="169"/>
                                        </p:tgtEl>
                                        <p:attrNameLst>
                                          <p:attrName>ppt_y</p:attrName>
                                        </p:attrNameLst>
                                      </p:cBhvr>
                                      <p:tavLst>
                                        <p:tav tm="0">
                                          <p:val>
                                            <p:strVal val="#ppt_y"/>
                                          </p:val>
                                        </p:tav>
                                        <p:tav tm="100000">
                                          <p:val>
                                            <p:strVal val="#ppt_y"/>
                                          </p:val>
                                        </p:tav>
                                      </p:tavLst>
                                    </p:anim>
                                    <p:anim calcmode="lin" valueType="num">
                                      <p:cBhvr>
                                        <p:cTn id="80" dur="500" fill="hold"/>
                                        <p:tgtEl>
                                          <p:spTgt spid="169"/>
                                        </p:tgtEl>
                                        <p:attrNameLst>
                                          <p:attrName>ppt_w</p:attrName>
                                        </p:attrNameLst>
                                      </p:cBhvr>
                                      <p:tavLst>
                                        <p:tav tm="0">
                                          <p:val>
                                            <p:fltVal val="0"/>
                                          </p:val>
                                        </p:tav>
                                        <p:tav tm="100000">
                                          <p:val>
                                            <p:strVal val="#ppt_w"/>
                                          </p:val>
                                        </p:tav>
                                      </p:tavLst>
                                    </p:anim>
                                    <p:anim calcmode="lin" valueType="num">
                                      <p:cBhvr>
                                        <p:cTn id="81" dur="500" fill="hold"/>
                                        <p:tgtEl>
                                          <p:spTgt spid="169"/>
                                        </p:tgtEl>
                                        <p:attrNameLst>
                                          <p:attrName>ppt_h</p:attrName>
                                        </p:attrNameLst>
                                      </p:cBhvr>
                                      <p:tavLst>
                                        <p:tav tm="0">
                                          <p:val>
                                            <p:strVal val="#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148"/>
                                        </p:tgtEl>
                                        <p:attrNameLst>
                                          <p:attrName>style.visibility</p:attrName>
                                        </p:attrNameLst>
                                      </p:cBhvr>
                                      <p:to>
                                        <p:strVal val="visible"/>
                                      </p:to>
                                    </p:set>
                                    <p:animEffect transition="in" filter="wipe(up)">
                                      <p:cBhvr>
                                        <p:cTn id="86" dur="500"/>
                                        <p:tgtEl>
                                          <p:spTgt spid="148"/>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157"/>
                                        </p:tgtEl>
                                        <p:attrNameLst>
                                          <p:attrName>style.visibility</p:attrName>
                                        </p:attrNameLst>
                                      </p:cBhvr>
                                      <p:to>
                                        <p:strVal val="visible"/>
                                      </p:to>
                                    </p:set>
                                    <p:anim calcmode="lin" valueType="num">
                                      <p:cBhvr>
                                        <p:cTn id="91" dur="500" fill="hold"/>
                                        <p:tgtEl>
                                          <p:spTgt spid="157"/>
                                        </p:tgtEl>
                                        <p:attrNameLst>
                                          <p:attrName>ppt_w</p:attrName>
                                        </p:attrNameLst>
                                      </p:cBhvr>
                                      <p:tavLst>
                                        <p:tav tm="0">
                                          <p:val>
                                            <p:fltVal val="0"/>
                                          </p:val>
                                        </p:tav>
                                        <p:tav tm="100000">
                                          <p:val>
                                            <p:strVal val="#ppt_w"/>
                                          </p:val>
                                        </p:tav>
                                      </p:tavLst>
                                    </p:anim>
                                    <p:anim calcmode="lin" valueType="num">
                                      <p:cBhvr>
                                        <p:cTn id="92" dur="500" fill="hold"/>
                                        <p:tgtEl>
                                          <p:spTgt spid="157"/>
                                        </p:tgtEl>
                                        <p:attrNameLst>
                                          <p:attrName>ppt_h</p:attrName>
                                        </p:attrNameLst>
                                      </p:cBhvr>
                                      <p:tavLst>
                                        <p:tav tm="0">
                                          <p:val>
                                            <p:fltVal val="0"/>
                                          </p:val>
                                        </p:tav>
                                        <p:tav tm="100000">
                                          <p:val>
                                            <p:strVal val="#ppt_h"/>
                                          </p:val>
                                        </p:tav>
                                      </p:tavLst>
                                    </p:anim>
                                    <p:animEffect transition="in" filter="fade">
                                      <p:cBhvr>
                                        <p:cTn id="93" dur="500"/>
                                        <p:tgtEl>
                                          <p:spTgt spid="157"/>
                                        </p:tgtEl>
                                      </p:cBhvr>
                                    </p:animEffect>
                                  </p:childTnLst>
                                </p:cTn>
                              </p:par>
                            </p:childTnLst>
                          </p:cTn>
                        </p:par>
                        <p:par>
                          <p:cTn id="94" fill="hold">
                            <p:stCondLst>
                              <p:cond delay="500"/>
                            </p:stCondLst>
                            <p:childTnLst>
                              <p:par>
                                <p:cTn id="95" presetID="17" presetClass="entr" presetSubtype="8" fill="hold" nodeType="afterEffect">
                                  <p:stCondLst>
                                    <p:cond delay="0"/>
                                  </p:stCondLst>
                                  <p:childTnLst>
                                    <p:set>
                                      <p:cBhvr>
                                        <p:cTn id="96" dur="1" fill="hold">
                                          <p:stCondLst>
                                            <p:cond delay="0"/>
                                          </p:stCondLst>
                                        </p:cTn>
                                        <p:tgtEl>
                                          <p:spTgt spid="154"/>
                                        </p:tgtEl>
                                        <p:attrNameLst>
                                          <p:attrName>style.visibility</p:attrName>
                                        </p:attrNameLst>
                                      </p:cBhvr>
                                      <p:to>
                                        <p:strVal val="visible"/>
                                      </p:to>
                                    </p:set>
                                    <p:anim calcmode="lin" valueType="num">
                                      <p:cBhvr>
                                        <p:cTn id="97" dur="500" fill="hold"/>
                                        <p:tgtEl>
                                          <p:spTgt spid="154"/>
                                        </p:tgtEl>
                                        <p:attrNameLst>
                                          <p:attrName>ppt_x</p:attrName>
                                        </p:attrNameLst>
                                      </p:cBhvr>
                                      <p:tavLst>
                                        <p:tav tm="0">
                                          <p:val>
                                            <p:strVal val="#ppt_x-#ppt_w/2"/>
                                          </p:val>
                                        </p:tav>
                                        <p:tav tm="100000">
                                          <p:val>
                                            <p:strVal val="#ppt_x"/>
                                          </p:val>
                                        </p:tav>
                                      </p:tavLst>
                                    </p:anim>
                                    <p:anim calcmode="lin" valueType="num">
                                      <p:cBhvr>
                                        <p:cTn id="98" dur="500" fill="hold"/>
                                        <p:tgtEl>
                                          <p:spTgt spid="154"/>
                                        </p:tgtEl>
                                        <p:attrNameLst>
                                          <p:attrName>ppt_y</p:attrName>
                                        </p:attrNameLst>
                                      </p:cBhvr>
                                      <p:tavLst>
                                        <p:tav tm="0">
                                          <p:val>
                                            <p:strVal val="#ppt_y"/>
                                          </p:val>
                                        </p:tav>
                                        <p:tav tm="100000">
                                          <p:val>
                                            <p:strVal val="#ppt_y"/>
                                          </p:val>
                                        </p:tav>
                                      </p:tavLst>
                                    </p:anim>
                                    <p:anim calcmode="lin" valueType="num">
                                      <p:cBhvr>
                                        <p:cTn id="99" dur="500" fill="hold"/>
                                        <p:tgtEl>
                                          <p:spTgt spid="154"/>
                                        </p:tgtEl>
                                        <p:attrNameLst>
                                          <p:attrName>ppt_w</p:attrName>
                                        </p:attrNameLst>
                                      </p:cBhvr>
                                      <p:tavLst>
                                        <p:tav tm="0">
                                          <p:val>
                                            <p:fltVal val="0"/>
                                          </p:val>
                                        </p:tav>
                                        <p:tav tm="100000">
                                          <p:val>
                                            <p:strVal val="#ppt_w"/>
                                          </p:val>
                                        </p:tav>
                                      </p:tavLst>
                                    </p:anim>
                                    <p:anim calcmode="lin" valueType="num">
                                      <p:cBhvr>
                                        <p:cTn id="100" dur="500" fill="hold"/>
                                        <p:tgtEl>
                                          <p:spTgt spid="154"/>
                                        </p:tgtEl>
                                        <p:attrNameLst>
                                          <p:attrName>ppt_h</p:attrName>
                                        </p:attrNameLst>
                                      </p:cBhvr>
                                      <p:tavLst>
                                        <p:tav tm="0">
                                          <p:val>
                                            <p:strVal val="#ppt_h"/>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162"/>
                                        </p:tgtEl>
                                        <p:attrNameLst>
                                          <p:attrName>style.visibility</p:attrName>
                                        </p:attrNameLst>
                                      </p:cBhvr>
                                      <p:to>
                                        <p:strVal val="visible"/>
                                      </p:to>
                                    </p:set>
                                    <p:anim calcmode="lin" valueType="num">
                                      <p:cBhvr>
                                        <p:cTn id="105" dur="500" fill="hold"/>
                                        <p:tgtEl>
                                          <p:spTgt spid="162"/>
                                        </p:tgtEl>
                                        <p:attrNameLst>
                                          <p:attrName>ppt_w</p:attrName>
                                        </p:attrNameLst>
                                      </p:cBhvr>
                                      <p:tavLst>
                                        <p:tav tm="0">
                                          <p:val>
                                            <p:fltVal val="0"/>
                                          </p:val>
                                        </p:tav>
                                        <p:tav tm="100000">
                                          <p:val>
                                            <p:strVal val="#ppt_w"/>
                                          </p:val>
                                        </p:tav>
                                      </p:tavLst>
                                    </p:anim>
                                    <p:anim calcmode="lin" valueType="num">
                                      <p:cBhvr>
                                        <p:cTn id="106" dur="500" fill="hold"/>
                                        <p:tgtEl>
                                          <p:spTgt spid="162"/>
                                        </p:tgtEl>
                                        <p:attrNameLst>
                                          <p:attrName>ppt_h</p:attrName>
                                        </p:attrNameLst>
                                      </p:cBhvr>
                                      <p:tavLst>
                                        <p:tav tm="0">
                                          <p:val>
                                            <p:fltVal val="0"/>
                                          </p:val>
                                        </p:tav>
                                        <p:tav tm="100000">
                                          <p:val>
                                            <p:strVal val="#ppt_h"/>
                                          </p:val>
                                        </p:tav>
                                      </p:tavLst>
                                    </p:anim>
                                    <p:animEffect transition="in" filter="fade">
                                      <p:cBhvr>
                                        <p:cTn id="107" dur="500"/>
                                        <p:tgtEl>
                                          <p:spTgt spid="162"/>
                                        </p:tgtEl>
                                      </p:cBhvr>
                                    </p:animEffect>
                                  </p:childTnLst>
                                </p:cTn>
                              </p:par>
                            </p:childTnLst>
                          </p:cTn>
                        </p:par>
                        <p:par>
                          <p:cTn id="108" fill="hold">
                            <p:stCondLst>
                              <p:cond delay="500"/>
                            </p:stCondLst>
                            <p:childTnLst>
                              <p:par>
                                <p:cTn id="109" presetID="17" presetClass="entr" presetSubtype="8" fill="hold" nodeType="afterEffect">
                                  <p:stCondLst>
                                    <p:cond delay="0"/>
                                  </p:stCondLst>
                                  <p:childTnLst>
                                    <p:set>
                                      <p:cBhvr>
                                        <p:cTn id="110" dur="1" fill="hold">
                                          <p:stCondLst>
                                            <p:cond delay="0"/>
                                          </p:stCondLst>
                                        </p:cTn>
                                        <p:tgtEl>
                                          <p:spTgt spid="159"/>
                                        </p:tgtEl>
                                        <p:attrNameLst>
                                          <p:attrName>style.visibility</p:attrName>
                                        </p:attrNameLst>
                                      </p:cBhvr>
                                      <p:to>
                                        <p:strVal val="visible"/>
                                      </p:to>
                                    </p:set>
                                    <p:anim calcmode="lin" valueType="num">
                                      <p:cBhvr>
                                        <p:cTn id="111" dur="500" fill="hold"/>
                                        <p:tgtEl>
                                          <p:spTgt spid="159"/>
                                        </p:tgtEl>
                                        <p:attrNameLst>
                                          <p:attrName>ppt_x</p:attrName>
                                        </p:attrNameLst>
                                      </p:cBhvr>
                                      <p:tavLst>
                                        <p:tav tm="0">
                                          <p:val>
                                            <p:strVal val="#ppt_x-#ppt_w/2"/>
                                          </p:val>
                                        </p:tav>
                                        <p:tav tm="100000">
                                          <p:val>
                                            <p:strVal val="#ppt_x"/>
                                          </p:val>
                                        </p:tav>
                                      </p:tavLst>
                                    </p:anim>
                                    <p:anim calcmode="lin" valueType="num">
                                      <p:cBhvr>
                                        <p:cTn id="112" dur="500" fill="hold"/>
                                        <p:tgtEl>
                                          <p:spTgt spid="159"/>
                                        </p:tgtEl>
                                        <p:attrNameLst>
                                          <p:attrName>ppt_y</p:attrName>
                                        </p:attrNameLst>
                                      </p:cBhvr>
                                      <p:tavLst>
                                        <p:tav tm="0">
                                          <p:val>
                                            <p:strVal val="#ppt_y"/>
                                          </p:val>
                                        </p:tav>
                                        <p:tav tm="100000">
                                          <p:val>
                                            <p:strVal val="#ppt_y"/>
                                          </p:val>
                                        </p:tav>
                                      </p:tavLst>
                                    </p:anim>
                                    <p:anim calcmode="lin" valueType="num">
                                      <p:cBhvr>
                                        <p:cTn id="113" dur="500" fill="hold"/>
                                        <p:tgtEl>
                                          <p:spTgt spid="159"/>
                                        </p:tgtEl>
                                        <p:attrNameLst>
                                          <p:attrName>ppt_w</p:attrName>
                                        </p:attrNameLst>
                                      </p:cBhvr>
                                      <p:tavLst>
                                        <p:tav tm="0">
                                          <p:val>
                                            <p:fltVal val="0"/>
                                          </p:val>
                                        </p:tav>
                                        <p:tav tm="100000">
                                          <p:val>
                                            <p:strVal val="#ppt_w"/>
                                          </p:val>
                                        </p:tav>
                                      </p:tavLst>
                                    </p:anim>
                                    <p:anim calcmode="lin" valueType="num">
                                      <p:cBhvr>
                                        <p:cTn id="114" dur="500" fill="hold"/>
                                        <p:tgtEl>
                                          <p:spTgt spid="159"/>
                                        </p:tgtEl>
                                        <p:attrNameLst>
                                          <p:attrName>ppt_h</p:attrName>
                                        </p:attrNameLst>
                                      </p:cBhvr>
                                      <p:tavLst>
                                        <p:tav tm="0">
                                          <p:val>
                                            <p:strVal val="#ppt_h"/>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167"/>
                                        </p:tgtEl>
                                        <p:attrNameLst>
                                          <p:attrName>style.visibility</p:attrName>
                                        </p:attrNameLst>
                                      </p:cBhvr>
                                      <p:to>
                                        <p:strVal val="visible"/>
                                      </p:to>
                                    </p:set>
                                    <p:anim calcmode="lin" valueType="num">
                                      <p:cBhvr>
                                        <p:cTn id="119" dur="500" fill="hold"/>
                                        <p:tgtEl>
                                          <p:spTgt spid="167"/>
                                        </p:tgtEl>
                                        <p:attrNameLst>
                                          <p:attrName>ppt_w</p:attrName>
                                        </p:attrNameLst>
                                      </p:cBhvr>
                                      <p:tavLst>
                                        <p:tav tm="0">
                                          <p:val>
                                            <p:fltVal val="0"/>
                                          </p:val>
                                        </p:tav>
                                        <p:tav tm="100000">
                                          <p:val>
                                            <p:strVal val="#ppt_w"/>
                                          </p:val>
                                        </p:tav>
                                      </p:tavLst>
                                    </p:anim>
                                    <p:anim calcmode="lin" valueType="num">
                                      <p:cBhvr>
                                        <p:cTn id="120" dur="500" fill="hold"/>
                                        <p:tgtEl>
                                          <p:spTgt spid="167"/>
                                        </p:tgtEl>
                                        <p:attrNameLst>
                                          <p:attrName>ppt_h</p:attrName>
                                        </p:attrNameLst>
                                      </p:cBhvr>
                                      <p:tavLst>
                                        <p:tav tm="0">
                                          <p:val>
                                            <p:fltVal val="0"/>
                                          </p:val>
                                        </p:tav>
                                        <p:tav tm="100000">
                                          <p:val>
                                            <p:strVal val="#ppt_h"/>
                                          </p:val>
                                        </p:tav>
                                      </p:tavLst>
                                    </p:anim>
                                    <p:animEffect transition="in" filter="fade">
                                      <p:cBhvr>
                                        <p:cTn id="121" dur="500"/>
                                        <p:tgtEl>
                                          <p:spTgt spid="167"/>
                                        </p:tgtEl>
                                      </p:cBhvr>
                                    </p:animEffect>
                                  </p:childTnLst>
                                </p:cTn>
                              </p:par>
                            </p:childTnLst>
                          </p:cTn>
                        </p:par>
                        <p:par>
                          <p:cTn id="122" fill="hold">
                            <p:stCondLst>
                              <p:cond delay="500"/>
                            </p:stCondLst>
                            <p:childTnLst>
                              <p:par>
                                <p:cTn id="123" presetID="17" presetClass="entr" presetSubtype="8" fill="hold" nodeType="afterEffect">
                                  <p:stCondLst>
                                    <p:cond delay="0"/>
                                  </p:stCondLst>
                                  <p:childTnLst>
                                    <p:set>
                                      <p:cBhvr>
                                        <p:cTn id="124" dur="1" fill="hold">
                                          <p:stCondLst>
                                            <p:cond delay="0"/>
                                          </p:stCondLst>
                                        </p:cTn>
                                        <p:tgtEl>
                                          <p:spTgt spid="164"/>
                                        </p:tgtEl>
                                        <p:attrNameLst>
                                          <p:attrName>style.visibility</p:attrName>
                                        </p:attrNameLst>
                                      </p:cBhvr>
                                      <p:to>
                                        <p:strVal val="visible"/>
                                      </p:to>
                                    </p:set>
                                    <p:anim calcmode="lin" valueType="num">
                                      <p:cBhvr>
                                        <p:cTn id="125" dur="500" fill="hold"/>
                                        <p:tgtEl>
                                          <p:spTgt spid="164"/>
                                        </p:tgtEl>
                                        <p:attrNameLst>
                                          <p:attrName>ppt_x</p:attrName>
                                        </p:attrNameLst>
                                      </p:cBhvr>
                                      <p:tavLst>
                                        <p:tav tm="0">
                                          <p:val>
                                            <p:strVal val="#ppt_x-#ppt_w/2"/>
                                          </p:val>
                                        </p:tav>
                                        <p:tav tm="100000">
                                          <p:val>
                                            <p:strVal val="#ppt_x"/>
                                          </p:val>
                                        </p:tav>
                                      </p:tavLst>
                                    </p:anim>
                                    <p:anim calcmode="lin" valueType="num">
                                      <p:cBhvr>
                                        <p:cTn id="126" dur="500" fill="hold"/>
                                        <p:tgtEl>
                                          <p:spTgt spid="164"/>
                                        </p:tgtEl>
                                        <p:attrNameLst>
                                          <p:attrName>ppt_y</p:attrName>
                                        </p:attrNameLst>
                                      </p:cBhvr>
                                      <p:tavLst>
                                        <p:tav tm="0">
                                          <p:val>
                                            <p:strVal val="#ppt_y"/>
                                          </p:val>
                                        </p:tav>
                                        <p:tav tm="100000">
                                          <p:val>
                                            <p:strVal val="#ppt_y"/>
                                          </p:val>
                                        </p:tav>
                                      </p:tavLst>
                                    </p:anim>
                                    <p:anim calcmode="lin" valueType="num">
                                      <p:cBhvr>
                                        <p:cTn id="127" dur="500" fill="hold"/>
                                        <p:tgtEl>
                                          <p:spTgt spid="164"/>
                                        </p:tgtEl>
                                        <p:attrNameLst>
                                          <p:attrName>ppt_w</p:attrName>
                                        </p:attrNameLst>
                                      </p:cBhvr>
                                      <p:tavLst>
                                        <p:tav tm="0">
                                          <p:val>
                                            <p:fltVal val="0"/>
                                          </p:val>
                                        </p:tav>
                                        <p:tav tm="100000">
                                          <p:val>
                                            <p:strVal val="#ppt_w"/>
                                          </p:val>
                                        </p:tav>
                                      </p:tavLst>
                                    </p:anim>
                                    <p:anim calcmode="lin" valueType="num">
                                      <p:cBhvr>
                                        <p:cTn id="128" dur="500" fill="hold"/>
                                        <p:tgtEl>
                                          <p:spTgt spid="164"/>
                                        </p:tgtEl>
                                        <p:attrNameLst>
                                          <p:attrName>ppt_h</p:attrName>
                                        </p:attrNameLst>
                                      </p:cBhvr>
                                      <p:tavLst>
                                        <p:tav tm="0">
                                          <p:val>
                                            <p:strVal val="#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176"/>
                                        </p:tgtEl>
                                        <p:attrNameLst>
                                          <p:attrName>style.visibility</p:attrName>
                                        </p:attrNameLst>
                                      </p:cBhvr>
                                      <p:to>
                                        <p:strVal val="visible"/>
                                      </p:to>
                                    </p:set>
                                    <p:anim calcmode="lin" valueType="num">
                                      <p:cBhvr>
                                        <p:cTn id="133" dur="500" fill="hold"/>
                                        <p:tgtEl>
                                          <p:spTgt spid="176"/>
                                        </p:tgtEl>
                                        <p:attrNameLst>
                                          <p:attrName>ppt_w</p:attrName>
                                        </p:attrNameLst>
                                      </p:cBhvr>
                                      <p:tavLst>
                                        <p:tav tm="0">
                                          <p:val>
                                            <p:fltVal val="0"/>
                                          </p:val>
                                        </p:tav>
                                        <p:tav tm="100000">
                                          <p:val>
                                            <p:strVal val="#ppt_w"/>
                                          </p:val>
                                        </p:tav>
                                      </p:tavLst>
                                    </p:anim>
                                    <p:anim calcmode="lin" valueType="num">
                                      <p:cBhvr>
                                        <p:cTn id="134" dur="500" fill="hold"/>
                                        <p:tgtEl>
                                          <p:spTgt spid="176"/>
                                        </p:tgtEl>
                                        <p:attrNameLst>
                                          <p:attrName>ppt_h</p:attrName>
                                        </p:attrNameLst>
                                      </p:cBhvr>
                                      <p:tavLst>
                                        <p:tav tm="0">
                                          <p:val>
                                            <p:fltVal val="0"/>
                                          </p:val>
                                        </p:tav>
                                        <p:tav tm="100000">
                                          <p:val>
                                            <p:strVal val="#ppt_h"/>
                                          </p:val>
                                        </p:tav>
                                      </p:tavLst>
                                    </p:anim>
                                    <p:animEffect transition="in" filter="fade">
                                      <p:cBhvr>
                                        <p:cTn id="135" dur="500"/>
                                        <p:tgtEl>
                                          <p:spTgt spid="176"/>
                                        </p:tgtEl>
                                      </p:cBhvr>
                                    </p:animEffect>
                                  </p:childTnLst>
                                </p:cTn>
                              </p:par>
                            </p:childTnLst>
                          </p:cTn>
                        </p:par>
                        <p:par>
                          <p:cTn id="136" fill="hold">
                            <p:stCondLst>
                              <p:cond delay="500"/>
                            </p:stCondLst>
                            <p:childTnLst>
                              <p:par>
                                <p:cTn id="137" presetID="17" presetClass="entr" presetSubtype="8" fill="hold" nodeType="afterEffect">
                                  <p:stCondLst>
                                    <p:cond delay="0"/>
                                  </p:stCondLst>
                                  <p:childTnLst>
                                    <p:set>
                                      <p:cBhvr>
                                        <p:cTn id="138" dur="1" fill="hold">
                                          <p:stCondLst>
                                            <p:cond delay="0"/>
                                          </p:stCondLst>
                                        </p:cTn>
                                        <p:tgtEl>
                                          <p:spTgt spid="173"/>
                                        </p:tgtEl>
                                        <p:attrNameLst>
                                          <p:attrName>style.visibility</p:attrName>
                                        </p:attrNameLst>
                                      </p:cBhvr>
                                      <p:to>
                                        <p:strVal val="visible"/>
                                      </p:to>
                                    </p:set>
                                    <p:anim calcmode="lin" valueType="num">
                                      <p:cBhvr>
                                        <p:cTn id="139" dur="500" fill="hold"/>
                                        <p:tgtEl>
                                          <p:spTgt spid="173"/>
                                        </p:tgtEl>
                                        <p:attrNameLst>
                                          <p:attrName>ppt_x</p:attrName>
                                        </p:attrNameLst>
                                      </p:cBhvr>
                                      <p:tavLst>
                                        <p:tav tm="0">
                                          <p:val>
                                            <p:strVal val="#ppt_x-#ppt_w/2"/>
                                          </p:val>
                                        </p:tav>
                                        <p:tav tm="100000">
                                          <p:val>
                                            <p:strVal val="#ppt_x"/>
                                          </p:val>
                                        </p:tav>
                                      </p:tavLst>
                                    </p:anim>
                                    <p:anim calcmode="lin" valueType="num">
                                      <p:cBhvr>
                                        <p:cTn id="140" dur="500" fill="hold"/>
                                        <p:tgtEl>
                                          <p:spTgt spid="173"/>
                                        </p:tgtEl>
                                        <p:attrNameLst>
                                          <p:attrName>ppt_y</p:attrName>
                                        </p:attrNameLst>
                                      </p:cBhvr>
                                      <p:tavLst>
                                        <p:tav tm="0">
                                          <p:val>
                                            <p:strVal val="#ppt_y"/>
                                          </p:val>
                                        </p:tav>
                                        <p:tav tm="100000">
                                          <p:val>
                                            <p:strVal val="#ppt_y"/>
                                          </p:val>
                                        </p:tav>
                                      </p:tavLst>
                                    </p:anim>
                                    <p:anim calcmode="lin" valueType="num">
                                      <p:cBhvr>
                                        <p:cTn id="141" dur="500" fill="hold"/>
                                        <p:tgtEl>
                                          <p:spTgt spid="173"/>
                                        </p:tgtEl>
                                        <p:attrNameLst>
                                          <p:attrName>ppt_w</p:attrName>
                                        </p:attrNameLst>
                                      </p:cBhvr>
                                      <p:tavLst>
                                        <p:tav tm="0">
                                          <p:val>
                                            <p:fltVal val="0"/>
                                          </p:val>
                                        </p:tav>
                                        <p:tav tm="100000">
                                          <p:val>
                                            <p:strVal val="#ppt_w"/>
                                          </p:val>
                                        </p:tav>
                                      </p:tavLst>
                                    </p:anim>
                                    <p:anim calcmode="lin" valueType="num">
                                      <p:cBhvr>
                                        <p:cTn id="142" dur="500" fill="hold"/>
                                        <p:tgtEl>
                                          <p:spTgt spid="173"/>
                                        </p:tgtEl>
                                        <p:attrNameLst>
                                          <p:attrName>ppt_h</p:attrName>
                                        </p:attrNameLst>
                                      </p:cBhvr>
                                      <p:tavLst>
                                        <p:tav tm="0">
                                          <p:val>
                                            <p:strVal val="#ppt_h"/>
                                          </p:val>
                                        </p:tav>
                                        <p:tav tm="100000">
                                          <p:val>
                                            <p:strVal val="#ppt_h"/>
                                          </p:val>
                                        </p:tav>
                                      </p:tavLst>
                                    </p:anim>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177"/>
                                        </p:tgtEl>
                                        <p:attrNameLst>
                                          <p:attrName>style.visibility</p:attrName>
                                        </p:attrNameLst>
                                      </p:cBhvr>
                                      <p:to>
                                        <p:strVal val="visible"/>
                                      </p:to>
                                    </p:set>
                                    <p:animEffect transition="in" filter="wipe(left)">
                                      <p:cBhvr>
                                        <p:cTn id="147" dur="500"/>
                                        <p:tgtEl>
                                          <p:spTgt spid="177"/>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178"/>
                                        </p:tgtEl>
                                        <p:attrNameLst>
                                          <p:attrName>style.visibility</p:attrName>
                                        </p:attrNameLst>
                                      </p:cBhvr>
                                      <p:to>
                                        <p:strVal val="visible"/>
                                      </p:to>
                                    </p:set>
                                    <p:animEffect transition="in" filter="wipe(left)">
                                      <p:cBhvr>
                                        <p:cTn id="152" dur="500"/>
                                        <p:tgtEl>
                                          <p:spTgt spid="178"/>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179"/>
                                        </p:tgtEl>
                                        <p:attrNameLst>
                                          <p:attrName>style.visibility</p:attrName>
                                        </p:attrNameLst>
                                      </p:cBhvr>
                                      <p:to>
                                        <p:strVal val="visible"/>
                                      </p:to>
                                    </p:set>
                                    <p:animEffect transition="in" filter="wipe(left)">
                                      <p:cBhvr>
                                        <p:cTn id="157" dur="500"/>
                                        <p:tgtEl>
                                          <p:spTgt spid="179"/>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grpId="0" nodeType="clickEffect">
                                  <p:stCondLst>
                                    <p:cond delay="0"/>
                                  </p:stCondLst>
                                  <p:childTnLst>
                                    <p:set>
                                      <p:cBhvr>
                                        <p:cTn id="161" dur="1" fill="hold">
                                          <p:stCondLst>
                                            <p:cond delay="0"/>
                                          </p:stCondLst>
                                        </p:cTn>
                                        <p:tgtEl>
                                          <p:spTgt spid="180"/>
                                        </p:tgtEl>
                                        <p:attrNameLst>
                                          <p:attrName>style.visibility</p:attrName>
                                        </p:attrNameLst>
                                      </p:cBhvr>
                                      <p:to>
                                        <p:strVal val="visible"/>
                                      </p:to>
                                    </p:set>
                                    <p:animEffect transition="in" filter="wipe(left)">
                                      <p:cBhvr>
                                        <p:cTn id="162"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36" grpId="0"/>
      <p:bldP spid="141" grpId="0"/>
      <p:bldP spid="146" grpId="0"/>
      <p:bldP spid="148" grpId="0" animBg="1"/>
      <p:bldP spid="157" grpId="0"/>
      <p:bldP spid="162" grpId="0"/>
      <p:bldP spid="167" grpId="0"/>
      <p:bldP spid="55" grpId="0"/>
      <p:bldP spid="172" grpId="0"/>
      <p:bldP spid="176" grpId="0"/>
      <p:bldP spid="177" grpId="0" animBg="1"/>
      <p:bldP spid="178" grpId="0" animBg="1"/>
      <p:bldP spid="179" grpId="0" animBg="1"/>
      <p:bldP spid="1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5063</TotalTime>
  <Words>841</Words>
  <Application>Microsoft Office PowerPoint</Application>
  <PresentationFormat>Widescreen</PresentationFormat>
  <Paragraphs>268</Paragraphs>
  <Slides>22</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22</vt:i4>
      </vt:variant>
    </vt:vector>
  </HeadingPairs>
  <TitlesOfParts>
    <vt:vector size="37" baseType="lpstr">
      <vt:lpstr>Aller</vt:lpstr>
      <vt:lpstr>Arial</vt:lpstr>
      <vt:lpstr>AXtManalBold</vt:lpstr>
      <vt:lpstr>Bahnschrift SemiBold SemiConden</vt:lpstr>
      <vt:lpstr>Berlin Sans FB</vt:lpstr>
      <vt:lpstr>Calibri</vt:lpstr>
      <vt:lpstr>Calibri Light</vt:lpstr>
      <vt:lpstr>Century Gothic</vt:lpstr>
      <vt:lpstr>Cooper Black</vt:lpstr>
      <vt:lpstr>Economica</vt:lpstr>
      <vt:lpstr>Hand Of Sean</vt:lpstr>
      <vt:lpstr>Helvetica</vt:lpstr>
      <vt:lpstr>Open Sans</vt:lpstr>
      <vt:lpstr>Oswald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duha omar</dc:creator>
  <cp:lastModifiedBy>duha omar</cp:lastModifiedBy>
  <cp:revision>307</cp:revision>
  <dcterms:created xsi:type="dcterms:W3CDTF">2020-09-22T10:26:44Z</dcterms:created>
  <dcterms:modified xsi:type="dcterms:W3CDTF">2021-05-28T14:14:19Z</dcterms:modified>
</cp:coreProperties>
</file>